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12/7/2016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indows.microsoft.com/pt-br/windows/get-movie-maker-downloa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marL="0" indent="0" algn="ctr">
              <a:buNone/>
            </a:pPr>
            <a:r>
              <a:rPr lang="pt-BR" sz="4800" dirty="0" smtClean="0"/>
              <a:t>Elaboração do vídeo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882624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Abra o criador de </a:t>
            </a:r>
            <a:r>
              <a:rPr lang="pt-BR" dirty="0" err="1" smtClean="0"/>
              <a:t>dvd</a:t>
            </a:r>
            <a:r>
              <a:rPr lang="pt-BR" dirty="0" smtClean="0"/>
              <a:t> do </a:t>
            </a:r>
            <a:r>
              <a:rPr lang="pt-BR" dirty="0" err="1" smtClean="0"/>
              <a:t>windows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229" y="1817831"/>
            <a:ext cx="4676775" cy="453390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996873" y="2429164"/>
            <a:ext cx="5218545" cy="24014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>
            <a:off x="3639127" y="4900540"/>
            <a:ext cx="6576291" cy="11400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90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seguinte tela será mostrada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098" y="1432393"/>
            <a:ext cx="6485803" cy="4970428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7737078" y="4092142"/>
            <a:ext cx="3577467" cy="19669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14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Adicione os itens do seu filme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1690688"/>
            <a:ext cx="6151273" cy="4803851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1422402" y="2891886"/>
            <a:ext cx="5218543" cy="1338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0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Após inseridos ficará assim: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81" y="1554621"/>
            <a:ext cx="6495040" cy="4977507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6354618" y="4174836"/>
            <a:ext cx="3740727" cy="20135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749309" y="3528505"/>
            <a:ext cx="401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Escolha um tipo de menu e grave o vídeo.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4418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Voce</a:t>
            </a:r>
            <a:r>
              <a:rPr lang="pt-BR" dirty="0" smtClean="0"/>
              <a:t> terá que ter um mídia de </a:t>
            </a:r>
            <a:r>
              <a:rPr lang="pt-BR" dirty="0" err="1" smtClean="0"/>
              <a:t>dvd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437" y="1466634"/>
            <a:ext cx="6991927" cy="539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2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Elaborando pelo </a:t>
            </a:r>
            <a:r>
              <a:rPr lang="pt-BR" dirty="0" err="1" smtClean="0"/>
              <a:t>movie</a:t>
            </a:r>
            <a:r>
              <a:rPr lang="pt-BR" dirty="0" smtClean="0"/>
              <a:t> </a:t>
            </a:r>
            <a:r>
              <a:rPr lang="pt-BR" dirty="0" err="1" smtClean="0"/>
              <a:t>maker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Baixe o </a:t>
            </a:r>
            <a:r>
              <a:rPr lang="pt-BR" dirty="0" err="1" smtClean="0"/>
              <a:t>movie</a:t>
            </a:r>
            <a:r>
              <a:rPr lang="pt-BR" dirty="0" smtClean="0"/>
              <a:t> </a:t>
            </a:r>
            <a:r>
              <a:rPr lang="pt-BR" dirty="0" err="1" smtClean="0"/>
              <a:t>maker</a:t>
            </a:r>
            <a:r>
              <a:rPr lang="pt-BR" dirty="0" smtClean="0"/>
              <a:t>: </a:t>
            </a:r>
          </a:p>
          <a:p>
            <a:endParaRPr lang="pt-BR" dirty="0"/>
          </a:p>
          <a:p>
            <a:r>
              <a:rPr lang="pt-BR" dirty="0">
                <a:hlinkClick r:id="rId2"/>
              </a:rPr>
              <a:t>http://</a:t>
            </a:r>
            <a:r>
              <a:rPr lang="pt-BR" dirty="0" smtClean="0">
                <a:hlinkClick r:id="rId2"/>
              </a:rPr>
              <a:t>windows.microsoft.com/pt-br/windows/get-movie-maker-download</a:t>
            </a:r>
            <a:r>
              <a:rPr lang="pt-BR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525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91" y="253009"/>
            <a:ext cx="5996853" cy="647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4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Escolha os programas a serem instalados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54" y="1407535"/>
            <a:ext cx="60960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64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No meu </a:t>
            </a:r>
            <a:r>
              <a:rPr lang="pt-BR" dirty="0" err="1" smtClean="0"/>
              <a:t>lentum</a:t>
            </a:r>
            <a:r>
              <a:rPr lang="pt-BR" dirty="0" smtClean="0"/>
              <a:t> uma hora depois estava pronto</a:t>
            </a:r>
            <a:endParaRPr lang="pt-BR" dirty="0"/>
          </a:p>
        </p:txBody>
      </p:sp>
      <p:pic>
        <p:nvPicPr>
          <p:cNvPr id="1026" name="Picture 2" descr="http://www.vecchiojoalheiros.com.br/blog/wp-content/uploads/2013/08/relog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048" y="3633479"/>
            <a:ext cx="4905952" cy="32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114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Esta é a tela do programa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483256"/>
            <a:ext cx="8742217" cy="473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6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6" y="1886910"/>
            <a:ext cx="7652328" cy="414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69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233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dirty="0" smtClean="0"/>
              <a:t>TAMBÉM É POSSÍVEL CRIAR VÍDEOS NO </a:t>
            </a:r>
          </a:p>
          <a:p>
            <a:pPr marL="0" indent="0" algn="ctr">
              <a:buNone/>
            </a:pPr>
            <a:endParaRPr lang="pt-BR" sz="4000" dirty="0"/>
          </a:p>
          <a:p>
            <a:pPr marL="0" indent="0" algn="ctr">
              <a:buNone/>
            </a:pPr>
            <a:r>
              <a:rPr lang="pt-BR" sz="4000" dirty="0" smtClean="0"/>
              <a:t>PRÓPRIO POWER POINT!!!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784512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589"/>
            <a:ext cx="12209607" cy="6664411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94270" y="1754659"/>
            <a:ext cx="8789773" cy="36493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786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18" y="1168688"/>
            <a:ext cx="9144000" cy="531495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26654" y="-31641"/>
            <a:ext cx="10446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Escolha vídeo mpg-4 ou vídeo do Windows media na caixa de opções tipo de arquivo</a:t>
            </a:r>
            <a:endParaRPr lang="pt-BR" sz="3600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3509818" y="3389745"/>
            <a:ext cx="7924800" cy="15332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447963" y="3551382"/>
            <a:ext cx="2835564" cy="25811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521249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TM04033923[[fn=Profundidade]]</Template>
  <TotalTime>92</TotalTime>
  <Words>101</Words>
  <Application>Microsoft Office PowerPoint</Application>
  <PresentationFormat>Widescreen</PresentationFormat>
  <Paragraphs>22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</vt:lpstr>
      <vt:lpstr>Corbel</vt:lpstr>
      <vt:lpstr>Profundidade</vt:lpstr>
      <vt:lpstr>Apresentação do PowerPoint</vt:lpstr>
      <vt:lpstr>Abra o criador de dvd do windows</vt:lpstr>
      <vt:lpstr>A seguinte tela será mostrada</vt:lpstr>
      <vt:lpstr>Adicione os itens do seu filme</vt:lpstr>
      <vt:lpstr>Após inseridos ficará assim:</vt:lpstr>
      <vt:lpstr>Voce terá que ter um mídia de dvd</vt:lpstr>
      <vt:lpstr>Elaborando pelo movie maker </vt:lpstr>
      <vt:lpstr>Apresentação do PowerPoint</vt:lpstr>
      <vt:lpstr>Escolha os programas a serem instalados</vt:lpstr>
      <vt:lpstr>Apresentação do PowerPoint</vt:lpstr>
      <vt:lpstr>Esta é a tela do programa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CRIAR UM BLOG</dc:title>
  <dc:creator>Oxnar</dc:creator>
  <cp:lastModifiedBy>Oxnar</cp:lastModifiedBy>
  <cp:revision>11</cp:revision>
  <dcterms:created xsi:type="dcterms:W3CDTF">2015-11-14T03:30:16Z</dcterms:created>
  <dcterms:modified xsi:type="dcterms:W3CDTF">2016-12-07T10:53:11Z</dcterms:modified>
</cp:coreProperties>
</file>