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9" r:id="rId9"/>
    <p:sldId id="261" r:id="rId10"/>
    <p:sldId id="263" r:id="rId11"/>
    <p:sldId id="262" r:id="rId12"/>
    <p:sldId id="264" r:id="rId13"/>
    <p:sldId id="265" r:id="rId14"/>
    <p:sldId id="266" r:id="rId15"/>
    <p:sldId id="275" r:id="rId16"/>
    <p:sldId id="270" r:id="rId17"/>
    <p:sldId id="276" r:id="rId18"/>
    <p:sldId id="277" r:id="rId19"/>
    <p:sldId id="271" r:id="rId20"/>
    <p:sldId id="272" r:id="rId21"/>
    <p:sldId id="273" r:id="rId22"/>
    <p:sldId id="274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898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698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4436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0264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051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736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879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2198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860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644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7002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691D2-3E20-4CE7-866D-77661F455033}" type="datetimeFigureOut">
              <a:rPr lang="pt-BR" smtClean="0"/>
              <a:t>25/11/2019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4271F-C490-4F7E-AF00-26F9E25FC5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7408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blackberrybrasil.com.br/o-ceo-da-blackberry-considera-os-smartphones-dobraveis-inuteis-eis-o-porqu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42127" y="80963"/>
            <a:ext cx="9144000" cy="2387600"/>
          </a:xfrm>
        </p:spPr>
        <p:txBody>
          <a:bodyPr/>
          <a:lstStyle/>
          <a:p>
            <a:r>
              <a:rPr lang="pt-BR" b="1" dirty="0">
                <a:latin typeface="+mn-lt"/>
              </a:rPr>
              <a:t>CELULARES E SMARTPHONES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085" y="2872943"/>
            <a:ext cx="12244085" cy="3985057"/>
          </a:xfrm>
          <a:prstGeom prst="rect">
            <a:avLst/>
          </a:prstGeom>
        </p:spPr>
      </p:pic>
      <p:sp>
        <p:nvSpPr>
          <p:cNvPr id="9" name="Retângulo de cantos arredondados 8"/>
          <p:cNvSpPr/>
          <p:nvPr/>
        </p:nvSpPr>
        <p:spPr>
          <a:xfrm>
            <a:off x="3399211" y="450067"/>
            <a:ext cx="6081485" cy="2220686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01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0550" y="307975"/>
            <a:ext cx="10515600" cy="1325563"/>
          </a:xfrm>
        </p:spPr>
        <p:txBody>
          <a:bodyPr/>
          <a:lstStyle/>
          <a:p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EVOLUÇÃO DO CELULAR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590550" y="1828800"/>
            <a:ext cx="1066800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pt-BR" sz="4000" b="1" dirty="0">
                <a:latin typeface="+mn-lt"/>
              </a:rPr>
              <a:t>1° Geração</a:t>
            </a:r>
          </a:p>
          <a:p>
            <a:pPr marL="571500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pt-BR" sz="4000" b="1" dirty="0">
                <a:latin typeface="+mn-lt"/>
              </a:rPr>
              <a:t>Primeiro celular</a:t>
            </a:r>
          </a:p>
          <a:p>
            <a:pPr marL="571500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pt-BR" sz="4000" b="1" dirty="0">
                <a:latin typeface="+mn-lt"/>
              </a:rPr>
              <a:t>Motorola</a:t>
            </a:r>
          </a:p>
          <a:p>
            <a:endParaRPr lang="pt-BR" b="1" dirty="0">
              <a:latin typeface="+mn-lt"/>
            </a:endParaRPr>
          </a:p>
          <a:p>
            <a:endParaRPr lang="pt-BR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7624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23900" y="2206625"/>
            <a:ext cx="4095750" cy="4351338"/>
          </a:xfrm>
        </p:spPr>
        <p:txBody>
          <a:bodyPr/>
          <a:lstStyle/>
          <a:p>
            <a:r>
              <a:rPr lang="pt-BR" b="1" dirty="0"/>
              <a:t>2° Geração</a:t>
            </a:r>
          </a:p>
          <a:p>
            <a:r>
              <a:rPr lang="pt-BR" b="1" dirty="0"/>
              <a:t>SMS</a:t>
            </a:r>
          </a:p>
          <a:p>
            <a:r>
              <a:rPr lang="pt-BR" b="1" dirty="0"/>
              <a:t>Internet Móvel</a:t>
            </a:r>
          </a:p>
          <a:p>
            <a:r>
              <a:rPr lang="pt-BR" b="1" dirty="0"/>
              <a:t>MMS</a:t>
            </a:r>
          </a:p>
          <a:p>
            <a:endParaRPr lang="pt-BR" sz="2400" dirty="0"/>
          </a:p>
          <a:p>
            <a:pPr algn="ctr"/>
            <a:endParaRPr lang="pt-BR" sz="2400" b="1" dirty="0">
              <a:solidFill>
                <a:srgbClr val="FF0000"/>
              </a:solidFill>
            </a:endParaRPr>
          </a:p>
          <a:p>
            <a:pPr algn="ctr"/>
            <a:r>
              <a:rPr lang="pt-BR" sz="2400" b="1" dirty="0">
                <a:solidFill>
                  <a:srgbClr val="FF0000"/>
                </a:solidFill>
              </a:rPr>
              <a:t>CELULARES COM TELA COLORIDA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768" y="2065337"/>
            <a:ext cx="5734882" cy="3871913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90550" y="307975"/>
            <a:ext cx="10515600" cy="1325563"/>
          </a:xfrm>
        </p:spPr>
        <p:txBody>
          <a:bodyPr/>
          <a:lstStyle/>
          <a:p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EVOLUÇÃO DO CELULAR</a:t>
            </a:r>
          </a:p>
        </p:txBody>
      </p:sp>
      <p:sp>
        <p:nvSpPr>
          <p:cNvPr id="6" name="Texto explicativo retangular com cantos arredondados 5"/>
          <p:cNvSpPr/>
          <p:nvPr/>
        </p:nvSpPr>
        <p:spPr>
          <a:xfrm>
            <a:off x="590550" y="2065337"/>
            <a:ext cx="4057650" cy="2316163"/>
          </a:xfrm>
          <a:prstGeom prst="wedgeRoundRectCallout">
            <a:avLst>
              <a:gd name="adj1" fmla="val 74003"/>
              <a:gd name="adj2" fmla="val 12329"/>
              <a:gd name="adj3" fmla="val 16667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exto explicativo em forma de nuvem 6"/>
          <p:cNvSpPr/>
          <p:nvPr/>
        </p:nvSpPr>
        <p:spPr>
          <a:xfrm>
            <a:off x="647700" y="4663281"/>
            <a:ext cx="3943350" cy="1752600"/>
          </a:xfrm>
          <a:prstGeom prst="cloudCallout">
            <a:avLst>
              <a:gd name="adj1" fmla="val 98008"/>
              <a:gd name="adj2" fmla="val 543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151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04850" y="3398837"/>
            <a:ext cx="10515600" cy="2408238"/>
          </a:xfrm>
        </p:spPr>
        <p:txBody>
          <a:bodyPr>
            <a:normAutofit lnSpcReduction="10000"/>
          </a:bodyPr>
          <a:lstStyle/>
          <a:p>
            <a:r>
              <a:rPr lang="pt-BR" b="1" dirty="0"/>
              <a:t>3° Geração</a:t>
            </a:r>
          </a:p>
          <a:p>
            <a:r>
              <a:rPr lang="pt-BR" b="1" dirty="0"/>
              <a:t>Câmera fotográfica</a:t>
            </a:r>
          </a:p>
          <a:p>
            <a:r>
              <a:rPr lang="pt-BR" b="1" dirty="0"/>
              <a:t>Vídeos</a:t>
            </a:r>
          </a:p>
          <a:p>
            <a:r>
              <a:rPr lang="pt-BR" b="1" dirty="0"/>
              <a:t>Musicas</a:t>
            </a:r>
          </a:p>
          <a:p>
            <a:r>
              <a:rPr lang="pt-BR" b="1" dirty="0"/>
              <a:t>Redes sociais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553243"/>
            <a:ext cx="10515600" cy="1325563"/>
          </a:xfrm>
        </p:spPr>
        <p:txBody>
          <a:bodyPr/>
          <a:lstStyle/>
          <a:p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EVOLUÇÃO DO CELULAR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2495550"/>
            <a:ext cx="7277100" cy="4214813"/>
          </a:xfrm>
          <a:prstGeom prst="rect">
            <a:avLst/>
          </a:prstGeom>
        </p:spPr>
      </p:pic>
      <p:sp>
        <p:nvSpPr>
          <p:cNvPr id="6" name="Texto explicativo em elipse 5"/>
          <p:cNvSpPr/>
          <p:nvPr/>
        </p:nvSpPr>
        <p:spPr>
          <a:xfrm>
            <a:off x="0" y="2993231"/>
            <a:ext cx="5391150" cy="3219450"/>
          </a:xfrm>
          <a:prstGeom prst="wedgeEllipseCallout">
            <a:avLst>
              <a:gd name="adj1" fmla="val 54432"/>
              <a:gd name="adj2" fmla="val 35873"/>
            </a:avLst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836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712787"/>
            <a:ext cx="10515600" cy="1325563"/>
          </a:xfrm>
        </p:spPr>
        <p:txBody>
          <a:bodyPr/>
          <a:lstStyle/>
          <a:p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CELULARES/SMARTPHONES DOBRAVEIS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8350"/>
            <a:ext cx="7029450" cy="4819650"/>
          </a:xfr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7029450" y="3520281"/>
            <a:ext cx="51625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Qual o limite? 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endParaRPr lang="pt-BR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Onde vamos chegar?</a:t>
            </a:r>
          </a:p>
        </p:txBody>
      </p:sp>
    </p:spTree>
    <p:extLst>
      <p:ext uri="{BB962C8B-B14F-4D97-AF65-F5344CB8AC3E}">
        <p14:creationId xmlns:p14="http://schemas.microsoft.com/office/powerpoint/2010/main" val="170156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A1A6A4-4039-4594-A695-454AA335B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Apple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BA45CC-B02C-4FDA-9BAF-C279042B4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122" name="Picture 2" descr="Resultado de imagem para iphone xi">
            <a:extLst>
              <a:ext uri="{FF2B5EF4-FFF2-40B4-BE49-F238E27FC236}">
                <a16:creationId xmlns:a16="http://schemas.microsoft.com/office/drawing/2014/main" id="{E625CB08-B33A-455C-B5DA-DF8A4545A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125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A1A6A4-4039-4594-A695-454AA335B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Apple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BA45CC-B02C-4FDA-9BAF-C279042B4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146" name="Picture 2" descr="Resultado de imagem para iphone xi">
            <a:extLst>
              <a:ext uri="{FF2B5EF4-FFF2-40B4-BE49-F238E27FC236}">
                <a16:creationId xmlns:a16="http://schemas.microsoft.com/office/drawing/2014/main" id="{49EF1EE1-B1C5-4022-AF0B-0E93ACDEF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418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746C2-FA87-48EA-96DB-A18A6A4E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Características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A0C48A-3A86-4852-B295-87329986F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3600" dirty="0"/>
              <a:t>Exclusividade;</a:t>
            </a:r>
          </a:p>
          <a:p>
            <a:r>
              <a:rPr lang="pt-BR" sz="3600" dirty="0"/>
              <a:t>Alto preço;</a:t>
            </a:r>
          </a:p>
          <a:p>
            <a:r>
              <a:rPr lang="pt-BR" sz="3600" dirty="0"/>
              <a:t>Manutenção cara;</a:t>
            </a:r>
          </a:p>
          <a:p>
            <a:r>
              <a:rPr lang="pt-BR" sz="3600" dirty="0"/>
              <a:t>Muitos aplicativos compatíveis;</a:t>
            </a:r>
          </a:p>
          <a:p>
            <a:r>
              <a:rPr lang="pt-BR" sz="3600" dirty="0"/>
              <a:t>Tem em torno 20% do mercado dos </a:t>
            </a:r>
            <a:r>
              <a:rPr lang="pt-BR" sz="3600" dirty="0" err="1"/>
              <a:t>Smart</a:t>
            </a:r>
            <a:r>
              <a:rPr lang="pt-BR" sz="3600" dirty="0"/>
              <a:t> </a:t>
            </a:r>
            <a:r>
              <a:rPr lang="pt-BR" sz="3600" dirty="0" err="1"/>
              <a:t>Phones</a:t>
            </a:r>
            <a:r>
              <a:rPr lang="pt-BR" sz="36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838965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IPHONE – REVOLUÇÃO DA MAÇÃ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1" y="1412112"/>
            <a:ext cx="5334000" cy="289318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6923"/>
            <a:ext cx="6515100" cy="3682944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381000" y="18510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b="1" dirty="0">
                <a:latin typeface="+mn-lt"/>
              </a:rPr>
              <a:t>História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b="1" dirty="0">
                <a:latin typeface="+mn-lt"/>
              </a:rPr>
              <a:t>Steve Jobs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500" b="1" dirty="0" err="1">
                <a:latin typeface="+mn-lt"/>
              </a:rPr>
              <a:t>Iphone</a:t>
            </a:r>
            <a:r>
              <a:rPr lang="pt-BR" sz="2500" b="1" dirty="0">
                <a:latin typeface="+mn-lt"/>
              </a:rPr>
              <a:t> -  O Celular mais cobiçado do mundo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5486400" y="4021168"/>
            <a:ext cx="7658099" cy="2662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pt-BR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Daqui alguns meses, </a:t>
            </a:r>
          </a:p>
          <a:p>
            <a:pPr algn="ctr">
              <a:lnSpc>
                <a:spcPct val="150000"/>
              </a:lnSpc>
            </a:pPr>
            <a:r>
              <a:rPr lang="pt-BR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esse trabalho estará </a:t>
            </a:r>
          </a:p>
          <a:p>
            <a:pPr algn="ctr">
              <a:lnSpc>
                <a:spcPct val="150000"/>
              </a:lnSpc>
            </a:pPr>
            <a:r>
              <a:rPr lang="pt-BR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ultrapassado!!</a:t>
            </a:r>
          </a:p>
        </p:txBody>
      </p:sp>
    </p:spTree>
    <p:extLst>
      <p:ext uri="{BB962C8B-B14F-4D97-AF65-F5344CB8AC3E}">
        <p14:creationId xmlns:p14="http://schemas.microsoft.com/office/powerpoint/2010/main" val="357396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sistema android">
            <a:extLst>
              <a:ext uri="{FF2B5EF4-FFF2-40B4-BE49-F238E27FC236}">
                <a16:creationId xmlns:a16="http://schemas.microsoft.com/office/drawing/2014/main" id="{C40E9061-00E6-4336-AA44-9DA04BB44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11" y="1253331"/>
            <a:ext cx="1165650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497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575DD1-6CB4-4477-844C-CADCA28F4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Sistema </a:t>
            </a:r>
            <a:r>
              <a:rPr lang="pt-BR" dirty="0" err="1"/>
              <a:t>Androdi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4C3A4D-D51E-4114-A395-5ADCD1F07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/>
              <a:t>Android é um sistema operacional baseado no núcleo Linux, desenvolvido por um consorcio de desenvolvedores conhecido como Open </a:t>
            </a:r>
            <a:r>
              <a:rPr lang="pt-BR" sz="3600" dirty="0" err="1"/>
              <a:t>Handset</a:t>
            </a:r>
            <a:r>
              <a:rPr lang="pt-BR" sz="3600" dirty="0"/>
              <a:t> Alliance, sendo o principal colaborador o Google. </a:t>
            </a:r>
          </a:p>
        </p:txBody>
      </p:sp>
    </p:spTree>
    <p:extLst>
      <p:ext uri="{BB962C8B-B14F-4D97-AF65-F5344CB8AC3E}">
        <p14:creationId xmlns:p14="http://schemas.microsoft.com/office/powerpoint/2010/main" val="1759046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E4EE2-4500-4CBF-9B93-B3650EA73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Nomes das versões do sistema</a:t>
            </a:r>
          </a:p>
        </p:txBody>
      </p:sp>
      <p:pic>
        <p:nvPicPr>
          <p:cNvPr id="2050" name="Picture 2" descr="Resultado de imagem para sistema android">
            <a:extLst>
              <a:ext uri="{FF2B5EF4-FFF2-40B4-BE49-F238E27FC236}">
                <a16:creationId xmlns:a16="http://schemas.microsoft.com/office/drawing/2014/main" id="{50BDC03C-D47A-49EE-ADE6-63CF26D35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596" y="1690688"/>
            <a:ext cx="9633404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03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sistema android">
            <a:extLst>
              <a:ext uri="{FF2B5EF4-FFF2-40B4-BE49-F238E27FC236}">
                <a16:creationId xmlns:a16="http://schemas.microsoft.com/office/drawing/2014/main" id="{62EA0556-B8BC-488C-B06E-2FDE789E4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122" y="59400"/>
            <a:ext cx="3829878" cy="679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m para sistema android">
            <a:extLst>
              <a:ext uri="{FF2B5EF4-FFF2-40B4-BE49-F238E27FC236}">
                <a16:creationId xmlns:a16="http://schemas.microsoft.com/office/drawing/2014/main" id="{8243EA8D-1CFD-40DA-9351-16D18AA39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19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429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3CA773-D93D-431C-A1C0-E4099869C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Windows Phone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7F79A8-D24A-431D-9B86-816D90F55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Resultado de imagem para windowsphone">
            <a:extLst>
              <a:ext uri="{FF2B5EF4-FFF2-40B4-BE49-F238E27FC236}">
                <a16:creationId xmlns:a16="http://schemas.microsoft.com/office/drawing/2014/main" id="{6D2F37A0-FA0B-4076-B3E1-7FC340493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15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C80514-6F4F-4626-9B61-B42F3F07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Windows Phone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07494A-4DB8-4CED-838D-EF66045CC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sz="3600" dirty="0"/>
          </a:p>
          <a:p>
            <a:pPr algn="just"/>
            <a:r>
              <a:rPr lang="pt-BR" sz="3600" dirty="0"/>
              <a:t>A falta de suporte de desenvolvedores ao sistema foi um dos motivos que levou a derrocada da Microsoft nesse segmento, e ela não dá sinais de que pretende seguir desenvolvendo uma solução para dispositivos móveis.</a:t>
            </a:r>
          </a:p>
        </p:txBody>
      </p:sp>
    </p:spTree>
    <p:extLst>
      <p:ext uri="{BB962C8B-B14F-4D97-AF65-F5344CB8AC3E}">
        <p14:creationId xmlns:p14="http://schemas.microsoft.com/office/powerpoint/2010/main" val="3574014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2CAC0-680F-44C0-878B-7ADD9C6DE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Black Barry</a:t>
            </a:r>
          </a:p>
        </p:txBody>
      </p:sp>
      <p:pic>
        <p:nvPicPr>
          <p:cNvPr id="7170" name="Picture 2" descr="Resultado de imagem para Blackberry">
            <a:extLst>
              <a:ext uri="{FF2B5EF4-FFF2-40B4-BE49-F238E27FC236}">
                <a16:creationId xmlns:a16="http://schemas.microsoft.com/office/drawing/2014/main" id="{7D41DF33-F8C2-4263-812C-59C46E3C9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1835273"/>
            <a:ext cx="6705600" cy="502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gem para Blackberry">
            <a:extLst>
              <a:ext uri="{FF2B5EF4-FFF2-40B4-BE49-F238E27FC236}">
                <a16:creationId xmlns:a16="http://schemas.microsoft.com/office/drawing/2014/main" id="{809DECEA-C9EA-4E41-9F64-5880473E8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0086"/>
            <a:ext cx="3793435" cy="505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271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2CAC0-680F-44C0-878B-7ADD9C6DE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Black Barry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1620BE1-4952-4BAC-90D8-B3B3341E5A60}"/>
              </a:ext>
            </a:extLst>
          </p:cNvPr>
          <p:cNvSpPr/>
          <p:nvPr/>
        </p:nvSpPr>
        <p:spPr>
          <a:xfrm>
            <a:off x="6665843" y="6169709"/>
            <a:ext cx="55261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111111"/>
                </a:solidFill>
                <a:latin typeface="Roboto"/>
                <a:hlinkClick r:id="rId2" tooltip="O CEO da BlackBerry considera os smartphones dobráveis inúteis. Eis o porquê!"/>
              </a:rPr>
              <a:t>O CEO da BlackBerry considera os smartphones dobráveis inúteis.</a:t>
            </a:r>
            <a:endParaRPr lang="pt-BR" b="0" i="0" dirty="0">
              <a:solidFill>
                <a:srgbClr val="111111"/>
              </a:solidFill>
              <a:effectLst/>
              <a:latin typeface="Roboto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18EA174D-39FF-49B1-86D3-2FBD2802D6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7060E0D0-169D-4BDF-A54E-1FCEBEBA5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842" y="2601165"/>
            <a:ext cx="5526158" cy="351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>
            <a:extLst>
              <a:ext uri="{FF2B5EF4-FFF2-40B4-BE49-F238E27FC236}">
                <a16:creationId xmlns:a16="http://schemas.microsoft.com/office/drawing/2014/main" id="{2D386622-02E8-4708-8554-5CA1ABBED9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9C9B1C7-DA91-43C4-8991-129173565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70" y="2491408"/>
            <a:ext cx="6472030" cy="436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32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2CAC0-680F-44C0-878B-7ADD9C6DE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Black Barry</a:t>
            </a:r>
          </a:p>
        </p:txBody>
      </p:sp>
      <p:pic>
        <p:nvPicPr>
          <p:cNvPr id="7170" name="Picture 2" descr="Resultado de imagem para Blackberry">
            <a:extLst>
              <a:ext uri="{FF2B5EF4-FFF2-40B4-BE49-F238E27FC236}">
                <a16:creationId xmlns:a16="http://schemas.microsoft.com/office/drawing/2014/main" id="{7D41DF33-F8C2-4263-812C-59C46E3C9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1835273"/>
            <a:ext cx="6705600" cy="502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gem para Blackberry">
            <a:extLst>
              <a:ext uri="{FF2B5EF4-FFF2-40B4-BE49-F238E27FC236}">
                <a16:creationId xmlns:a16="http://schemas.microsoft.com/office/drawing/2014/main" id="{809DECEA-C9EA-4E41-9F64-5880473E8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0086"/>
            <a:ext cx="3793435" cy="505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949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A4533-DEEB-4028-BFC1-A3DC21584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3FF3B8-2F17-448B-B88E-8AF0D1176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/>
              <a:t>O </a:t>
            </a:r>
            <a:r>
              <a:rPr lang="pt-BR" sz="3600" dirty="0" err="1"/>
              <a:t>MeeGo</a:t>
            </a:r>
            <a:r>
              <a:rPr lang="pt-BR" sz="3600" dirty="0"/>
              <a:t> é um sistema operacional para dispositivos móveis de código aberto, com kernel Linux, anunciado no Mobile World </a:t>
            </a:r>
            <a:r>
              <a:rPr lang="pt-BR" sz="3600" dirty="0" err="1"/>
              <a:t>Congress</a:t>
            </a:r>
            <a:r>
              <a:rPr lang="pt-BR" sz="3600" dirty="0"/>
              <a:t> em fevereiro de 2010, pela Nokia e pela Intel em uma conferência conjunta à imprensa</a:t>
            </a:r>
            <a:r>
              <a:rPr lang="pt-BR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346074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A4533-DEEB-4028-BFC1-A3DC21584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3FF3B8-2F17-448B-B88E-8AF0D1176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Seu objetivo é unir esforços da Intel no </a:t>
            </a:r>
            <a:r>
              <a:rPr lang="pt-BR" dirty="0" err="1"/>
              <a:t>Moblin</a:t>
            </a:r>
            <a:r>
              <a:rPr lang="pt-BR" dirty="0"/>
              <a:t> e da Nokia no </a:t>
            </a:r>
            <a:r>
              <a:rPr lang="pt-BR" dirty="0" err="1"/>
              <a:t>Maemo</a:t>
            </a:r>
            <a:r>
              <a:rPr lang="pt-BR" dirty="0"/>
              <a:t> em um só projeto, obtendo reações mistas das comunidades de ambas partes  </a:t>
            </a:r>
          </a:p>
        </p:txBody>
      </p:sp>
    </p:spTree>
    <p:extLst>
      <p:ext uri="{BB962C8B-B14F-4D97-AF65-F5344CB8AC3E}">
        <p14:creationId xmlns:p14="http://schemas.microsoft.com/office/powerpoint/2010/main" val="1486039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3FF3B8-2F17-448B-B88E-8AF0D1176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O </a:t>
            </a:r>
            <a:r>
              <a:rPr lang="pt-BR" dirty="0" err="1"/>
              <a:t>MeeGo</a:t>
            </a:r>
            <a:r>
              <a:rPr lang="pt-BR" dirty="0"/>
              <a:t> foi desenhado para atuar como um Sistema Operacional para plataformas como </a:t>
            </a:r>
            <a:r>
              <a:rPr lang="pt-BR" dirty="0" err="1"/>
              <a:t>netbooks</a:t>
            </a:r>
            <a:r>
              <a:rPr lang="pt-BR" dirty="0"/>
              <a:t>, desktops, tablets, smartphones, sistemas de navegação automotiva, </a:t>
            </a:r>
            <a:r>
              <a:rPr lang="pt-BR" dirty="0" err="1"/>
              <a:t>Smart</a:t>
            </a:r>
            <a:r>
              <a:rPr lang="pt-BR" dirty="0"/>
              <a:t> TVs e outros sistemas embarcados. O </a:t>
            </a:r>
            <a:r>
              <a:rPr lang="pt-BR" dirty="0" err="1"/>
              <a:t>MeeGo</a:t>
            </a:r>
            <a:r>
              <a:rPr lang="pt-BR" dirty="0"/>
              <a:t> é hoje hospedado pela Linux Foundation</a:t>
            </a:r>
          </a:p>
        </p:txBody>
      </p:sp>
    </p:spTree>
    <p:extLst>
      <p:ext uri="{BB962C8B-B14F-4D97-AF65-F5344CB8AC3E}">
        <p14:creationId xmlns:p14="http://schemas.microsoft.com/office/powerpoint/2010/main" val="2594127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945E91-95C9-48F1-B2B3-4CDE87EC6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CELULAR MEEGO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D7A077-DFB0-4097-9946-98F0A3A81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4" name="Picture 2" descr="Resultado de imagem para celular meego">
            <a:extLst>
              <a:ext uri="{FF2B5EF4-FFF2-40B4-BE49-F238E27FC236}">
                <a16:creationId xmlns:a16="http://schemas.microsoft.com/office/drawing/2014/main" id="{67934EF7-8A16-4EC8-BBBE-EDBEAB9C1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980" y="1690688"/>
            <a:ext cx="7983019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8104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308</Words>
  <Application>Microsoft Office PowerPoint</Application>
  <PresentationFormat>Widescreen</PresentationFormat>
  <Paragraphs>59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Roboto</vt:lpstr>
      <vt:lpstr>Wingdings</vt:lpstr>
      <vt:lpstr>Tema do Office</vt:lpstr>
      <vt:lpstr>CELULARES E SMARTPHONES</vt:lpstr>
      <vt:lpstr>EVOLUÇÃO DO CELULAR</vt:lpstr>
      <vt:lpstr>EVOLUÇÃO DO CELULAR</vt:lpstr>
      <vt:lpstr>EVOLUÇÃO DO CELULAR</vt:lpstr>
      <vt:lpstr>CELULARES/SMARTPHONES DOBRAVEIS</vt:lpstr>
      <vt:lpstr>Sistema Apple</vt:lpstr>
      <vt:lpstr>Sistema Apple</vt:lpstr>
      <vt:lpstr>Características</vt:lpstr>
      <vt:lpstr>IPHONE – REVOLUÇÃO DA MAÇÃ</vt:lpstr>
      <vt:lpstr>Apresentação do PowerPoint</vt:lpstr>
      <vt:lpstr>Sistema Androdi</vt:lpstr>
      <vt:lpstr>Nomes das versões do sistema</vt:lpstr>
      <vt:lpstr>Apresentação do PowerPoint</vt:lpstr>
      <vt:lpstr>O Windows Phone</vt:lpstr>
      <vt:lpstr>Windows Phone </vt:lpstr>
      <vt:lpstr>Black Barry</vt:lpstr>
      <vt:lpstr>Black Barry</vt:lpstr>
      <vt:lpstr>Black Barry</vt:lpstr>
      <vt:lpstr>Apresentação do PowerPoint</vt:lpstr>
      <vt:lpstr>Apresentação do PowerPoint</vt:lpstr>
      <vt:lpstr>Apresentação do PowerPoint</vt:lpstr>
      <vt:lpstr>CELULAR MEEGO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CELULARES E SMARTPHONES</dc:title>
  <dc:creator>Anderson</dc:creator>
  <cp:lastModifiedBy>Andre Silva</cp:lastModifiedBy>
  <cp:revision>7</cp:revision>
  <dcterms:created xsi:type="dcterms:W3CDTF">2019-09-30T19:59:03Z</dcterms:created>
  <dcterms:modified xsi:type="dcterms:W3CDTF">2019-11-25T19:09:22Z</dcterms:modified>
</cp:coreProperties>
</file>