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  <p:sldId id="259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E09FD5-B70D-6777-C266-32D7CE15C1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25E4EB-AEA6-FC85-C895-F066C39F76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5A014ED-0D93-C722-7202-C616F2680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2893666-FFDF-1841-04B3-19FD5C08C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EF3DE8-4C12-603C-BEFB-21EF9A0B4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698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B28E55-A1C4-2606-612D-3A57903C8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684FA3B-0F0E-B159-5B95-0A5E73116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D70710C-F7A3-831E-5F12-24082559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B7D5C62-79B4-FDDB-DEA4-F676FD354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DE2A39A-B886-F578-7EB7-CA40CE3E0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073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D5B0B6-1352-8649-C85E-15C374BC9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AB9130C-795B-8A0D-61EE-BB69992A8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D75EA4A-AE6C-7B8B-EBB3-0EC636EA9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80BCB4D-979F-31D5-EFCC-991DDA7F9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277B77-94DD-C732-7A7D-3E0D0C4A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91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A59169-82F7-C11A-C375-B970ACDA5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FD2337C-415F-D775-C6D9-69BE193CE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2179B97-5C7F-D46C-0B75-6D5799ACDF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7115247-D22D-3B3A-01DA-AC34E008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BA80C6C-5DAA-475A-3BCD-4C672481E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351ED3B-692A-16CF-8911-E9201C34F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743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9CECF1-2B94-6E9D-B108-5BA97EA0D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66A1632-BE62-7035-D95B-AC135C771F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467C1BE-C61B-3D31-9A5E-C2B5DCF98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F693AD9-816C-8DBE-6439-E47A5C1B46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7CA88CD-8416-C926-7078-89CBB4ED73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09D8835-62A2-8220-D653-C0BFE2189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96587EC-F7B5-FE25-2938-F813DFD19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7DD2C20-3B41-8774-4570-8B3B676F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69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1E1A52-3F1F-6BD1-017E-7BCAD30ED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9C8FA35-94FB-18C8-9337-E694CF29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508E6B7-6639-B28C-43CB-13943F920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38D6BD2-5484-E6D2-8E90-2845F260B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30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24CFA8B-4AB1-6951-6849-4BEAA0B96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310813E-EF30-1693-7A13-00E25ADA6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96ABC65-A0E0-E3EB-FE01-A92425F76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589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F3CA2-95DB-07E0-9E59-0953066FE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86C602C-BD67-81A4-3A81-08EA08F8F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1D93F8A-8B5D-A610-F905-16FBB9164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B0763FC-2E5A-5608-44DF-D25B0F33B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881B95D-6AF3-A177-42DE-650DE9449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697151D-C4CC-CB62-2087-E08A7C7A5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323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864CC-AD1A-2BD2-14CA-FC22A3902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8242003-834B-7A35-D8EE-525584C5D9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C074F0B-21DE-E8EE-4604-6C9280FF01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8551309-4EB6-F76B-9E87-4FA30534D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ADB1859-C1B2-DCFC-E3E4-9661E1B0B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19B3D22-374E-F178-3196-673260BB7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529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03F3C0-9685-FAB5-E0D6-921E6287A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CDE6336-4655-DC71-37C8-D50DDF2B43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89C0801-0EDE-22D1-38F5-FD9933233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6F1D29A-A7AD-9EB6-B5CC-4806803ED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633A26-EB4B-5BD9-A81A-16109F5A4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47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8CB5D6A-99C1-906F-DDDB-72BCAEF81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7C61D00-A9FE-E44A-8500-41EE62958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5F3041A-DF66-F843-4F28-6148CB746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437BE3D-5024-7AC6-ABCD-78312DC6A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1900DF1-1556-64D0-117D-0A1FDC86C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625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3F1D80C-5F1E-954C-E9D4-1B10EEC7D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8D04110-BA04-4D79-9BC9-AA288595F2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575D1C-DF73-6524-7853-885FA27574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23861-8E3A-4BD2-BF57-FC974F4EA12A}" type="datetimeFigureOut">
              <a:rPr lang="pt-BR" smtClean="0"/>
              <a:t>05/10/2026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8055827-12AA-7D42-8D98-0A32EB275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68F684-3E2D-7557-76DF-F5C3841FB2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26667-B0FC-4475-8AE1-63756AEE9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012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F65D16CC-3E09-DE88-2432-193C33AC2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296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>
            <a:extLst>
              <a:ext uri="{FF2B5EF4-FFF2-40B4-BE49-F238E27FC236}">
                <a16:creationId xmlns:a16="http://schemas.microsoft.com/office/drawing/2014/main" id="{16FB9716-5F55-3715-EC9B-332AAC874449}"/>
              </a:ext>
            </a:extLst>
          </p:cNvPr>
          <p:cNvSpPr txBox="1">
            <a:spLocks/>
          </p:cNvSpPr>
          <p:nvPr/>
        </p:nvSpPr>
        <p:spPr>
          <a:xfrm rot="16200000">
            <a:off x="-3111489" y="3111849"/>
            <a:ext cx="6857640" cy="634302"/>
          </a:xfrm>
          <a:prstGeom prst="rect">
            <a:avLst/>
          </a:prstGeom>
          <a:noFill/>
          <a:ln w="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/>
              <a:t>Busque no google </a:t>
            </a:r>
            <a:r>
              <a:rPr lang="pt-BR" sz="3600" dirty="0" err="1"/>
              <a:t>react</a:t>
            </a:r>
            <a:r>
              <a:rPr lang="pt-BR" sz="3600" dirty="0"/>
              <a:t> </a:t>
            </a:r>
            <a:r>
              <a:rPr lang="pt-BR" sz="3600" dirty="0" err="1"/>
              <a:t>native</a:t>
            </a:r>
            <a:endParaRPr lang="pt-BR" sz="3600" dirty="0">
              <a:solidFill>
                <a:schemeClr val="dk1"/>
              </a:solidFill>
              <a:latin typeface="Calibri"/>
            </a:endParaRPr>
          </a:p>
        </p:txBody>
      </p:sp>
      <p:cxnSp>
        <p:nvCxnSpPr>
          <p:cNvPr id="105" name="Conector reto 6">
            <a:extLst>
              <a:ext uri="{FF2B5EF4-FFF2-40B4-BE49-F238E27FC236}">
                <a16:creationId xmlns:a16="http://schemas.microsoft.com/office/drawing/2014/main" id="{E81769FE-1112-2413-F55D-E1C0E44AFB6A}"/>
              </a:ext>
            </a:extLst>
          </p:cNvPr>
          <p:cNvCxnSpPr/>
          <p:nvPr/>
        </p:nvCxnSpPr>
        <p:spPr>
          <a:xfrm>
            <a:off x="585915" y="0"/>
            <a:ext cx="360" cy="6858360"/>
          </a:xfrm>
          <a:prstGeom prst="straightConnector1">
            <a:avLst/>
          </a:prstGeom>
          <a:ln>
            <a:solidFill>
              <a:srgbClr val="00B050"/>
            </a:solidFill>
          </a:ln>
        </p:spPr>
      </p:cxnSp>
      <p:pic>
        <p:nvPicPr>
          <p:cNvPr id="5" name="Imagem 4">
            <a:extLst>
              <a:ext uri="{FF2B5EF4-FFF2-40B4-BE49-F238E27FC236}">
                <a16:creationId xmlns:a16="http://schemas.microsoft.com/office/drawing/2014/main" id="{3C942EC0-0574-633C-BADB-623DE3208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6165" y="2402918"/>
            <a:ext cx="4247198" cy="445508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0152793-6327-0E08-38F9-44BD3FA89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16" y="-22771"/>
            <a:ext cx="4810838" cy="4720278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E1184BB-DF0D-E3C1-67D1-B27BBEC96FAB}"/>
              </a:ext>
            </a:extLst>
          </p:cNvPr>
          <p:cNvSpPr txBox="1"/>
          <p:nvPr/>
        </p:nvSpPr>
        <p:spPr>
          <a:xfrm>
            <a:off x="2406903" y="5408331"/>
            <a:ext cx="24698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u="sng" dirty="0">
                <a:solidFill>
                  <a:schemeClr val="accent1"/>
                </a:solidFill>
              </a:rPr>
              <a:t>https://reactnative.dev/</a:t>
            </a:r>
          </a:p>
        </p:txBody>
      </p:sp>
    </p:spTree>
    <p:extLst>
      <p:ext uri="{BB962C8B-B14F-4D97-AF65-F5344CB8AC3E}">
        <p14:creationId xmlns:p14="http://schemas.microsoft.com/office/powerpoint/2010/main" val="3126584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1D75A-3C41-E873-9880-114EFF988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>
            <a:extLst>
              <a:ext uri="{FF2B5EF4-FFF2-40B4-BE49-F238E27FC236}">
                <a16:creationId xmlns:a16="http://schemas.microsoft.com/office/drawing/2014/main" id="{20DDD1F9-0BE3-2076-25BC-F30F66D4060F}"/>
              </a:ext>
            </a:extLst>
          </p:cNvPr>
          <p:cNvSpPr txBox="1">
            <a:spLocks/>
          </p:cNvSpPr>
          <p:nvPr/>
        </p:nvSpPr>
        <p:spPr>
          <a:xfrm rot="16200000">
            <a:off x="-3111489" y="3111849"/>
            <a:ext cx="6857640" cy="634302"/>
          </a:xfrm>
          <a:prstGeom prst="rect">
            <a:avLst/>
          </a:prstGeom>
          <a:noFill/>
          <a:ln w="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600" dirty="0"/>
              <a:t>Requisitos</a:t>
            </a:r>
            <a:endParaRPr lang="pt-BR" sz="3600" dirty="0">
              <a:solidFill>
                <a:schemeClr val="dk1"/>
              </a:solidFill>
              <a:latin typeface="Calibri"/>
            </a:endParaRPr>
          </a:p>
        </p:txBody>
      </p:sp>
      <p:cxnSp>
        <p:nvCxnSpPr>
          <p:cNvPr id="105" name="Conector reto 6">
            <a:extLst>
              <a:ext uri="{FF2B5EF4-FFF2-40B4-BE49-F238E27FC236}">
                <a16:creationId xmlns:a16="http://schemas.microsoft.com/office/drawing/2014/main" id="{5F0E505F-0B1C-8812-5AE3-6C7E12679837}"/>
              </a:ext>
            </a:extLst>
          </p:cNvPr>
          <p:cNvCxnSpPr/>
          <p:nvPr/>
        </p:nvCxnSpPr>
        <p:spPr>
          <a:xfrm>
            <a:off x="585915" y="0"/>
            <a:ext cx="360" cy="6858360"/>
          </a:xfrm>
          <a:prstGeom prst="straightConnector1">
            <a:avLst/>
          </a:prstGeom>
          <a:ln>
            <a:solidFill>
              <a:srgbClr val="00B050"/>
            </a:solidFill>
          </a:ln>
        </p:spPr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27493C3-9C94-E095-B619-07346DA6A6E2}"/>
              </a:ext>
            </a:extLst>
          </p:cNvPr>
          <p:cNvSpPr txBox="1"/>
          <p:nvPr/>
        </p:nvSpPr>
        <p:spPr>
          <a:xfrm>
            <a:off x="2406903" y="5408331"/>
            <a:ext cx="24698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u="sng" dirty="0">
                <a:solidFill>
                  <a:schemeClr val="accent1"/>
                </a:solidFill>
              </a:rPr>
              <a:t>https://reactnative.dev/</a:t>
            </a:r>
          </a:p>
        </p:txBody>
      </p:sp>
    </p:spTree>
    <p:extLst>
      <p:ext uri="{BB962C8B-B14F-4D97-AF65-F5344CB8AC3E}">
        <p14:creationId xmlns:p14="http://schemas.microsoft.com/office/powerpoint/2010/main" val="171908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D98EB22-9EA1-2C4B-F496-FF5BB673E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057529" cy="89547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25DDD73-E827-C7BA-C400-7D4898F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85B0371-812C-8406-94A4-6B9DDC3EC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282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210F5-FA85-B3DE-BE2A-5AC9A0328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4269A6F-7FC0-8276-9BAD-AA49E7788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12057529" cy="89547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4AE6D43-71CA-7FE5-6716-208484162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80E658A-9124-BDBA-3B56-E5ABA40A03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9242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1444</TotalTime>
  <Words>18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 Aparecido da Silva</dc:creator>
  <cp:lastModifiedBy>Andre Aparecido da Silva</cp:lastModifiedBy>
  <cp:revision>5</cp:revision>
  <dcterms:created xsi:type="dcterms:W3CDTF">2026-10-04T04:03:28Z</dcterms:created>
  <dcterms:modified xsi:type="dcterms:W3CDTF">2026-10-06T13:36:57Z</dcterms:modified>
</cp:coreProperties>
</file>