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0" r:id="rId4"/>
    <p:sldId id="262" r:id="rId5"/>
    <p:sldId id="263" r:id="rId6"/>
    <p:sldId id="264" r:id="rId7"/>
    <p:sldId id="265" r:id="rId8"/>
    <p:sldId id="268" r:id="rId9"/>
    <p:sldId id="273" r:id="rId10"/>
    <p:sldId id="274" r:id="rId11"/>
    <p:sldId id="272" r:id="rId12"/>
    <p:sldId id="269" r:id="rId13"/>
    <p:sldId id="270" r:id="rId14"/>
    <p:sldId id="271" r:id="rId15"/>
    <p:sldId id="275" r:id="rId16"/>
    <p:sldId id="277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67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28" autoAdjust="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mover o slide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notas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&lt;cabeçalho&gt;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62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BFBAD46-D760-4947-81BC-008BEF3CD03C}" type="slidenum"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C67BB3-C7C4-4FD0-9B84-9852AC8A15B0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6AEFF7-BEA5-4D5E-AF4B-5DB2960DDC8E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630CCA-3D1B-4904-A5D7-0245F7773A24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Por</a:t>
            </a:r>
          </a:p>
        </p:txBody>
      </p:sp>
      <p:sp>
        <p:nvSpPr>
          <p:cNvPr id="1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1B4AACA-A9D8-40B3-A57D-24210007C17F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13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361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46FEE-B7D3-C093-B83D-842364B12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BA34E4E-EFCE-E5C7-D5E4-0C8FAFCF3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A5BA6C9-9AC5-22E6-0F15-D173D4EFB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7EDAE1-8DD0-725D-11E4-DA85ECF7608E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14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3383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B0CBE-778D-AC7B-A09B-28F7D59D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072B4A-A651-9A9F-FCB2-D40F62AF8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952DD5-CBC7-ED96-462E-4C37C0DE6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5A5BC23-F8D6-58E3-F15C-72A54DE1D51E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15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9442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BE885-1FAD-5873-09F9-6639A03F4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4FB73A9-C658-8048-DBE5-70DAB4778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EA52E28-E322-46F1-1C29-8C1CDE717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CB46315-6221-4812-50BF-E9B3492B8B1D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16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1552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CE65A-A7D9-2F52-F2DD-DD5792D8D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A67F8E-B1F4-02D6-D6F4-2E9775682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10688E5-922E-390F-385C-D57282D0F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C1DB33B-8638-ABD9-A2D2-B50FE88808D5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17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2391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462A2-0B54-4080-C6EA-140D902B1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393980D-4A42-4BAB-7C2C-47C58A6E4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5DE3FF2-4B66-F804-2544-E2A888028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36F303-3B10-996A-14FA-675F23E26A7D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18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5155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CDB19-45DE-9342-4944-68B4C7C90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1077EEE-3DF6-6740-E78C-4ECD1CF09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2EDD8B1-5FA7-4D3C-EB57-ED7712C67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112363-9297-70A4-0963-4B72DF0D456A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19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14340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21D2A-9402-B488-F69E-EFA1797B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883A817-C98F-7672-0F45-D85B3BCFD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3FC544D-E785-E844-8FD6-0E1A92B21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CB798A-7027-1559-3ABE-CEE94826AA15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20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7097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AE62B-DF11-B312-6C12-465D80350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39CF3A7-797C-1568-4202-D43C81F63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F7A819B-45E0-1C53-8452-B6A57DEAB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9D37005-E962-BC82-42CE-E4D012F475C9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21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4995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1B143-7874-9559-DE2C-B88125F9F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280E055-4A8B-3A84-D679-6DAC54B65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FA27D0B-1625-95CC-83E0-C5FD59889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51D589-03DC-DD7E-DF37-FCFDF6E3FC97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22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497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CEE23-DC99-88AA-511E-67975F98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4FA9F1-DD8F-FEC4-F48A-414303F3B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D7ED093-3B69-D2C7-788C-D016C0845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CEA85B1-7491-057E-6623-BD2B696CEB09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23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4479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108D8-F1BB-A884-8B1B-96268082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3A24827-0477-6686-A4AD-F2A4A82E9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BCD141A-2D5A-BAB3-3A57-11B495466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2410CFA-9CA9-0BEB-206F-FA616AFB01C1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24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1374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1FFDD-D996-1B55-05C8-45F85DCAA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08A2390-1D50-F83D-2B26-23CC3560F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037B521-F547-D790-FEA6-50D725E0A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F3B46F-69CD-A184-9015-85F0AD45E42F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25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4276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30168-BF1E-8B09-3212-4F35313C4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BA5FD0F-B1B3-9C3C-1EC8-392BDA3BB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408FE0-9582-85B5-4B2B-AE1E5F719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9E6018-411A-E317-3FB9-05A6827A4097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26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9793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93545-4B89-B3E6-056C-90E482BA2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8C63055-C83C-34C4-1918-CB5454E68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E966C8D-40A4-ECA5-33C5-E25A051C9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2820B2-08A2-B617-69A8-3DBBF31243D7}"/>
              </a:ext>
            </a:extLst>
          </p:cNvPr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pPr indent="0" algn="r">
              <a:buNone/>
            </a:pPr>
            <a:fld id="{EBFBAD46-D760-4947-81BC-008BEF3CD03C}" type="slidenum">
              <a:rPr lang="pt-BR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27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679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E99365-997E-4CF1-AA12-D6AD2C84CA0F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0B9B85-0464-482E-9156-3B7D8D7B0FC1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19B3E4-0AC5-480E-91A9-4FF7124B1A73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5DC81B-B5F6-4A7D-A386-ECD65C254FE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beçalho da Se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F6B852E-3D33-4228-A6C3-FFC01179229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8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0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669B3E-0EDB-4006-AA8E-09BCDBCB276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8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82F049-316A-4D62-AC30-668CDF69ED5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CF9484-60E8-49EA-A8FE-8807503BC0A6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48D7C6-1816-4E4D-A93A-9807D2A1AABA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údo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FEF45C-E51B-4D36-8A40-2756B31E34F7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m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C5E352-C949-4E90-8E92-FAFF3F3C603E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xnar.com.br/aulas/reac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ctnative.dev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getting-starte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getting-starte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environment-setu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xpo.dev/g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696040" y="2856240"/>
            <a:ext cx="9237960" cy="14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80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Introdução ao </a:t>
            </a:r>
            <a:r>
              <a:rPr lang="pt-BR" sz="80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react</a:t>
            </a:r>
            <a:r>
              <a:rPr lang="pt-BR" sz="80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r>
              <a:rPr lang="pt-BR" sz="80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Native</a:t>
            </a:r>
            <a:endParaRPr lang="pt-BR" sz="80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5" name="Imagem 5"/>
          <p:cNvPicPr/>
          <p:nvPr/>
        </p:nvPicPr>
        <p:blipFill>
          <a:blip r:embed="rId2"/>
          <a:stretch/>
        </p:blipFill>
        <p:spPr>
          <a:xfrm>
            <a:off x="0" y="0"/>
            <a:ext cx="25920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CaixaDeTexto 8"/>
          <p:cNvSpPr/>
          <p:nvPr/>
        </p:nvSpPr>
        <p:spPr>
          <a:xfrm>
            <a:off x="5709240" y="5839560"/>
            <a:ext cx="527364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Prof. André Aparecido da Silva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Disponível em: </a:t>
            </a:r>
            <a:r>
              <a:rPr lang="pt-BR" sz="1800" b="0" u="sng" strike="noStrike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https://www.oxnar.com.br/aulas/react</a:t>
            </a: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OS ELEMENTOS DO DESENVOLVIMENTO WEB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68" name="Conector reto 2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69" name="AutoShape 3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0" name="Conector: Angulado 69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71" name="Conector: Angulado 70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72" name="CaixaDeTexto 71"/>
          <p:cNvSpPr txBox="1"/>
          <p:nvPr/>
        </p:nvSpPr>
        <p:spPr>
          <a:xfrm>
            <a:off x="1440000" y="36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…………………………………..</a:t>
            </a:r>
          </a:p>
        </p:txBody>
      </p:sp>
      <p:pic>
        <p:nvPicPr>
          <p:cNvPr id="73" name="Imagem 72"/>
          <p:cNvPicPr/>
          <p:nvPr/>
        </p:nvPicPr>
        <p:blipFill>
          <a:blip r:embed="rId3"/>
          <a:stretch/>
        </p:blipFill>
        <p:spPr>
          <a:xfrm>
            <a:off x="1980000" y="360000"/>
            <a:ext cx="7506360" cy="604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304786F-874F-F9D6-ED0A-A9BD61478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2000" y="234225"/>
            <a:ext cx="873165" cy="971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Baixando e rodando acessórios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80" name="AutoShape 2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1" name="Conector: Angulado 80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82" name="Conector: Angulado 81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83" name="CaixaDeTexto 82"/>
          <p:cNvSpPr txBox="1"/>
          <p:nvPr/>
        </p:nvSpPr>
        <p:spPr>
          <a:xfrm>
            <a:off x="1440000" y="36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…………………………………..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B15EF1-2122-7BF5-E0F8-18556D3EA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81" y="-9360"/>
            <a:ext cx="89129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1" name="Conector reto 1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2" name="AutoShape 1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3" name="Imagem 1"/>
          <p:cNvPicPr/>
          <p:nvPr/>
        </p:nvPicPr>
        <p:blipFill>
          <a:blip r:embed="rId3"/>
          <a:stretch/>
        </p:blipFill>
        <p:spPr>
          <a:xfrm>
            <a:off x="1762920" y="26640"/>
            <a:ext cx="947160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1376280" y="618840"/>
            <a:ext cx="10265400" cy="69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 React é um dos </a:t>
            </a:r>
            <a:r>
              <a:rPr lang="pt-BR" sz="28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frameworks 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mais populares do JavaScript</a:t>
            </a:r>
          </a:p>
        </p:txBody>
      </p:sp>
      <p:cxnSp>
        <p:nvCxnSpPr>
          <p:cNvPr id="96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7" name="CaixaDeTexto 7"/>
          <p:cNvSpPr/>
          <p:nvPr/>
        </p:nvSpPr>
        <p:spPr>
          <a:xfrm>
            <a:off x="1263240" y="1734480"/>
            <a:ext cx="10190160" cy="480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É uma biblioteca JScritpt criada pelo Facebook em 2013  para criação de interfaces de usuário de forma fácil.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Seu objetivo era revolver desafios de manutenção e escalabilidade das interfaces complexas do facebook, como por exemplo o feed.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REQUISITOS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474200" y="133668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HTML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Básico de JavaScritpt (ES2015), veremos na prática. 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Exige-se dedicação e persistência. 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(Não se aprende do dia pra noite, mas é tranquilo levar)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Instalação do React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2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103" name="Imagem 9"/>
          <p:cNvPicPr/>
          <p:nvPr/>
        </p:nvPicPr>
        <p:blipFill>
          <a:blip r:embed="rId2"/>
          <a:stretch/>
        </p:blipFill>
        <p:spPr>
          <a:xfrm>
            <a:off x="1753560" y="662760"/>
            <a:ext cx="9449280" cy="55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32D62-CE72-BDDE-9865-D4D288EF8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ED5063B2-252B-2566-6DDE-6BC711A8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/>
            <a:r>
              <a:rPr lang="pt-BR" sz="2400" dirty="0"/>
              <a:t>O que pode ser desenvolvido com </a:t>
            </a:r>
            <a:r>
              <a:rPr lang="pt-BR" sz="2400" dirty="0" err="1"/>
              <a:t>React</a:t>
            </a:r>
            <a:r>
              <a:rPr lang="pt-BR" sz="2400" dirty="0"/>
              <a:t> </a:t>
            </a:r>
            <a:r>
              <a:rPr lang="pt-BR" sz="2400" dirty="0" err="1"/>
              <a:t>Native</a:t>
            </a:r>
            <a:r>
              <a:rPr lang="pt-BR" sz="2400" dirty="0"/>
              <a:t>?</a:t>
            </a:r>
            <a:endParaRPr lang="pt-BR" sz="2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DAE58FF5-5B18-2D6A-723A-13D64F67EA3E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B98875C-7EF3-8CAA-EBA8-618279392909}"/>
              </a:ext>
            </a:extLst>
          </p:cNvPr>
          <p:cNvSpPr txBox="1"/>
          <p:nvPr/>
        </p:nvSpPr>
        <p:spPr>
          <a:xfrm>
            <a:off x="1601947" y="2305615"/>
            <a:ext cx="92671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Com </a:t>
            </a:r>
            <a:r>
              <a:rPr lang="pt-BR" sz="2800" dirty="0" err="1"/>
              <a:t>React</a:t>
            </a:r>
            <a:r>
              <a:rPr lang="pt-BR" sz="2800" dirty="0"/>
              <a:t> </a:t>
            </a:r>
            <a:r>
              <a:rPr lang="pt-BR" sz="2800" dirty="0" err="1"/>
              <a:t>Native</a:t>
            </a:r>
            <a:r>
              <a:rPr lang="pt-BR" sz="2800" dirty="0"/>
              <a:t>, você pode desenvolver principalmente aplicativos para dispositivos móveis, utilizando </a:t>
            </a:r>
            <a:r>
              <a:rPr lang="pt-BR" sz="2800" dirty="0" err="1"/>
              <a:t>JavaScript</a:t>
            </a:r>
            <a:r>
              <a:rPr lang="pt-BR" sz="2800" dirty="0"/>
              <a:t> / </a:t>
            </a:r>
            <a:r>
              <a:rPr lang="pt-BR" sz="2800" dirty="0" err="1"/>
              <a:t>TypeScript</a:t>
            </a:r>
            <a:r>
              <a:rPr lang="pt-BR" sz="2800" dirty="0"/>
              <a:t> e </a:t>
            </a:r>
            <a:r>
              <a:rPr lang="pt-BR" sz="2800" dirty="0" err="1"/>
              <a:t>React</a:t>
            </a:r>
            <a:r>
              <a:rPr lang="pt-BR" sz="2800" dirty="0"/>
              <a:t>. A grande vantagem é poder criar  aplicações para Android e iOS usando boa parte do mesmo código.</a:t>
            </a:r>
          </a:p>
        </p:txBody>
      </p:sp>
    </p:spTree>
    <p:extLst>
      <p:ext uri="{BB962C8B-B14F-4D97-AF65-F5344CB8AC3E}">
        <p14:creationId xmlns:p14="http://schemas.microsoft.com/office/powerpoint/2010/main" val="290677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7B477-3E2F-95F3-DA97-611DBADAD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D8ABB5C4-CAE9-D77C-3E2D-E92BECDF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/>
            <a:r>
              <a:rPr lang="pt-BR" sz="2400" dirty="0"/>
              <a:t>O que pode ser desenvolvido com </a:t>
            </a:r>
            <a:r>
              <a:rPr lang="pt-BR" sz="2400" dirty="0" err="1"/>
              <a:t>React</a:t>
            </a:r>
            <a:r>
              <a:rPr lang="pt-BR" sz="2400" dirty="0"/>
              <a:t> </a:t>
            </a:r>
            <a:r>
              <a:rPr lang="pt-BR" sz="2400" dirty="0" err="1"/>
              <a:t>Native</a:t>
            </a:r>
            <a:r>
              <a:rPr lang="pt-BR" sz="2400" dirty="0"/>
              <a:t>?</a:t>
            </a:r>
            <a:endParaRPr lang="pt-BR" sz="2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48046E2B-9AEF-76E2-DCFA-DF53762AC3AC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260C8BA-E471-24E4-813F-8CB45BEAB363}"/>
              </a:ext>
            </a:extLst>
          </p:cNvPr>
          <p:cNvSpPr txBox="1"/>
          <p:nvPr/>
        </p:nvSpPr>
        <p:spPr>
          <a:xfrm>
            <a:off x="1601947" y="2305615"/>
            <a:ext cx="92671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Com </a:t>
            </a:r>
            <a:r>
              <a:rPr lang="pt-BR" sz="2800" dirty="0" err="1"/>
              <a:t>React</a:t>
            </a:r>
            <a:r>
              <a:rPr lang="pt-BR" sz="2800" dirty="0"/>
              <a:t> </a:t>
            </a:r>
            <a:r>
              <a:rPr lang="pt-BR" sz="2800" dirty="0" err="1"/>
              <a:t>Native</a:t>
            </a:r>
            <a:r>
              <a:rPr lang="pt-BR" sz="2800" dirty="0"/>
              <a:t>, você pode desenvolver principalmente aplicativos para dispositivos móveis, utilizando </a:t>
            </a:r>
            <a:r>
              <a:rPr lang="pt-BR" sz="2800" dirty="0" err="1">
                <a:solidFill>
                  <a:srgbClr val="FF0000"/>
                </a:solidFill>
              </a:rPr>
              <a:t>JavaScript</a:t>
            </a:r>
            <a:r>
              <a:rPr lang="pt-BR" sz="2800" dirty="0"/>
              <a:t> / </a:t>
            </a:r>
            <a:r>
              <a:rPr lang="pt-BR" sz="2800" dirty="0" err="1">
                <a:solidFill>
                  <a:srgbClr val="FF0000"/>
                </a:solidFill>
              </a:rPr>
              <a:t>TypeScript</a:t>
            </a:r>
            <a:r>
              <a:rPr lang="pt-BR" sz="2800" dirty="0"/>
              <a:t> e </a:t>
            </a:r>
            <a:r>
              <a:rPr lang="pt-BR" sz="2800" dirty="0" err="1"/>
              <a:t>React</a:t>
            </a:r>
            <a:r>
              <a:rPr lang="pt-BR" sz="2800" dirty="0"/>
              <a:t>. A grande vantagem é poder criar  aplicações para Android e iOS usando boa parte do mesmo código.</a:t>
            </a:r>
          </a:p>
        </p:txBody>
      </p:sp>
    </p:spTree>
    <p:extLst>
      <p:ext uri="{BB962C8B-B14F-4D97-AF65-F5344CB8AC3E}">
        <p14:creationId xmlns:p14="http://schemas.microsoft.com/office/powerpoint/2010/main" val="419966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D9B34-178F-7502-9F65-3959050C2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9F7B7370-BB64-6C81-4099-94490EBD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/>
            <a:r>
              <a:rPr lang="pt-BR" sz="4000" dirty="0" err="1">
                <a:solidFill>
                  <a:srgbClr val="FF0000"/>
                </a:solidFill>
              </a:rPr>
              <a:t>TypeScript</a:t>
            </a:r>
            <a:r>
              <a:rPr lang="pt-BR" sz="4000" dirty="0">
                <a:solidFill>
                  <a:srgbClr val="FF0000"/>
                </a:solidFill>
              </a:rPr>
              <a:t>?</a:t>
            </a:r>
            <a:endParaRPr lang="pt-BR" sz="4000" b="0" u="none" strike="noStrike" dirty="0">
              <a:solidFill>
                <a:srgbClr val="FF0000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F3DD8D0A-E25D-3B44-261A-5DAD0DC7CF43}"/>
              </a:ext>
            </a:extLst>
          </p:cNvPr>
          <p:cNvCxnSpPr/>
          <p:nvPr/>
        </p:nvCxnSpPr>
        <p:spPr>
          <a:xfrm>
            <a:off x="876600" y="9427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FB03EB1-21F3-2D57-A14A-D7702B763E92}"/>
              </a:ext>
            </a:extLst>
          </p:cNvPr>
          <p:cNvSpPr txBox="1"/>
          <p:nvPr/>
        </p:nvSpPr>
        <p:spPr>
          <a:xfrm>
            <a:off x="1215448" y="608790"/>
            <a:ext cx="105963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 err="1"/>
              <a:t>TypeScript</a:t>
            </a:r>
            <a:r>
              <a:rPr lang="pt-BR" sz="2800" dirty="0"/>
              <a:t> é uma linguagem de programação baseada em </a:t>
            </a:r>
            <a:r>
              <a:rPr lang="pt-BR" sz="2800" dirty="0" err="1"/>
              <a:t>JavaScript</a:t>
            </a:r>
            <a:r>
              <a:rPr lang="pt-BR" sz="2800" dirty="0"/>
              <a:t>, criada para tornar o desenvolvimento de aplicações mais seguro e organizado.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D2758F-804F-0D11-2149-A79E7B298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586" y="1993785"/>
            <a:ext cx="8230749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32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EB161-9A18-AF70-1EB9-DE37C1086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FB8C0483-A56D-D0B7-1B16-46BF5320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Baixar sem o </a:t>
            </a:r>
            <a:r>
              <a:rPr lang="pt-BR" sz="44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vscode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1DBCC79E-90FC-FF21-191B-A3027B01C47A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62A35D66-7DFD-153B-6A5F-E4EC59F6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383" y="223543"/>
            <a:ext cx="7011234" cy="540366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579C0D-36E9-081D-0BF2-5912061EFD77}"/>
              </a:ext>
            </a:extLst>
          </p:cNvPr>
          <p:cNvSpPr txBox="1"/>
          <p:nvPr/>
        </p:nvSpPr>
        <p:spPr>
          <a:xfrm>
            <a:off x="1734532" y="6099142"/>
            <a:ext cx="800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https://www.reactnative.dev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588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799B0-824D-2692-4601-5B24E7F8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2148F326-5BBC-EDAC-3D31-BEF7DBAE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Acessando pelo primeiro link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31794ED2-F9AE-14D2-A874-9CF2819C64E8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028811B6-A1C9-ABED-C2BF-B1F32BE52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195262"/>
            <a:ext cx="83915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6848A-749F-31CC-ADC1-9ABB9201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47842F-D0DB-9900-0F73-CBF724DF1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24" y="175759"/>
            <a:ext cx="7656788" cy="535269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27B3E7-CA80-AF6C-573F-0E39C41555FB}"/>
              </a:ext>
            </a:extLst>
          </p:cNvPr>
          <p:cNvSpPr txBox="1"/>
          <p:nvPr/>
        </p:nvSpPr>
        <p:spPr>
          <a:xfrm>
            <a:off x="1425388" y="6051176"/>
            <a:ext cx="101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Aprenda uma vez, escreva em qualquer lugar.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F9E2EEE-62E1-479C-3B4E-10DE1E90B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824" y="175759"/>
            <a:ext cx="7741740" cy="5352698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6EE4D8F1-C39C-B48D-2637-E2A2AF0E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76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CB9A6-E811-5E34-9A90-CC5338811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2004E1DA-95C5-4C0A-AC17-5B8312298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6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Plataforma que desenvolveremos</a:t>
            </a:r>
            <a:endParaRPr lang="pt-BR" sz="36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516A9B22-BAAA-0DB8-8716-D8B0EF144582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472F66D6-523B-D6E9-90EE-A32159988FB3}"/>
              </a:ext>
            </a:extLst>
          </p:cNvPr>
          <p:cNvSpPr txBox="1"/>
          <p:nvPr/>
        </p:nvSpPr>
        <p:spPr>
          <a:xfrm>
            <a:off x="1425388" y="6051176"/>
            <a:ext cx="10121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Apesar de ser possível desenvolver com </a:t>
            </a:r>
            <a:r>
              <a:rPr lang="pt-BR" dirty="0" err="1"/>
              <a:t>react</a:t>
            </a:r>
            <a:r>
              <a:rPr lang="pt-BR" dirty="0"/>
              <a:t> para outras plataformas, aqui focaremos no Android e no IOS. Caso queira desenvolver também para o </a:t>
            </a:r>
            <a:r>
              <a:rPr lang="pt-BR" dirty="0" err="1"/>
              <a:t>pc</a:t>
            </a:r>
            <a:r>
              <a:rPr lang="pt-BR" dirty="0"/>
              <a:t> utilize a plataforma </a:t>
            </a:r>
            <a:r>
              <a:rPr lang="pt-BR" dirty="0" err="1"/>
              <a:t>react</a:t>
            </a:r>
            <a:r>
              <a:rPr lang="pt-BR" dirty="0"/>
              <a:t> JS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DD51828-820D-97CE-688D-E9803D21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335" y="518223"/>
            <a:ext cx="8983329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18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49668-A533-1924-9DF0-9F8017D7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F0E43789-693B-46EF-AC9C-D3C00AE4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Para outras plataformas use o </a:t>
            </a:r>
            <a:r>
              <a:rPr lang="pt-BR" sz="32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React</a:t>
            </a: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JS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4FC79584-2CFE-5217-9713-C1D77F3A9A44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303145-120E-C30E-F6A8-32102D8501C5}"/>
              </a:ext>
            </a:extLst>
          </p:cNvPr>
          <p:cNvSpPr txBox="1"/>
          <p:nvPr/>
        </p:nvSpPr>
        <p:spPr>
          <a:xfrm>
            <a:off x="1425388" y="6051176"/>
            <a:ext cx="10121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Apesar de ser possível desenvolver com </a:t>
            </a:r>
            <a:r>
              <a:rPr lang="pt-BR" dirty="0" err="1"/>
              <a:t>react</a:t>
            </a:r>
            <a:r>
              <a:rPr lang="pt-BR" dirty="0"/>
              <a:t> para outras plataformas, aqui focaremos no Android e no IOS. Caso queira desenvolver também para o </a:t>
            </a:r>
            <a:r>
              <a:rPr lang="pt-BR" dirty="0" err="1"/>
              <a:t>pc</a:t>
            </a:r>
            <a:r>
              <a:rPr lang="pt-BR" dirty="0"/>
              <a:t> utilize a plataforma </a:t>
            </a:r>
            <a:r>
              <a:rPr lang="pt-BR" dirty="0" err="1"/>
              <a:t>react</a:t>
            </a:r>
            <a:r>
              <a:rPr lang="pt-BR" dirty="0"/>
              <a:t> JS</a:t>
            </a:r>
          </a:p>
        </p:txBody>
      </p:sp>
      <p:pic>
        <p:nvPicPr>
          <p:cNvPr id="1026" name="Picture 2" descr="Main Features of React That Developers Must Know | Medium">
            <a:extLst>
              <a:ext uri="{FF2B5EF4-FFF2-40B4-BE49-F238E27FC236}">
                <a16:creationId xmlns:a16="http://schemas.microsoft.com/office/drawing/2014/main" id="{72C161EA-63B5-38CF-AA13-EA6462660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1146241"/>
            <a:ext cx="70294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201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FE3BB-0285-B935-3119-772997F05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37666C3C-5F9A-AA88-3E5A-A8B5F41E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A documentação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992B73B2-8881-0C0A-A79F-D047094EE364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4C7B12-6C81-E6C6-272B-F277992397A2}"/>
              </a:ext>
            </a:extLst>
          </p:cNvPr>
          <p:cNvSpPr txBox="1"/>
          <p:nvPr/>
        </p:nvSpPr>
        <p:spPr>
          <a:xfrm>
            <a:off x="1425388" y="6051176"/>
            <a:ext cx="101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Endereço  </a:t>
            </a:r>
            <a:r>
              <a:rPr lang="pt-BR" dirty="0">
                <a:hlinkClick r:id="rId3"/>
              </a:rPr>
              <a:t>https://reactnative.dev/docs/getting-started</a:t>
            </a:r>
            <a:r>
              <a:rPr lang="pt-BR" dirty="0"/>
              <a:t>   (traduza a página)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ACCA7AB-B7A2-F385-1AAF-D00A91AEB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067" y="254800"/>
            <a:ext cx="10121153" cy="537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20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7037-3EA4-37F3-E35D-9DA86B68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18DB203D-8DA0-2D2C-84F0-98849E10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Testando a aplicação no expo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4CF5E1A3-23F0-1AED-34E5-EAFA040C4CD2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8082DA-A0D0-4995-8E51-0D11B218F87A}"/>
              </a:ext>
            </a:extLst>
          </p:cNvPr>
          <p:cNvSpPr txBox="1"/>
          <p:nvPr/>
        </p:nvSpPr>
        <p:spPr>
          <a:xfrm>
            <a:off x="1425388" y="6051176"/>
            <a:ext cx="101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https://reactnative.dev/docs/getting-started</a:t>
            </a:r>
            <a:r>
              <a:rPr lang="pt-BR" dirty="0"/>
              <a:t>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D5EAF7B-3D83-2398-F71A-E233D693E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697" y="0"/>
            <a:ext cx="5045061" cy="600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4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5E304-FC4E-85A5-5EDF-7F7DF41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93F2C4D7-C68F-97CA-B9C5-E68C9E33F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Utilizando o expo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1FFE7C37-0F43-AD26-12E1-445404AFD60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4D4980-BADE-40A9-6637-A5C675863102}"/>
              </a:ext>
            </a:extLst>
          </p:cNvPr>
          <p:cNvSpPr txBox="1"/>
          <p:nvPr/>
        </p:nvSpPr>
        <p:spPr>
          <a:xfrm>
            <a:off x="1425388" y="6051176"/>
            <a:ext cx="10121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Expo é uma plataforma e conjunto de ferramentas que facilitam muito o desenvolvimento de aplicativos com </a:t>
            </a:r>
            <a:r>
              <a:rPr lang="pt-BR" dirty="0" err="1"/>
              <a:t>React</a:t>
            </a:r>
            <a:r>
              <a:rPr lang="pt-BR" dirty="0"/>
              <a:t> </a:t>
            </a:r>
            <a:r>
              <a:rPr lang="pt-BR" dirty="0" err="1"/>
              <a:t>Native</a:t>
            </a:r>
            <a:r>
              <a:rPr lang="pt-BR" dirty="0"/>
              <a:t>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9CF5FF-7FED-57DE-B22A-23CB10354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11" y="437492"/>
            <a:ext cx="10121153" cy="544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12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CAE9-7AC4-ADF0-E76C-A29575F4B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DD6184A0-2169-4E0A-85C5-EDF6EF7CD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Buscando o expo pelo google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DEE7AC8A-7917-7A41-4ECA-CB086AC68819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6374A9-BD5B-730D-8E15-2D8F338990A9}"/>
              </a:ext>
            </a:extLst>
          </p:cNvPr>
          <p:cNvSpPr txBox="1"/>
          <p:nvPr/>
        </p:nvSpPr>
        <p:spPr>
          <a:xfrm>
            <a:off x="1425388" y="6051176"/>
            <a:ext cx="101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https://reactnative.dev/docs/environment-setup</a:t>
            </a:r>
            <a:r>
              <a:rPr lang="pt-BR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FD8EB96-EA4B-3C7C-CA0E-105AEB731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82" y="298207"/>
            <a:ext cx="8439561" cy="54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5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87CF-46C3-2AE3-E7E6-193981B9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59C6BF5B-B70B-4EF8-5A74-4804FEEDE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Expo GO 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16478EA4-1090-010E-DCD2-DE309725C65B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304DDB16-78CA-93A6-03E7-BF9E4249416B}"/>
              </a:ext>
            </a:extLst>
          </p:cNvPr>
          <p:cNvSpPr txBox="1"/>
          <p:nvPr/>
        </p:nvSpPr>
        <p:spPr>
          <a:xfrm>
            <a:off x="1425388" y="6051176"/>
            <a:ext cx="1012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https://expo.dev/go</a:t>
            </a:r>
            <a:r>
              <a:rPr lang="pt-BR" dirty="0"/>
              <a:t> 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4B5DFF-08F7-D01A-574F-34A235A7E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457" y="266607"/>
            <a:ext cx="10071997" cy="55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3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3462-4616-0252-E84B-1CF87F222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E9A33D76-FEDB-0536-F2BB-A8B71C777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Expo GO 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D14A7821-F204-BB01-6FFC-A652A748EB2E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8362AD-5960-C701-1885-8FBEFF979ED2}"/>
              </a:ext>
            </a:extLst>
          </p:cNvPr>
          <p:cNvSpPr txBox="1"/>
          <p:nvPr/>
        </p:nvSpPr>
        <p:spPr>
          <a:xfrm>
            <a:off x="3048000" y="568184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Algumas aplicações utilizaremos o terminal do Windows </a:t>
            </a:r>
            <a:r>
              <a:rPr lang="pt-BR" dirty="0">
                <a:solidFill>
                  <a:srgbClr val="FF0000"/>
                </a:solidFill>
              </a:rPr>
              <a:t>comando</a:t>
            </a:r>
            <a:r>
              <a:rPr lang="pt-BR" dirty="0"/>
              <a:t> </a:t>
            </a:r>
            <a:r>
              <a:rPr lang="pt-BR" dirty="0" err="1"/>
              <a:t>cmd</a:t>
            </a:r>
            <a:endParaRPr lang="pt-BR" dirty="0"/>
          </a:p>
          <a:p>
            <a:r>
              <a:rPr lang="pt-BR" dirty="0">
                <a:solidFill>
                  <a:srgbClr val="FF0000"/>
                </a:solidFill>
              </a:rPr>
              <a:t>depois</a:t>
            </a:r>
            <a:r>
              <a:rPr lang="pt-BR" dirty="0"/>
              <a:t> </a:t>
            </a:r>
            <a:r>
              <a:rPr lang="pt-BR" dirty="0" err="1"/>
              <a:t>npx</a:t>
            </a:r>
            <a:r>
              <a:rPr lang="pt-BR" dirty="0"/>
              <a:t> </a:t>
            </a:r>
            <a:r>
              <a:rPr lang="pt-BR" dirty="0" err="1"/>
              <a:t>react-compiler-healthcheck@latest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578BCA6-B07B-C6DE-C8B7-C076BEA6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712" y="476250"/>
            <a:ext cx="93249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7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4CF73-6409-3E7F-2668-D56CC9D9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C25DD748-1259-AC1D-3BC5-B38DF1516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Testando os comando pelo terminal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1EAC3981-1AC3-5289-6EE3-BA20569D07A6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AB5092F9-EC04-50BC-981A-4D8002AEC3C4}"/>
              </a:ext>
            </a:extLst>
          </p:cNvPr>
          <p:cNvSpPr txBox="1"/>
          <p:nvPr/>
        </p:nvSpPr>
        <p:spPr>
          <a:xfrm>
            <a:off x="1661461" y="392489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Se aparecerem versões, por exemplo:</a:t>
            </a:r>
          </a:p>
          <a:p>
            <a:r>
              <a:rPr lang="pt-BR" dirty="0"/>
              <a:t>v22.x.x</a:t>
            </a:r>
          </a:p>
          <a:p>
            <a:r>
              <a:rPr lang="pt-BR" dirty="0"/>
              <a:t>10.x.x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156B056-C1FE-22A6-4DD8-F0A3081D1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861" y="1652470"/>
            <a:ext cx="9326277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09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C5A13-C187-4960-556F-1A7FA514B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15100ED3-9438-DCB2-6D3B-39C357B2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Criando um novo Projeto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C17D2698-976C-065B-EAF2-9AAFB6C68579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B131DE4-F1A2-3A14-03BA-1E2502B9C001}"/>
              </a:ext>
            </a:extLst>
          </p:cNvPr>
          <p:cNvSpPr txBox="1"/>
          <p:nvPr/>
        </p:nvSpPr>
        <p:spPr>
          <a:xfrm>
            <a:off x="2594911" y="56679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npx</a:t>
            </a:r>
            <a:r>
              <a:rPr lang="pt-BR" dirty="0"/>
              <a:t> </a:t>
            </a:r>
            <a:r>
              <a:rPr lang="pt-BR" dirty="0" err="1"/>
              <a:t>create-expo-app@latest</a:t>
            </a:r>
            <a:r>
              <a:rPr lang="pt-BR" dirty="0"/>
              <a:t> </a:t>
            </a:r>
            <a:r>
              <a:rPr lang="pt-BR" dirty="0" err="1"/>
              <a:t>MeuApp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E7ECA0-931A-1A1C-73AE-4251FFB9A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387" y="114300"/>
            <a:ext cx="9324975" cy="48768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9DE8B6D-4C8A-5551-91C1-5C719EEC859C}"/>
              </a:ext>
            </a:extLst>
          </p:cNvPr>
          <p:cNvSpPr/>
          <p:nvPr/>
        </p:nvSpPr>
        <p:spPr>
          <a:xfrm>
            <a:off x="1576387" y="514350"/>
            <a:ext cx="3771900" cy="30634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206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6D939-69FC-3381-D4B0-94A1C67DE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9B02CD52-783C-4344-09A4-5B07626D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Uma estrutura de diretórios é criada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89A33886-176F-D197-7998-B94CC8B2C19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6272F7E-41D4-1599-59FC-EECCCA3F0369}"/>
              </a:ext>
            </a:extLst>
          </p:cNvPr>
          <p:cNvSpPr txBox="1"/>
          <p:nvPr/>
        </p:nvSpPr>
        <p:spPr>
          <a:xfrm>
            <a:off x="2594911" y="56679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npx</a:t>
            </a:r>
            <a:r>
              <a:rPr lang="pt-BR" dirty="0"/>
              <a:t> </a:t>
            </a:r>
            <a:r>
              <a:rPr lang="pt-BR" dirty="0" err="1"/>
              <a:t>create-expo-app@latest</a:t>
            </a:r>
            <a:r>
              <a:rPr lang="pt-BR" dirty="0"/>
              <a:t> </a:t>
            </a:r>
            <a:r>
              <a:rPr lang="pt-BR" dirty="0" err="1"/>
              <a:t>MeuApp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90E7F8-93F2-D581-FFBA-AF04E9033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20699"/>
            <a:ext cx="11029950" cy="526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54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75FB-3F75-9189-41AC-922B50FC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7D383AC1-0DE9-527B-BFBA-AB5C19A86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Outros comandos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B091F1AC-F74F-09AE-2306-44883530D8B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0FD2B2-C03B-C172-C3DE-C10D7AADFD4D}"/>
              </a:ext>
            </a:extLst>
          </p:cNvPr>
          <p:cNvSpPr txBox="1"/>
          <p:nvPr/>
        </p:nvSpPr>
        <p:spPr>
          <a:xfrm>
            <a:off x="2594911" y="56679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npx</a:t>
            </a:r>
            <a:r>
              <a:rPr lang="pt-BR" dirty="0"/>
              <a:t> </a:t>
            </a:r>
            <a:r>
              <a:rPr lang="pt-BR" dirty="0" err="1"/>
              <a:t>create-expo-app@latest</a:t>
            </a:r>
            <a:r>
              <a:rPr lang="pt-BR" dirty="0"/>
              <a:t> </a:t>
            </a:r>
            <a:r>
              <a:rPr lang="pt-BR" dirty="0" err="1"/>
              <a:t>MeuApp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A91CCF2-A0D5-5FE2-5317-06EDE8DFA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942" y="523469"/>
            <a:ext cx="7278116" cy="58110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832CD8D-A190-BC63-F49B-FB8D04CDA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231" y="523469"/>
            <a:ext cx="7249537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60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AC85B-0BAD-74EF-8C9D-EEF3A08B7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9B15D637-5AD1-022D-F6EF-6213264E1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Outros comandos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485036E6-C0E0-D06F-E0BF-148CA2825C45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FDCAB20F-C37D-AA03-733F-45A8FC5AE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521" y="1833340"/>
            <a:ext cx="7220958" cy="31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71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C9BBF-CD04-157D-6F83-C2D84BC10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F83FDAC0-6103-C759-1FCC-4C114426A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Outros comandos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>
            <a:extLst>
              <a:ext uri="{FF2B5EF4-FFF2-40B4-BE49-F238E27FC236}">
                <a16:creationId xmlns:a16="http://schemas.microsoft.com/office/drawing/2014/main" id="{271145F3-0997-D006-C439-B45D99027B3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D3FD6E6-65CB-FE9B-99ED-3C3CD2B8F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692" y="1395090"/>
            <a:ext cx="7097115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13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</TotalTime>
  <Words>1329</Words>
  <Application>Microsoft Office PowerPoint</Application>
  <PresentationFormat>Widescreen</PresentationFormat>
  <Paragraphs>121</Paragraphs>
  <Slides>28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Times New Roman</vt:lpstr>
      <vt:lpstr>Wingdings</vt:lpstr>
      <vt:lpstr>Tema do Office</vt:lpstr>
      <vt:lpstr>Introdução ao react Native</vt:lpstr>
      <vt:lpstr>OS ELEMENTOS DO DESENVOLVIMENTO WEB</vt:lpstr>
      <vt:lpstr>Baixando e rodando acessórios</vt:lpstr>
      <vt:lpstr>O que é o react?</vt:lpstr>
      <vt:lpstr>O que é o react?</vt:lpstr>
      <vt:lpstr>REQUISITOS</vt:lpstr>
      <vt:lpstr>Instalação do React</vt:lpstr>
      <vt:lpstr>O que pode ser desenvolvido com React Native?</vt:lpstr>
      <vt:lpstr>O que pode ser desenvolvido com React Native?</vt:lpstr>
      <vt:lpstr>TypeScript?</vt:lpstr>
      <vt:lpstr>Baixar sem o vscode</vt:lpstr>
      <vt:lpstr>Acessando pelo primeiro link</vt:lpstr>
      <vt:lpstr>Apresentação do PowerPoint</vt:lpstr>
      <vt:lpstr>Plataforma que desenvolveremos</vt:lpstr>
      <vt:lpstr>Para outras plataformas use o React JS</vt:lpstr>
      <vt:lpstr>A documentação</vt:lpstr>
      <vt:lpstr>Testando a aplicação no expo</vt:lpstr>
      <vt:lpstr>Utilizando o expo</vt:lpstr>
      <vt:lpstr>Buscando o expo pelo google</vt:lpstr>
      <vt:lpstr>Expo GO </vt:lpstr>
      <vt:lpstr>Expo GO </vt:lpstr>
      <vt:lpstr>Testando os comando pelo terminal</vt:lpstr>
      <vt:lpstr>Criando um novo Projeto</vt:lpstr>
      <vt:lpstr>Uma estrutura de diretórios é criada</vt:lpstr>
      <vt:lpstr>Outros comandos</vt:lpstr>
      <vt:lpstr>Outros comandos</vt:lpstr>
      <vt:lpstr>Outros comandos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Andre Aparecido da Silva</dc:creator>
  <dc:description/>
  <cp:lastModifiedBy>Andre Aparecido da Silva</cp:lastModifiedBy>
  <cp:revision>11</cp:revision>
  <dcterms:created xsi:type="dcterms:W3CDTF">2026-09-19T23:16:43Z</dcterms:created>
  <dcterms:modified xsi:type="dcterms:W3CDTF">2026-10-05T14:40:22Z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Widescreen</vt:lpwstr>
  </property>
  <property fmtid="{D5CDD505-2E9C-101B-9397-08002B2CF9AE}" pid="4" name="Slides">
    <vt:i4>7</vt:i4>
  </property>
</Properties>
</file>