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63" r:id="rId5"/>
    <p:sldId id="258" r:id="rId6"/>
    <p:sldId id="259" r:id="rId7"/>
    <p:sldId id="260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1" r:id="rId18"/>
    <p:sldId id="273" r:id="rId19"/>
    <p:sldId id="274" r:id="rId20"/>
    <p:sldId id="276" r:id="rId21"/>
    <p:sldId id="275" r:id="rId22"/>
    <p:sldId id="277" r:id="rId23"/>
    <p:sldId id="278" r:id="rId24"/>
    <p:sldId id="296" r:id="rId25"/>
    <p:sldId id="297" r:id="rId26"/>
    <p:sldId id="298" r:id="rId27"/>
    <p:sldId id="299" r:id="rId28"/>
    <p:sldId id="300" r:id="rId29"/>
    <p:sldId id="306" r:id="rId30"/>
    <p:sldId id="307" r:id="rId31"/>
    <p:sldId id="308" r:id="rId32"/>
    <p:sldId id="309" r:id="rId33"/>
    <p:sldId id="310" r:id="rId34"/>
    <p:sldId id="311" r:id="rId35"/>
    <p:sldId id="301" r:id="rId36"/>
    <p:sldId id="302" r:id="rId37"/>
    <p:sldId id="303" r:id="rId38"/>
    <p:sldId id="304" r:id="rId39"/>
    <p:sldId id="305" r:id="rId40"/>
    <p:sldId id="312" r:id="rId41"/>
    <p:sldId id="313" r:id="rId42"/>
    <p:sldId id="315" r:id="rId43"/>
    <p:sldId id="316" r:id="rId44"/>
    <p:sldId id="317" r:id="rId45"/>
    <p:sldId id="318" r:id="rId46"/>
    <p:sldId id="319" r:id="rId47"/>
    <p:sldId id="314" r:id="rId48"/>
    <p:sldId id="320" r:id="rId49"/>
    <p:sldId id="321" r:id="rId50"/>
    <p:sldId id="322" r:id="rId51"/>
    <p:sldId id="323" r:id="rId52"/>
    <p:sldId id="324" r:id="rId53"/>
    <p:sldId id="279" r:id="rId54"/>
    <p:sldId id="280" r:id="rId55"/>
    <p:sldId id="281" r:id="rId56"/>
    <p:sldId id="282" r:id="rId57"/>
    <p:sldId id="283" r:id="rId58"/>
    <p:sldId id="284" r:id="rId59"/>
    <p:sldId id="286" r:id="rId60"/>
    <p:sldId id="285" r:id="rId61"/>
    <p:sldId id="287" r:id="rId62"/>
    <p:sldId id="288" r:id="rId63"/>
    <p:sldId id="289" r:id="rId64"/>
    <p:sldId id="290" r:id="rId65"/>
    <p:sldId id="291" r:id="rId66"/>
    <p:sldId id="292" r:id="rId67"/>
    <p:sldId id="293" r:id="rId68"/>
    <p:sldId id="294" r:id="rId69"/>
    <p:sldId id="295" r:id="rId70"/>
    <p:sldId id="325" r:id="rId7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live.com/login.srf?wa=wsignin1.0&amp;rpsnv=13&amp;ct=1582056926&amp;rver=7.0.6737.0&amp;wp=MBI_SSL&amp;wreply=https%3a%2f%2foutlook.live.com%2fowa%2f%3fnlp%3d1%26RpsCsrfState%3d19cf2e89-5818-2ad3-1b04-7ba2d2f6e45f&amp;id=292841&amp;aadredir=1&amp;whr=hotmail.com&amp;CBCXT=out&amp;lw=1&amp;fl=dob%2cflname%2cwld&amp;cobrandid=90015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htudo.com.br/tudo-sobre/google-docs-app.html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ntl/pt-BR/docs/about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48F84-CFAE-4D1A-946E-842E4E49B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085853"/>
            <a:ext cx="8361229" cy="4487875"/>
          </a:xfrm>
        </p:spPr>
        <p:txBody>
          <a:bodyPr/>
          <a:lstStyle/>
          <a:p>
            <a:r>
              <a:rPr lang="pt-BR" dirty="0"/>
              <a:t>POWER POINT </a:t>
            </a:r>
            <a:br>
              <a:rPr lang="pt-BR" dirty="0"/>
            </a:br>
            <a:r>
              <a:rPr lang="pt-BR" dirty="0"/>
              <a:t>e</a:t>
            </a:r>
            <a:br>
              <a:rPr lang="pt-BR" dirty="0"/>
            </a:br>
            <a:r>
              <a:rPr lang="pt-BR" dirty="0" err="1"/>
              <a:t>google</a:t>
            </a:r>
            <a:r>
              <a:rPr lang="pt-BR" dirty="0"/>
              <a:t> </a:t>
            </a:r>
            <a:r>
              <a:rPr lang="pt-BR"/>
              <a:t>docs</a:t>
            </a:r>
            <a:br>
              <a:rPr lang="pt-BR" dirty="0"/>
            </a:br>
            <a:r>
              <a:rPr lang="pt-BR" dirty="0"/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538745-42E3-4A8A-8F4F-684061A89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94941" y="4849441"/>
            <a:ext cx="6831673" cy="1086237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9FFB86A-A3AF-4EEF-A0F2-B8C278F44E47}"/>
              </a:ext>
            </a:extLst>
          </p:cNvPr>
          <p:cNvSpPr/>
          <p:nvPr/>
        </p:nvSpPr>
        <p:spPr>
          <a:xfrm>
            <a:off x="762515" y="868320"/>
            <a:ext cx="514350" cy="44027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7FB89E2-845F-43DA-8E53-A17FEC943624}"/>
              </a:ext>
            </a:extLst>
          </p:cNvPr>
          <p:cNvSpPr/>
          <p:nvPr/>
        </p:nvSpPr>
        <p:spPr>
          <a:xfrm>
            <a:off x="10915135" y="1685282"/>
            <a:ext cx="514350" cy="44027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FAE32B3-CA17-410D-BB44-4C6A1C6195D8}"/>
              </a:ext>
            </a:extLst>
          </p:cNvPr>
          <p:cNvSpPr/>
          <p:nvPr/>
        </p:nvSpPr>
        <p:spPr>
          <a:xfrm rot="5400000">
            <a:off x="2211600" y="-836398"/>
            <a:ext cx="473166" cy="337133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3743151-43D2-4D83-BDEF-25B255E557C9}"/>
              </a:ext>
            </a:extLst>
          </p:cNvPr>
          <p:cNvSpPr/>
          <p:nvPr/>
        </p:nvSpPr>
        <p:spPr>
          <a:xfrm rot="5400000">
            <a:off x="9486642" y="4145236"/>
            <a:ext cx="514350" cy="337133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986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15FA6D-98B3-41D9-89D3-C746C9631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99C44EA-671C-468B-B6DC-72F30293D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699" y="1880551"/>
            <a:ext cx="7038975" cy="4977449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477ADC5-35F5-4488-9701-31CADCB915F0}"/>
              </a:ext>
            </a:extLst>
          </p:cNvPr>
          <p:cNvSpPr txBox="1">
            <a:spLocks/>
          </p:cNvSpPr>
          <p:nvPr/>
        </p:nvSpPr>
        <p:spPr>
          <a:xfrm>
            <a:off x="1371600" y="597376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INICIANDO O POWER POINT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8154075-510E-440A-95A1-4D01866A8B49}"/>
              </a:ext>
            </a:extLst>
          </p:cNvPr>
          <p:cNvSpPr txBox="1"/>
          <p:nvPr/>
        </p:nvSpPr>
        <p:spPr>
          <a:xfrm>
            <a:off x="1371600" y="4744820"/>
            <a:ext cx="2743200" cy="360580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07E63484-6387-46A0-99CD-CB6010529A85}"/>
              </a:ext>
            </a:extLst>
          </p:cNvPr>
          <p:cNvCxnSpPr/>
          <p:nvPr/>
        </p:nvCxnSpPr>
        <p:spPr>
          <a:xfrm>
            <a:off x="914400" y="1295400"/>
            <a:ext cx="876299" cy="3371850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548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F7E17-E9CA-4662-BDED-B8374821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INICIANDO O POWER POINT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A175D4C-4743-4BBB-A4CE-396965296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563" y="2171700"/>
            <a:ext cx="8885274" cy="455099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76EBC5B-DD48-44C4-8A18-C61BFD89F51D}"/>
              </a:ext>
            </a:extLst>
          </p:cNvPr>
          <p:cNvSpPr/>
          <p:nvPr/>
        </p:nvSpPr>
        <p:spPr>
          <a:xfrm>
            <a:off x="457200" y="0"/>
            <a:ext cx="32385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896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F7E17-E9CA-4662-BDED-B8374821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INICIANDO O POWER POINT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76EBC5B-DD48-44C4-8A18-C61BFD89F51D}"/>
              </a:ext>
            </a:extLst>
          </p:cNvPr>
          <p:cNvSpPr/>
          <p:nvPr/>
        </p:nvSpPr>
        <p:spPr>
          <a:xfrm>
            <a:off x="457200" y="0"/>
            <a:ext cx="32385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DB7235-1942-4C43-B9BD-048866E80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72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F7E17-E9CA-4662-BDED-B8374821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DETALHANDO A TELA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A175D4C-4743-4BBB-A4CE-396965296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563" y="2171700"/>
            <a:ext cx="8885274" cy="455099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76EBC5B-DD48-44C4-8A18-C61BFD89F51D}"/>
              </a:ext>
            </a:extLst>
          </p:cNvPr>
          <p:cNvSpPr/>
          <p:nvPr/>
        </p:nvSpPr>
        <p:spPr>
          <a:xfrm>
            <a:off x="457200" y="0"/>
            <a:ext cx="32385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DE33C4-E532-4A27-822F-93DE18A653D9}"/>
              </a:ext>
            </a:extLst>
          </p:cNvPr>
          <p:cNvSpPr/>
          <p:nvPr/>
        </p:nvSpPr>
        <p:spPr>
          <a:xfrm>
            <a:off x="1729563" y="2171700"/>
            <a:ext cx="3661587" cy="4550994"/>
          </a:xfrm>
          <a:prstGeom prst="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5B6D2A9-2E8C-41A6-B387-A65F9AE7E73F}"/>
              </a:ext>
            </a:extLst>
          </p:cNvPr>
          <p:cNvSpPr/>
          <p:nvPr/>
        </p:nvSpPr>
        <p:spPr>
          <a:xfrm>
            <a:off x="1577163" y="1847850"/>
            <a:ext cx="3813987" cy="5010150"/>
          </a:xfrm>
          <a:prstGeom prst="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9638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7C33BA-1D56-4058-BEDC-3E3F3362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3" y="3429000"/>
            <a:ext cx="10882313" cy="5573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4DCE68-4182-4435-8D75-35E84DC2115C}"/>
              </a:ext>
            </a:extLst>
          </p:cNvPr>
          <p:cNvSpPr txBox="1"/>
          <p:nvPr/>
        </p:nvSpPr>
        <p:spPr>
          <a:xfrm>
            <a:off x="981072" y="3182421"/>
            <a:ext cx="11149013" cy="120032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 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7DFB374-BB5B-430A-BBD9-6F2B5E3B92FF}"/>
              </a:ext>
            </a:extLst>
          </p:cNvPr>
          <p:cNvCxnSpPr>
            <a:stCxn id="5" idx="1"/>
          </p:cNvCxnSpPr>
          <p:nvPr/>
        </p:nvCxnSpPr>
        <p:spPr>
          <a:xfrm rot="10800000" flipH="1">
            <a:off x="981072" y="1504860"/>
            <a:ext cx="3190878" cy="2277726"/>
          </a:xfrm>
          <a:prstGeom prst="bentConnector3">
            <a:avLst>
              <a:gd name="adj1" fmla="val -7164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4324350" y="1200150"/>
            <a:ext cx="3190879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BARRA DE  ACESSO RÁPIDO E GUIAS </a:t>
            </a:r>
          </a:p>
        </p:txBody>
      </p:sp>
    </p:spTree>
    <p:extLst>
      <p:ext uri="{BB962C8B-B14F-4D97-AF65-F5344CB8AC3E}">
        <p14:creationId xmlns:p14="http://schemas.microsoft.com/office/powerpoint/2010/main" val="4099960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7C33BA-1D56-4058-BEDC-3E3F3362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4" y="2552700"/>
            <a:ext cx="10882313" cy="5573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4DCE68-4182-4435-8D75-35E84DC2115C}"/>
              </a:ext>
            </a:extLst>
          </p:cNvPr>
          <p:cNvSpPr txBox="1"/>
          <p:nvPr/>
        </p:nvSpPr>
        <p:spPr>
          <a:xfrm>
            <a:off x="2571748" y="4078070"/>
            <a:ext cx="6257928" cy="369331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7DFB374-BB5B-430A-BBD9-6F2B5E3B92FF}"/>
              </a:ext>
            </a:extLst>
          </p:cNvPr>
          <p:cNvCxnSpPr>
            <a:cxnSpLocks/>
          </p:cNvCxnSpPr>
          <p:nvPr/>
        </p:nvCxnSpPr>
        <p:spPr>
          <a:xfrm rot="10800000" flipH="1">
            <a:off x="2376487" y="637677"/>
            <a:ext cx="3190878" cy="5011700"/>
          </a:xfrm>
          <a:prstGeom prst="bentConnector4">
            <a:avLst>
              <a:gd name="adj1" fmla="val -7164"/>
              <a:gd name="adj2" fmla="val 68423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5048257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PALCO OU ÁREA DO SLIDE</a:t>
            </a:r>
          </a:p>
        </p:txBody>
      </p:sp>
    </p:spTree>
    <p:extLst>
      <p:ext uri="{BB962C8B-B14F-4D97-AF65-F5344CB8AC3E}">
        <p14:creationId xmlns:p14="http://schemas.microsoft.com/office/powerpoint/2010/main" val="2973087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7C33BA-1D56-4058-BEDC-3E3F3362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4" y="2552700"/>
            <a:ext cx="10882313" cy="5573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4DCE68-4182-4435-8D75-35E84DC2115C}"/>
              </a:ext>
            </a:extLst>
          </p:cNvPr>
          <p:cNvSpPr txBox="1"/>
          <p:nvPr/>
        </p:nvSpPr>
        <p:spPr>
          <a:xfrm>
            <a:off x="1209674" y="4078070"/>
            <a:ext cx="1166812" cy="369331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7DFB374-BB5B-430A-BBD9-6F2B5E3B92F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281026" y="1073532"/>
            <a:ext cx="4203079" cy="3331370"/>
          </a:xfrm>
          <a:prstGeom prst="bentConnector3">
            <a:avLst>
              <a:gd name="adj1" fmla="val 65863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5048257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PAINEL DE SLIDES</a:t>
            </a:r>
          </a:p>
        </p:txBody>
      </p:sp>
    </p:spTree>
    <p:extLst>
      <p:ext uri="{BB962C8B-B14F-4D97-AF65-F5344CB8AC3E}">
        <p14:creationId xmlns:p14="http://schemas.microsoft.com/office/powerpoint/2010/main" val="1181058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7C33BA-1D56-4058-BEDC-3E3F3362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4" y="2552700"/>
            <a:ext cx="10882313" cy="5573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4DCE68-4182-4435-8D75-35E84DC2115C}"/>
              </a:ext>
            </a:extLst>
          </p:cNvPr>
          <p:cNvSpPr txBox="1"/>
          <p:nvPr/>
        </p:nvSpPr>
        <p:spPr>
          <a:xfrm>
            <a:off x="8943974" y="4154270"/>
            <a:ext cx="2962276" cy="369331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7DFB374-BB5B-430A-BBD9-6F2B5E3B92FF}"/>
              </a:ext>
            </a:extLst>
          </p:cNvPr>
          <p:cNvCxnSpPr>
            <a:cxnSpLocks/>
            <a:stCxn id="5" idx="1"/>
          </p:cNvCxnSpPr>
          <p:nvPr/>
        </p:nvCxnSpPr>
        <p:spPr>
          <a:xfrm rot="10800000">
            <a:off x="5048254" y="637678"/>
            <a:ext cx="3895721" cy="5363252"/>
          </a:xfrm>
          <a:prstGeom prst="bentConnector2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FORMATAÇÃO DO PLANO DE FUNDO</a:t>
            </a:r>
          </a:p>
        </p:txBody>
      </p:sp>
    </p:spTree>
    <p:extLst>
      <p:ext uri="{BB962C8B-B14F-4D97-AF65-F5344CB8AC3E}">
        <p14:creationId xmlns:p14="http://schemas.microsoft.com/office/powerpoint/2010/main" val="581589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7C33BA-1D56-4058-BEDC-3E3F3362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4" y="2552700"/>
            <a:ext cx="10882313" cy="5573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4DCE68-4182-4435-8D75-35E84DC2115C}"/>
              </a:ext>
            </a:extLst>
          </p:cNvPr>
          <p:cNvSpPr txBox="1"/>
          <p:nvPr/>
        </p:nvSpPr>
        <p:spPr>
          <a:xfrm>
            <a:off x="8943974" y="4154270"/>
            <a:ext cx="2962276" cy="369331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7DFB374-BB5B-430A-BBD9-6F2B5E3B92FF}"/>
              </a:ext>
            </a:extLst>
          </p:cNvPr>
          <p:cNvCxnSpPr>
            <a:cxnSpLocks/>
            <a:stCxn id="5" idx="1"/>
          </p:cNvCxnSpPr>
          <p:nvPr/>
        </p:nvCxnSpPr>
        <p:spPr>
          <a:xfrm rot="10800000">
            <a:off x="5048254" y="637678"/>
            <a:ext cx="3895721" cy="5363252"/>
          </a:xfrm>
          <a:prstGeom prst="bentConnector2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FORMATAÇÃO DO PLANO DE FUNDO</a:t>
            </a:r>
          </a:p>
        </p:txBody>
      </p:sp>
    </p:spTree>
    <p:extLst>
      <p:ext uri="{BB962C8B-B14F-4D97-AF65-F5344CB8AC3E}">
        <p14:creationId xmlns:p14="http://schemas.microsoft.com/office/powerpoint/2010/main" val="2362887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PÁGINA INICIAL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17234DF-0F06-495D-B091-F8BB9BD51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1804473"/>
            <a:ext cx="8896350" cy="5000625"/>
          </a:xfrm>
          <a:prstGeom prst="rect">
            <a:avLst/>
          </a:prstGeom>
        </p:spPr>
      </p:pic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33540" y="947492"/>
            <a:ext cx="1724525" cy="1104898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59ED41-E643-4796-B591-9CC5D25CC6FC}"/>
              </a:ext>
            </a:extLst>
          </p:cNvPr>
          <p:cNvSpPr txBox="1"/>
          <p:nvPr/>
        </p:nvSpPr>
        <p:spPr>
          <a:xfrm>
            <a:off x="1476374" y="2247725"/>
            <a:ext cx="9305925" cy="120032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2632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482A1EC-E20B-48D4-8573-087812F5B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61" y="1857372"/>
            <a:ext cx="8896350" cy="5000625"/>
          </a:xfrm>
          <a:prstGeom prst="rect">
            <a:avLst/>
          </a:prstGeom>
        </p:spPr>
      </p:pic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PÁGINA INSERIR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33540" y="947492"/>
            <a:ext cx="1724525" cy="1104898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59ED41-E643-4796-B591-9CC5D25CC6FC}"/>
              </a:ext>
            </a:extLst>
          </p:cNvPr>
          <p:cNvSpPr txBox="1"/>
          <p:nvPr/>
        </p:nvSpPr>
        <p:spPr>
          <a:xfrm>
            <a:off x="1476374" y="2247725"/>
            <a:ext cx="9305925" cy="120032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9748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4889AE-BCFE-40EC-8EC6-E767D6017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61" y="1713999"/>
            <a:ext cx="8896350" cy="5000625"/>
          </a:xfrm>
          <a:prstGeom prst="rect">
            <a:avLst/>
          </a:prstGeom>
        </p:spPr>
      </p:pic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PÁGINA DESIGN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33540" y="947492"/>
            <a:ext cx="1724525" cy="1104898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59ED41-E643-4796-B591-9CC5D25CC6FC}"/>
              </a:ext>
            </a:extLst>
          </p:cNvPr>
          <p:cNvSpPr txBox="1"/>
          <p:nvPr/>
        </p:nvSpPr>
        <p:spPr>
          <a:xfrm>
            <a:off x="1476374" y="2247725"/>
            <a:ext cx="9305925" cy="120032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3247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56A169-AF59-4AB1-BEF9-AE612001A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887" y="1314772"/>
            <a:ext cx="9673432" cy="5490326"/>
          </a:xfrm>
          <a:prstGeom prst="rect">
            <a:avLst/>
          </a:prstGeom>
        </p:spPr>
      </p:pic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PÁGINA DESIGN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33540" y="947492"/>
            <a:ext cx="1724525" cy="1104898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59ED41-E643-4796-B591-9CC5D25CC6FC}"/>
              </a:ext>
            </a:extLst>
          </p:cNvPr>
          <p:cNvSpPr txBox="1"/>
          <p:nvPr/>
        </p:nvSpPr>
        <p:spPr>
          <a:xfrm>
            <a:off x="1385887" y="2019125"/>
            <a:ext cx="4067176" cy="4524315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0314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394335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TRANSIÇÃO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33540" y="947492"/>
            <a:ext cx="1724525" cy="1104898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32E3FEDC-F4FE-4657-A9C0-2948084AC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01"/>
            <a:ext cx="12111458" cy="205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87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29C7E48-B40F-4BCF-89FC-55802BADB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12" y="1685925"/>
            <a:ext cx="8943975" cy="5172075"/>
          </a:xfrm>
          <a:prstGeom prst="rect">
            <a:avLst/>
          </a:prstGeom>
        </p:spPr>
      </p:pic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394335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TRANSIÇÃO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543054" y="1123703"/>
            <a:ext cx="1991221" cy="1019175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75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E15EB6-BB96-4400-9D69-1F0E852E3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GUIA ANIMAÇÃO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F617DD-DA2D-4EEE-9D62-9A51866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0" y="1428750"/>
            <a:ext cx="809625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9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0F0275F-1BF0-4EC2-A434-B44C5A0B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APRESENTAÇÃO DO SLIDE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390077E-88B7-467D-AD6C-1559F1941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4599"/>
            <a:ext cx="12192000" cy="276225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84F1F5D-82DF-4285-9E12-B0C31631D943}"/>
              </a:ext>
            </a:extLst>
          </p:cNvPr>
          <p:cNvSpPr txBox="1"/>
          <p:nvPr/>
        </p:nvSpPr>
        <p:spPr>
          <a:xfrm>
            <a:off x="762000" y="5448300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VOCÊ TAMBÉRM PODE PRESSIONAR A TECLA F5.</a:t>
            </a:r>
          </a:p>
        </p:txBody>
      </p:sp>
    </p:spTree>
    <p:extLst>
      <p:ext uri="{BB962C8B-B14F-4D97-AF65-F5344CB8AC3E}">
        <p14:creationId xmlns:p14="http://schemas.microsoft.com/office/powerpoint/2010/main" val="2010823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47FF7C6-DFAC-4BFF-847B-21059CA8C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1428750"/>
            <a:ext cx="8896350" cy="5000625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70F0275F-1BF0-4EC2-A434-B44C5A0B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REVISÃO – VERIFICAR ORTOGRAFIA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84F1F5D-82DF-4285-9E12-B0C31631D943}"/>
              </a:ext>
            </a:extLst>
          </p:cNvPr>
          <p:cNvSpPr txBox="1"/>
          <p:nvPr/>
        </p:nvSpPr>
        <p:spPr>
          <a:xfrm>
            <a:off x="1371600" y="5448300"/>
            <a:ext cx="96012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VOCÊ TAMBÉM PODE PRESSIONAR A TECLA F7.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A8AA3EA9-2B93-4F60-9549-61F5693EAC48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2438400" y="2419350"/>
            <a:ext cx="3733800" cy="3028950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44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47FF7C6-DFAC-4BFF-847B-21059CA8C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1428750"/>
            <a:ext cx="8896350" cy="5000625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70F0275F-1BF0-4EC2-A434-B44C5A0B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REVISÃO – COMENTÁRIOS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84F1F5D-82DF-4285-9E12-B0C31631D943}"/>
              </a:ext>
            </a:extLst>
          </p:cNvPr>
          <p:cNvSpPr txBox="1"/>
          <p:nvPr/>
        </p:nvSpPr>
        <p:spPr>
          <a:xfrm>
            <a:off x="1647824" y="5448300"/>
            <a:ext cx="889635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INSIRA COMENTÁRIOS NA APRESENTAÇÃO.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3439A7F-3EF0-4D10-8B86-92E1F0B51C81}"/>
              </a:ext>
            </a:extLst>
          </p:cNvPr>
          <p:cNvCxnSpPr/>
          <p:nvPr/>
        </p:nvCxnSpPr>
        <p:spPr>
          <a:xfrm flipH="1" flipV="1">
            <a:off x="5448300" y="2838450"/>
            <a:ext cx="1200150" cy="2609850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7CE2F3F8-F4CC-4F6F-A71F-40E177818BE7}"/>
              </a:ext>
            </a:extLst>
          </p:cNvPr>
          <p:cNvCxnSpPr>
            <a:cxnSpLocks/>
          </p:cNvCxnSpPr>
          <p:nvPr/>
        </p:nvCxnSpPr>
        <p:spPr>
          <a:xfrm flipV="1">
            <a:off x="6800850" y="2656106"/>
            <a:ext cx="733425" cy="2944594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921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E180C-45AC-4147-904F-8CA7D1C6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EXIBIR – SLIDE MESTRE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AC36ABF-F5DB-4430-8B6C-0ACA851EE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0" y="1857375"/>
            <a:ext cx="889635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E180C-45AC-4147-904F-8CA7D1C6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EXIBIR – ESCALA DE CINZA E PRETO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3BDE55E-9899-492C-8AC4-E44FDDEFF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5" y="1838325"/>
            <a:ext cx="8886825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13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6859AC-A96F-4729-A1CC-FE2BB2692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SALVAR COMO...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7E931F1-B738-40C7-AFBD-52A8436DC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171700"/>
            <a:ext cx="8763000" cy="467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58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B4FE5-D5AA-4F98-826C-5E86FD0B8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321" y="155713"/>
            <a:ext cx="9601200" cy="930965"/>
          </a:xfrm>
        </p:spPr>
        <p:txBody>
          <a:bodyPr/>
          <a:lstStyle/>
          <a:p>
            <a:r>
              <a:rPr lang="pt-BR" dirty="0"/>
              <a:t>Power Point Online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04E44E2-4005-4586-B6D4-9AA760E89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495" y="965751"/>
            <a:ext cx="5645427" cy="462318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0AD21673-470E-446C-9863-05A89C6DF95C}"/>
              </a:ext>
            </a:extLst>
          </p:cNvPr>
          <p:cNvSpPr/>
          <p:nvPr/>
        </p:nvSpPr>
        <p:spPr>
          <a:xfrm>
            <a:off x="808383" y="6119336"/>
            <a:ext cx="113836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hlinkClick r:id="rId3"/>
              </a:rPr>
              <a:t>https://login.live.com/login.srf?wa=wsignin1.0&amp;rpsnv=13&amp;ct=1582056926&amp;rver=7.0.6737.0&amp;wp=MBI_SSL&amp;wreply=https%3a%2f%2foutlook.live.com%2fowa%2f%3fnlp%3d1%26RpsCsrfState%3d19cf2e89-5818-2ad3-1b04-7ba2d2f6e45f&amp;id=292841&amp;aadredir=1&amp;whr=hotmail.com&amp;CBCXT=out&amp;lw=1&amp;fl=dob%2cflname%2cwld&amp;cobrandid=90015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814258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BF3581-410A-420C-8F0B-1206E8792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 tela do Hotmail acesse o menu a esquerda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0E774BB-016E-48D4-94D0-45F20A3BF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65832"/>
            <a:ext cx="6096000" cy="4992168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DDAD5C51-9801-433A-88A8-FD6046D102B1}"/>
              </a:ext>
            </a:extLst>
          </p:cNvPr>
          <p:cNvCxnSpPr>
            <a:cxnSpLocks/>
          </p:cNvCxnSpPr>
          <p:nvPr/>
        </p:nvCxnSpPr>
        <p:spPr>
          <a:xfrm flipV="1">
            <a:off x="0" y="2623931"/>
            <a:ext cx="6096000" cy="4234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754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E56FDC-11C6-49C8-B26F-A00FB0FD4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Acesse o PowerPoint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2B9ECB7-EDF4-46D8-A4B7-D49760463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609" y="2171700"/>
            <a:ext cx="6789254" cy="4686300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8A6918A8-6AC4-493A-BC5E-F63A729BE94D}"/>
              </a:ext>
            </a:extLst>
          </p:cNvPr>
          <p:cNvCxnSpPr>
            <a:cxnSpLocks/>
          </p:cNvCxnSpPr>
          <p:nvPr/>
        </p:nvCxnSpPr>
        <p:spPr>
          <a:xfrm flipV="1">
            <a:off x="0" y="4585252"/>
            <a:ext cx="5115339" cy="2272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AC3AE411-04F0-4261-885D-8DABD59EF65F}"/>
              </a:ext>
            </a:extLst>
          </p:cNvPr>
          <p:cNvCxnSpPr/>
          <p:nvPr/>
        </p:nvCxnSpPr>
        <p:spPr>
          <a:xfrm flipV="1">
            <a:off x="0" y="4572000"/>
            <a:ext cx="5115339" cy="2286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E9306939-4E13-4626-A74B-EE834E0BACBF}"/>
              </a:ext>
            </a:extLst>
          </p:cNvPr>
          <p:cNvSpPr/>
          <p:nvPr/>
        </p:nvSpPr>
        <p:spPr>
          <a:xfrm>
            <a:off x="5115339" y="4214191"/>
            <a:ext cx="1298713" cy="3578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711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43052-F900-450C-8AA5-1B86CF15B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Escolha um </a:t>
            </a:r>
            <a:r>
              <a:rPr lang="pt-BR" dirty="0" err="1"/>
              <a:t>template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B9075BA-225C-4BFC-8176-65C520343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448" y="1428750"/>
            <a:ext cx="5403752" cy="442526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8667CC8-26C6-416B-A733-CE2D148E6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248" y="2410780"/>
            <a:ext cx="5403752" cy="442526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2CB4CB3-0959-4D85-BD97-CD70CFBDB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248" y="2294108"/>
            <a:ext cx="5403752" cy="456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763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1B9D03-9AFE-4153-A6E6-E25E996AB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Escolhi em branco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63AE5C1-1BE0-485B-AB9E-A4C708CA7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038" y="1426919"/>
            <a:ext cx="6631962" cy="543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08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1B9D03-9AFE-4153-A6E6-E25E996AB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Escolha um layout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63AE5C1-1BE0-485B-AB9E-A4C708CA7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038" y="1426919"/>
            <a:ext cx="6631962" cy="543108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5CF41E0-04BA-4361-8FA1-78C9E1DE7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895" y="1426919"/>
            <a:ext cx="6893615" cy="5431081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6F47E5B9-09C4-4570-B553-DAC5ECDA3E63}"/>
              </a:ext>
            </a:extLst>
          </p:cNvPr>
          <p:cNvCxnSpPr/>
          <p:nvPr/>
        </p:nvCxnSpPr>
        <p:spPr>
          <a:xfrm flipV="1">
            <a:off x="0" y="2994991"/>
            <a:ext cx="7580243" cy="3863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638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1B9D03-9AFE-4153-A6E6-E25E996AB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Escolha um layout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3A9857D-FEF7-4E85-A92E-EC09B11C9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220" y="1648017"/>
            <a:ext cx="7900780" cy="530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38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EE0AF-8538-48BF-91C8-095C32F7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de Novos Slides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1F72CD0-4966-4906-9707-067BC962F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6" y="1608032"/>
            <a:ext cx="7818783" cy="524996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99BE79E-90D6-4BDE-B37F-B38E660D1E75}"/>
              </a:ext>
            </a:extLst>
          </p:cNvPr>
          <p:cNvSpPr/>
          <p:nvPr/>
        </p:nvSpPr>
        <p:spPr>
          <a:xfrm>
            <a:off x="5791200" y="2835965"/>
            <a:ext cx="954157" cy="3180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5A6985C-6FF9-4C11-BEB6-613BC406981B}"/>
              </a:ext>
            </a:extLst>
          </p:cNvPr>
          <p:cNvSpPr/>
          <p:nvPr/>
        </p:nvSpPr>
        <p:spPr>
          <a:xfrm>
            <a:off x="5499346" y="4196798"/>
            <a:ext cx="1351620" cy="3180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36FA12E4-898E-4B9C-BC59-18B1DD8AAE5B}"/>
              </a:ext>
            </a:extLst>
          </p:cNvPr>
          <p:cNvCxnSpPr>
            <a:cxnSpLocks/>
          </p:cNvCxnSpPr>
          <p:nvPr/>
        </p:nvCxnSpPr>
        <p:spPr>
          <a:xfrm flipV="1">
            <a:off x="0" y="4514850"/>
            <a:ext cx="5499346" cy="2343151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ADDE910D-DAD8-4259-955E-3C105E58252E}"/>
              </a:ext>
            </a:extLst>
          </p:cNvPr>
          <p:cNvCxnSpPr>
            <a:cxnSpLocks/>
          </p:cNvCxnSpPr>
          <p:nvPr/>
        </p:nvCxnSpPr>
        <p:spPr>
          <a:xfrm flipV="1">
            <a:off x="0" y="3277772"/>
            <a:ext cx="5791200" cy="3580229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1728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B3AED7-9457-4117-A33E-C99C18B53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Alinhamento dos textos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85CBFCC-A5E8-46E1-9D6A-04C620CBD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602" y="2383823"/>
            <a:ext cx="6663397" cy="447417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ACBF436-9417-4B75-8FC2-5594E30C2903}"/>
              </a:ext>
            </a:extLst>
          </p:cNvPr>
          <p:cNvSpPr/>
          <p:nvPr/>
        </p:nvSpPr>
        <p:spPr>
          <a:xfrm>
            <a:off x="10033831" y="3428121"/>
            <a:ext cx="1351620" cy="11860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A64291D0-D41A-48C0-87B1-321FEEC5607B}"/>
              </a:ext>
            </a:extLst>
          </p:cNvPr>
          <p:cNvCxnSpPr>
            <a:cxnSpLocks/>
          </p:cNvCxnSpPr>
          <p:nvPr/>
        </p:nvCxnSpPr>
        <p:spPr>
          <a:xfrm flipV="1">
            <a:off x="0" y="4463854"/>
            <a:ext cx="10033831" cy="239414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334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9569A75-C577-48FF-91E0-F77785C96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736" y="2402713"/>
            <a:ext cx="6635263" cy="445528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9E51EE1-3D05-4DEA-8919-4E4E374DA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Outras formatações para textos nos slides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5D60C79-E735-4D5D-89F2-A97C693F3225}"/>
              </a:ext>
            </a:extLst>
          </p:cNvPr>
          <p:cNvSpPr/>
          <p:nvPr/>
        </p:nvSpPr>
        <p:spPr>
          <a:xfrm>
            <a:off x="8201466" y="3554730"/>
            <a:ext cx="3990534" cy="26174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2BC6FA06-DB6A-4907-95D6-478524E0E6F9}"/>
              </a:ext>
            </a:extLst>
          </p:cNvPr>
          <p:cNvCxnSpPr>
            <a:cxnSpLocks/>
          </p:cNvCxnSpPr>
          <p:nvPr/>
        </p:nvCxnSpPr>
        <p:spPr>
          <a:xfrm flipV="1">
            <a:off x="0" y="5641145"/>
            <a:ext cx="8201465" cy="121685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649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E51EE1-3D05-4DEA-8919-4E4E374DA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Outras formatações para textos nos slides - Parágrafos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7CC506B-1C31-4E45-94C4-7CF6F29CE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762" y="3231100"/>
            <a:ext cx="5401545" cy="36269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C9BA761-847C-445F-B832-E35AD8C32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95610"/>
            <a:ext cx="5946271" cy="399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014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AC32A1-FDF3-4D37-86B1-C2952B4D3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Menu Arquivo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18145C8-EFD8-4F42-81BF-B254DF7C8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692" y="905799"/>
            <a:ext cx="7268308" cy="595220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AB2048C-A9B0-4A58-81F8-F660130B4F7F}"/>
              </a:ext>
            </a:extLst>
          </p:cNvPr>
          <p:cNvSpPr/>
          <p:nvPr/>
        </p:nvSpPr>
        <p:spPr>
          <a:xfrm>
            <a:off x="4768948" y="1617786"/>
            <a:ext cx="4670474" cy="524021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223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AC32A1-FDF3-4D37-86B1-C2952B4D3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0488"/>
            <a:ext cx="9601200" cy="1485900"/>
          </a:xfrm>
        </p:spPr>
        <p:txBody>
          <a:bodyPr/>
          <a:lstStyle/>
          <a:p>
            <a:r>
              <a:rPr lang="pt-BR" dirty="0"/>
              <a:t>Página Inicial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89D8B5A-7AEB-49E7-BE58-CFF6CF00A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55" y="839373"/>
            <a:ext cx="10122657" cy="592813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3B44C57-2BE9-4854-9306-B8E7E062CF82}"/>
              </a:ext>
            </a:extLst>
          </p:cNvPr>
          <p:cNvSpPr/>
          <p:nvPr/>
        </p:nvSpPr>
        <p:spPr>
          <a:xfrm>
            <a:off x="1674054" y="1885072"/>
            <a:ext cx="10122657" cy="6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9889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A09731-035E-4F68-B45C-AFAACFB2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Guia Inserir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2B05FBD-5CE3-4A4D-8D76-26416D9A0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711" y="1885071"/>
            <a:ext cx="9363001" cy="488244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63481B0-A82B-4ED2-8942-38D7F859ED94}"/>
              </a:ext>
            </a:extLst>
          </p:cNvPr>
          <p:cNvSpPr/>
          <p:nvPr/>
        </p:nvSpPr>
        <p:spPr>
          <a:xfrm>
            <a:off x="1814731" y="2695722"/>
            <a:ext cx="10122657" cy="6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54543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A09731-035E-4F68-B45C-AFAACFB2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Guia Inserir - imagem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EC8E4A2-5C3C-4BE6-8FBE-1B9B9146A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811" y="1473600"/>
            <a:ext cx="9194189" cy="53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858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A09731-035E-4F68-B45C-AFAACFB2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Guia Inserir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2B05FBD-5CE3-4A4D-8D76-26416D9A0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711" y="1885071"/>
            <a:ext cx="9363001" cy="488244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63481B0-A82B-4ED2-8942-38D7F859ED94}"/>
              </a:ext>
            </a:extLst>
          </p:cNvPr>
          <p:cNvSpPr/>
          <p:nvPr/>
        </p:nvSpPr>
        <p:spPr>
          <a:xfrm>
            <a:off x="1814731" y="2695722"/>
            <a:ext cx="10122657" cy="6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60827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00B3AD-983D-40B8-B677-98CB0480B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Preenchimento de formas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20C3BA0-ABA4-4183-89F8-623FC6BC2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182" y="1491174"/>
            <a:ext cx="7992818" cy="53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746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2B9EF-01E3-41AA-9769-13EC533A1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ORGANIZAR SOBREPOSIÇÕES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8329F45-0769-4C26-8CAD-033BA1D6E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2089572"/>
            <a:ext cx="7071360" cy="476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921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37372-6983-4F69-A536-616B9283D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de Tabelas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299978A-8EA9-4CA7-8F42-73D3F5556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504" y="2091002"/>
            <a:ext cx="7099495" cy="476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228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20A1C-8EC8-4F82-A719-60EA43B0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de Imagens do computador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6FB068A-ECDB-4C46-9A29-823C1103D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4047"/>
            <a:ext cx="5430129" cy="36460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6830A9C-26FC-45D5-930E-EA346B361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988" y="2856114"/>
            <a:ext cx="5960012" cy="400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316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20A1C-8EC8-4F82-A719-60EA43B0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de Imagens do Bing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0F57DC7-4E12-472D-874D-10EE7D14D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724"/>
            <a:ext cx="5876764" cy="394598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2FAC1BB-1089-4B4A-94AA-6CA285D33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64804"/>
            <a:ext cx="6096001" cy="409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455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177D9-73A6-43EF-833D-493942F3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de formas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907498-86FD-4BCB-83FE-4C7E2C238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134" y="1505244"/>
            <a:ext cx="7971866" cy="535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70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FB603-C465-4DF5-BB45-30350A41A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de Ícones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ADF9317-7B32-4024-AB46-EA29214C0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265" y="2336595"/>
            <a:ext cx="6733734" cy="452140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D1CA536-B2BA-4201-AEE4-E603EDC8F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695"/>
            <a:ext cx="5249652" cy="352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3717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99750-1F56-41AB-888B-45593D079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de </a:t>
            </a:r>
            <a:r>
              <a:rPr lang="pt-BR" dirty="0" err="1"/>
              <a:t>SmartArt</a:t>
            </a:r>
            <a:r>
              <a:rPr lang="pt-BR" dirty="0"/>
              <a:t> e Organogramas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E1EFC6D-58AE-48C0-ADB5-B1467F1D1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978" y="2157122"/>
            <a:ext cx="7001022" cy="470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193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24668D-9FEE-4145-84EC-096BA9AD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de vídeos online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A2BC907-D449-471E-B5A1-98EC7B389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9" y="1428750"/>
            <a:ext cx="5163119" cy="346680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C3D8ED9-D2C6-4F05-B893-F4010A434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959" y="2496063"/>
            <a:ext cx="6496237" cy="436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6084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24668D-9FEE-4145-84EC-096BA9AD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de vídeos online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A2BC907-D449-471E-B5A1-98EC7B389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9" y="1428750"/>
            <a:ext cx="5163119" cy="346680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C3D8ED9-D2C6-4F05-B893-F4010A434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959" y="2496063"/>
            <a:ext cx="6496237" cy="436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53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C4D6E-9EAC-4CC7-B889-E8172D0A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Design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4AAD92A-0F61-4D89-89DC-4A8563330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429147"/>
            <a:ext cx="10969283" cy="536906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B625905-DB40-473F-B271-F046818B3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49" y="1428750"/>
            <a:ext cx="11092245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11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CD024-E465-4B75-9F11-21F70A68F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Salvando a apresentação na OneDrive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BAFAFC2-D01C-433B-BD49-08D42CAC7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50"/>
            <a:ext cx="9195582" cy="490072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A2EB85F-59DB-4188-BF07-6DB85D6B1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87" y="3094830"/>
            <a:ext cx="7061113" cy="376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812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E01E7-2E37-4A06-AEE6-CAA8FD83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Salvando um cópia no computador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53BDF84-EEFB-4093-A81C-9D901EE52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87538"/>
            <a:ext cx="6016722" cy="527046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66C3DBC-0F1A-4952-B29F-4B522404D0ED}"/>
              </a:ext>
            </a:extLst>
          </p:cNvPr>
          <p:cNvSpPr/>
          <p:nvPr/>
        </p:nvSpPr>
        <p:spPr>
          <a:xfrm>
            <a:off x="5978769" y="4932837"/>
            <a:ext cx="1505244" cy="6752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984DACD-2D07-488C-AB17-A034949A7E2F}"/>
              </a:ext>
            </a:extLst>
          </p:cNvPr>
          <p:cNvSpPr/>
          <p:nvPr/>
        </p:nvSpPr>
        <p:spPr>
          <a:xfrm>
            <a:off x="7484013" y="2869752"/>
            <a:ext cx="4318781" cy="6825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24147BB-07C8-41A8-B9A3-11C49C5BA3C6}"/>
              </a:ext>
            </a:extLst>
          </p:cNvPr>
          <p:cNvSpPr/>
          <p:nvPr/>
        </p:nvSpPr>
        <p:spPr>
          <a:xfrm>
            <a:off x="7484013" y="3540253"/>
            <a:ext cx="4318781" cy="5253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CA902D4-3D17-42F5-B865-62BE72715D82}"/>
              </a:ext>
            </a:extLst>
          </p:cNvPr>
          <p:cNvSpPr/>
          <p:nvPr/>
        </p:nvSpPr>
        <p:spPr>
          <a:xfrm>
            <a:off x="7484012" y="4036785"/>
            <a:ext cx="4318781" cy="6495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888442D-5A7C-4C4D-B5C5-C46A34B512A4}"/>
              </a:ext>
            </a:extLst>
          </p:cNvPr>
          <p:cNvSpPr/>
          <p:nvPr/>
        </p:nvSpPr>
        <p:spPr>
          <a:xfrm>
            <a:off x="7484012" y="4653242"/>
            <a:ext cx="4318781" cy="6825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31198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92EF66-564D-4C3C-9121-00D73E26F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686050"/>
            <a:ext cx="11525250" cy="1485900"/>
          </a:xfrm>
        </p:spPr>
        <p:txBody>
          <a:bodyPr>
            <a:normAutofit fontScale="90000"/>
          </a:bodyPr>
          <a:lstStyle/>
          <a:p>
            <a:pPr algn="ctr"/>
            <a:br>
              <a:rPr lang="pt-BR" b="1" dirty="0"/>
            </a:br>
            <a:r>
              <a:rPr lang="pt-BR" b="1" dirty="0"/>
              <a:t>Como criar apresentações pelo Google </a:t>
            </a:r>
            <a:r>
              <a:rPr lang="pt-BR" b="1" dirty="0" err="1"/>
              <a:t>Docs</a:t>
            </a:r>
            <a:br>
              <a:rPr lang="pt-BR" b="1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78675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CB605E-72F7-49B4-A9F4-540EA39D7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85800"/>
            <a:ext cx="9601200" cy="5181600"/>
          </a:xfrm>
        </p:spPr>
        <p:txBody>
          <a:bodyPr>
            <a:noAutofit/>
          </a:bodyPr>
          <a:lstStyle/>
          <a:p>
            <a:pPr algn="just"/>
            <a:r>
              <a:rPr lang="pt-BR" sz="3200" dirty="0"/>
              <a:t>Se você está sem o pacote Office da Microsoft, e precisa fazer uma apresentação, uma boa alternativa, pode ser montar seu material no </a:t>
            </a:r>
            <a:r>
              <a:rPr lang="pt-BR" sz="3200" dirty="0">
                <a:hlinkClick r:id="rId2"/>
              </a:rPr>
              <a:t>Google </a:t>
            </a:r>
            <a:r>
              <a:rPr lang="pt-BR" sz="3200" dirty="0" err="1">
                <a:hlinkClick r:id="rId2"/>
              </a:rPr>
              <a:t>Docs</a:t>
            </a:r>
            <a:r>
              <a:rPr lang="pt-BR" sz="3200" dirty="0"/>
              <a:t> (ou Google Drive). 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Além de ficar disponível para acesso online, você pode solicitar colaborações e enviar o material por e-mail e também, fazer download em diversos formatos.  </a:t>
            </a:r>
          </a:p>
        </p:txBody>
      </p:sp>
    </p:spTree>
    <p:extLst>
      <p:ext uri="{BB962C8B-B14F-4D97-AF65-F5344CB8AC3E}">
        <p14:creationId xmlns:p14="http://schemas.microsoft.com/office/powerpoint/2010/main" val="9027846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5A3216-1DDB-474D-B87B-502447999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47700"/>
          </a:xfrm>
        </p:spPr>
        <p:txBody>
          <a:bodyPr>
            <a:normAutofit fontScale="90000"/>
          </a:bodyPr>
          <a:lstStyle/>
          <a:p>
            <a:r>
              <a:rPr lang="pt-BR" dirty="0"/>
              <a:t>ACESSE O GOOGLE DOCS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95FF3FB-7C0D-4214-9D1E-8E2ED76D7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1" y="1830896"/>
            <a:ext cx="7429500" cy="50271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8A2344C-EA77-44A7-A178-2836A9BAC3DB}"/>
              </a:ext>
            </a:extLst>
          </p:cNvPr>
          <p:cNvSpPr txBox="1"/>
          <p:nvPr/>
        </p:nvSpPr>
        <p:spPr>
          <a:xfrm>
            <a:off x="1504950" y="1466850"/>
            <a:ext cx="1055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/>
              </a:rPr>
              <a:t>https://www.google.com/intl/pt-BR/docs/about/</a:t>
            </a:r>
            <a:r>
              <a:rPr lang="pt-BR" dirty="0"/>
              <a:t>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C62D9A2-0040-4F84-9B12-21B52FC1E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0" y="1830896"/>
            <a:ext cx="7604759" cy="502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27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248E2-579E-4AAE-B7DA-27A783625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 MENU SEGUNTE ESCOLHA A OPÇÃO SLIDE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1A5F626-402E-495F-A7DB-2ABE6AE73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350" y="1428750"/>
            <a:ext cx="8312288" cy="544584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F0CF007-1515-4BDF-A1AB-B9E067BFE297}"/>
              </a:ext>
            </a:extLst>
          </p:cNvPr>
          <p:cNvSpPr/>
          <p:nvPr/>
        </p:nvSpPr>
        <p:spPr>
          <a:xfrm>
            <a:off x="3562350" y="3600450"/>
            <a:ext cx="2381250" cy="5715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B82F6D2-032C-4EC0-AEBE-BEBBC9ECA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652" y="1428750"/>
            <a:ext cx="8731348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2864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C6AF5-8DAD-446A-AE26-74E199D9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47700"/>
          </a:xfrm>
        </p:spPr>
        <p:txBody>
          <a:bodyPr>
            <a:normAutofit/>
          </a:bodyPr>
          <a:lstStyle/>
          <a:p>
            <a:r>
              <a:rPr lang="pt-BR" sz="3600" dirty="0"/>
              <a:t>ESCOLHA UM TEMA PARA A APRESENTAÇÃO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89D952A-BC46-41A8-BC50-1886E6EF2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0" y="1160615"/>
            <a:ext cx="8420100" cy="569738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F999E77-2785-40F9-A667-92421F187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662" y="1160614"/>
            <a:ext cx="10352338" cy="569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1905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2B7DF-3158-4AEC-9499-4EA8B046F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Altere o Layout se necessário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13DBE06-E345-4828-BD24-F973AFC9B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798" y="1458286"/>
            <a:ext cx="9601201" cy="539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303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938A8-D06F-4BCB-912D-624E5FFA5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MENU </a:t>
            </a:r>
            <a:br>
              <a:rPr lang="pt-BR" dirty="0"/>
            </a:br>
            <a:r>
              <a:rPr lang="pt-BR" dirty="0"/>
              <a:t>ARQUIVO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248581-0911-4B49-BF90-6E63DCFDD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450" y="1302406"/>
            <a:ext cx="8210550" cy="555559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EF7C733-B526-458B-BC4F-773C2588C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450" y="0"/>
            <a:ext cx="8153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59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BE7CFB7-D3DE-49A5-8916-804D07404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1" y="1"/>
            <a:ext cx="752475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C049676-9AB0-432E-A365-6538DDE47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350" y="1821546"/>
            <a:ext cx="3970901" cy="3214908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EXPORTANDO </a:t>
            </a:r>
            <a:br>
              <a:rPr lang="pt-BR" dirty="0"/>
            </a:br>
            <a:r>
              <a:rPr lang="pt-BR" dirty="0"/>
              <a:t>A </a:t>
            </a:r>
            <a:br>
              <a:rPr lang="pt-BR" dirty="0"/>
            </a:br>
            <a:r>
              <a:rPr lang="pt-BR" dirty="0"/>
              <a:t>APRESENTAÇÃO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F892505-1430-4332-A63E-D40799ADBA54}"/>
              </a:ext>
            </a:extLst>
          </p:cNvPr>
          <p:cNvSpPr/>
          <p:nvPr/>
        </p:nvSpPr>
        <p:spPr>
          <a:xfrm>
            <a:off x="7887286" y="3291841"/>
            <a:ext cx="3295650" cy="24477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84826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45E7E3-7D25-4347-88B1-656CE9284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554" y="728003"/>
            <a:ext cx="2271932" cy="1485900"/>
          </a:xfrm>
        </p:spPr>
        <p:txBody>
          <a:bodyPr/>
          <a:lstStyle/>
          <a:p>
            <a:pPr algn="ctr"/>
            <a:r>
              <a:rPr lang="pt-BR" dirty="0"/>
              <a:t>MENU </a:t>
            </a:r>
            <a:br>
              <a:rPr lang="pt-BR" dirty="0"/>
            </a:br>
            <a:r>
              <a:rPr lang="pt-BR" dirty="0"/>
              <a:t>EDITAR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4F647A4-D83F-4325-9D55-DD07A8E33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597" y="1233488"/>
            <a:ext cx="8312403" cy="562451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756F7F0-B9F9-49BE-A40B-FAA911A68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597" y="50763"/>
            <a:ext cx="8312403" cy="680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846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5EC604-1CC2-42E3-B601-1CC40591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1934308" cy="1485900"/>
          </a:xfrm>
        </p:spPr>
        <p:txBody>
          <a:bodyPr/>
          <a:lstStyle/>
          <a:p>
            <a:pPr algn="ctr"/>
            <a:r>
              <a:rPr lang="pt-BR" dirty="0"/>
              <a:t>MENU </a:t>
            </a:r>
            <a:br>
              <a:rPr lang="pt-BR" dirty="0"/>
            </a:br>
            <a:r>
              <a:rPr lang="pt-BR" dirty="0"/>
              <a:t>VER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296BA0-77AA-48CD-8F85-608E72625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1237956"/>
            <a:ext cx="8305800" cy="56200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8BB66EB-2115-4172-A145-5649A455A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609" y="0"/>
            <a:ext cx="8374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9805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3072-23AB-4637-A982-AE254ABB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2328203" cy="1485900"/>
          </a:xfrm>
        </p:spPr>
        <p:txBody>
          <a:bodyPr/>
          <a:lstStyle/>
          <a:p>
            <a:r>
              <a:rPr lang="pt-BR" dirty="0"/>
              <a:t>MENU </a:t>
            </a:r>
            <a:br>
              <a:rPr lang="pt-BR" dirty="0"/>
            </a:br>
            <a:r>
              <a:rPr lang="pt-BR" dirty="0"/>
              <a:t>INSERIR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850413-E0AD-4546-8EC6-927461996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211" y="1557338"/>
            <a:ext cx="7833789" cy="530066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710941F-45E4-4BE3-837A-77E20589A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609" y="0"/>
            <a:ext cx="8374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984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0F1FF0-EEE2-4F05-9D1C-FF4DA15A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52" y="247650"/>
            <a:ext cx="2912013" cy="1485900"/>
          </a:xfrm>
        </p:spPr>
        <p:txBody>
          <a:bodyPr>
            <a:normAutofit/>
          </a:bodyPr>
          <a:lstStyle/>
          <a:p>
            <a:r>
              <a:rPr lang="pt-BR" dirty="0"/>
              <a:t>MENU </a:t>
            </a:r>
            <a:br>
              <a:rPr lang="pt-BR" dirty="0"/>
            </a:br>
            <a:r>
              <a:rPr lang="pt-BR" dirty="0"/>
              <a:t>FORMATAR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4917DAD-D536-47FD-8D3C-B0DFDF547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730" y="1195388"/>
            <a:ext cx="8368710" cy="566261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777A848-4694-46D8-AECE-90D38F5A5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609" y="0"/>
            <a:ext cx="8374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752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AF9ECB-AAF7-4931-9685-54B589FBA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MENU </a:t>
            </a:r>
            <a:br>
              <a:rPr lang="pt-BR" dirty="0"/>
            </a:br>
            <a:r>
              <a:rPr lang="pt-BR" dirty="0"/>
              <a:t>SLIDE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95AA273-4DF4-48A7-8EB8-4A0E2F74D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609" y="0"/>
            <a:ext cx="8374391" cy="705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311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B78DF6-3ABC-4BC1-884B-E749D35A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685799"/>
            <a:ext cx="3305908" cy="1199271"/>
          </a:xfrm>
        </p:spPr>
        <p:txBody>
          <a:bodyPr>
            <a:normAutofit fontScale="90000"/>
          </a:bodyPr>
          <a:lstStyle/>
          <a:p>
            <a:r>
              <a:rPr lang="pt-BR" dirty="0"/>
              <a:t>MENU  </a:t>
            </a:r>
            <a:br>
              <a:rPr lang="pt-BR" dirty="0"/>
            </a:br>
            <a:r>
              <a:rPr lang="pt-BR" dirty="0"/>
              <a:t>ORGANIZAR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2073E9D-7458-4B9B-AE76-2F57F12D5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562" y="0"/>
            <a:ext cx="8126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559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523D1-826A-4747-921E-B7CCEB761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625" y="328832"/>
            <a:ext cx="4022188" cy="1387426"/>
          </a:xfrm>
        </p:spPr>
        <p:txBody>
          <a:bodyPr>
            <a:normAutofit/>
          </a:bodyPr>
          <a:lstStyle/>
          <a:p>
            <a:r>
              <a:rPr lang="pt-BR" dirty="0"/>
              <a:t>MENU </a:t>
            </a:r>
            <a:br>
              <a:rPr lang="pt-BR" dirty="0"/>
            </a:br>
            <a:r>
              <a:rPr lang="pt-BR" dirty="0"/>
              <a:t>FERRAMENTAS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1DBFD42-312A-4C46-9311-F23742187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181" y="0"/>
            <a:ext cx="73398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686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64DD9A-3C3F-46DE-8878-0021AA5DC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28650"/>
          </a:xfrm>
        </p:spPr>
        <p:txBody>
          <a:bodyPr>
            <a:normAutofit/>
          </a:bodyPr>
          <a:lstStyle/>
          <a:p>
            <a:r>
              <a:rPr lang="pt-BR" sz="3600" dirty="0"/>
              <a:t>COMPARTILHAMENTO DA APRESENTAÇÃO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98CCE99-A5B4-4C71-ADE0-DCAEFB67B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250" y="1314450"/>
            <a:ext cx="8192750" cy="5543550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BEA7655-0F8D-486F-8E66-19E4A8845DE4}"/>
              </a:ext>
            </a:extLst>
          </p:cNvPr>
          <p:cNvCxnSpPr/>
          <p:nvPr/>
        </p:nvCxnSpPr>
        <p:spPr>
          <a:xfrm flipV="1">
            <a:off x="1733550" y="2609850"/>
            <a:ext cx="9239250" cy="4076700"/>
          </a:xfrm>
          <a:prstGeom prst="straightConnector1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6473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64DD9A-3C3F-46DE-8878-0021AA5DC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28650"/>
          </a:xfrm>
        </p:spPr>
        <p:txBody>
          <a:bodyPr>
            <a:normAutofit/>
          </a:bodyPr>
          <a:lstStyle/>
          <a:p>
            <a:r>
              <a:rPr lang="pt-BR" sz="3600" dirty="0"/>
              <a:t>COMPARTILHAMENTO DA APRESENTAÇÃO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F5BDBA1-9804-46F8-83F7-3180AD27F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0018"/>
            <a:ext cx="5162843" cy="422798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5E2BB53-2C5F-4D93-BC1C-A855976FA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838" y="1314450"/>
            <a:ext cx="5455165" cy="446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5554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64DD9A-3C3F-46DE-8878-0021AA5DC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21" y="2088099"/>
            <a:ext cx="4382087" cy="2104074"/>
          </a:xfrm>
        </p:spPr>
        <p:txBody>
          <a:bodyPr>
            <a:normAutofit/>
          </a:bodyPr>
          <a:lstStyle/>
          <a:p>
            <a:pPr algn="ctr"/>
            <a:r>
              <a:rPr lang="pt-BR" sz="3600" dirty="0"/>
              <a:t>COMPARTILHAMENTO</a:t>
            </a:r>
            <a:br>
              <a:rPr lang="pt-BR" sz="3600" dirty="0"/>
            </a:br>
            <a:r>
              <a:rPr lang="pt-BR" sz="3600" dirty="0"/>
              <a:t> DA </a:t>
            </a:r>
            <a:br>
              <a:rPr lang="pt-BR" sz="3600" dirty="0"/>
            </a:br>
            <a:r>
              <a:rPr lang="pt-BR" sz="3600" dirty="0"/>
              <a:t>APRESENTAÇÃO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A4CC18C-34B1-4F30-B0E6-35E632AAE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723" y="0"/>
            <a:ext cx="6846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11002"/>
      </p:ext>
    </p:extLst>
  </p:cSld>
  <p:clrMapOvr>
    <a:masterClrMapping/>
  </p:clrMapOvr>
</p:sld>
</file>

<file path=ppt/theme/theme1.xml><?xml version="1.0" encoding="utf-8"?>
<a:theme xmlns:a="http://schemas.openxmlformats.org/drawingml/2006/main" name="Cortar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TM10001105[[fn=Corte]]</Template>
  <TotalTime>1458</TotalTime>
  <Words>465</Words>
  <Application>Microsoft Office PowerPoint</Application>
  <PresentationFormat>Widescreen</PresentationFormat>
  <Paragraphs>143</Paragraphs>
  <Slides>70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70</vt:i4>
      </vt:variant>
    </vt:vector>
  </HeadingPairs>
  <TitlesOfParts>
    <vt:vector size="72" baseType="lpstr">
      <vt:lpstr>Franklin Gothic Book</vt:lpstr>
      <vt:lpstr>Cortar</vt:lpstr>
      <vt:lpstr>POWER POINT  e google docs  </vt:lpstr>
      <vt:lpstr>Apresentação do PowerPoint</vt:lpstr>
      <vt:lpstr>INICIANDO O POWER POINT</vt:lpstr>
      <vt:lpstr>INICIANDO O POWER POINT</vt:lpstr>
      <vt:lpstr>DETALHANDO A TELA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GUIA ANIMAÇÃO</vt:lpstr>
      <vt:lpstr>APRESENTAÇÃO DO SLIDE</vt:lpstr>
      <vt:lpstr>REVISÃO – VERIFICAR ORTOGRAFIA</vt:lpstr>
      <vt:lpstr>REVISÃO – COMENTÁRIOS</vt:lpstr>
      <vt:lpstr>EXIBIR – SLIDE MESTRE</vt:lpstr>
      <vt:lpstr>EXIBIR – ESCALA DE CINZA E PRETO</vt:lpstr>
      <vt:lpstr>SALVAR COMO...</vt:lpstr>
      <vt:lpstr>Power Point Online</vt:lpstr>
      <vt:lpstr>Na tela do Hotmail acesse o menu a esquerda</vt:lpstr>
      <vt:lpstr>Acesse o PowerPoint</vt:lpstr>
      <vt:lpstr>Escolha um template</vt:lpstr>
      <vt:lpstr>Escolhi em branco</vt:lpstr>
      <vt:lpstr>Escolha um layout</vt:lpstr>
      <vt:lpstr>Escolha um layout</vt:lpstr>
      <vt:lpstr>Inserção de Novos Slides</vt:lpstr>
      <vt:lpstr>Alinhamento dos textos</vt:lpstr>
      <vt:lpstr>Outras formatações para textos nos slides</vt:lpstr>
      <vt:lpstr>Outras formatações para textos nos slides - Parágrafos</vt:lpstr>
      <vt:lpstr>Menu Arquivo</vt:lpstr>
      <vt:lpstr>Página Inicial</vt:lpstr>
      <vt:lpstr>Guia Inserir</vt:lpstr>
      <vt:lpstr>Guia Inserir - imagem</vt:lpstr>
      <vt:lpstr>Guia Inserir</vt:lpstr>
      <vt:lpstr>Preenchimento de formas</vt:lpstr>
      <vt:lpstr>ORGANIZAR SOBREPOSIÇÕES</vt:lpstr>
      <vt:lpstr>Inserção de Tabelas</vt:lpstr>
      <vt:lpstr>Inserção de Imagens do computador</vt:lpstr>
      <vt:lpstr>Inserção de Imagens do Bing</vt:lpstr>
      <vt:lpstr>Inserção de formas</vt:lpstr>
      <vt:lpstr>Inserção de Ícones</vt:lpstr>
      <vt:lpstr>Inserção de SmartArt e Organogramas</vt:lpstr>
      <vt:lpstr>Inserção de vídeos online</vt:lpstr>
      <vt:lpstr>Inserção de vídeos online</vt:lpstr>
      <vt:lpstr>Design</vt:lpstr>
      <vt:lpstr>Salvando a apresentação na OneDrive</vt:lpstr>
      <vt:lpstr>Salvando um cópia no computador</vt:lpstr>
      <vt:lpstr> Como criar apresentações pelo Google Docs </vt:lpstr>
      <vt:lpstr>Apresentação do PowerPoint</vt:lpstr>
      <vt:lpstr>ACESSE O GOOGLE DOCS</vt:lpstr>
      <vt:lpstr>NO MENU SEGUNTE ESCOLHA A OPÇÃO SLIDE</vt:lpstr>
      <vt:lpstr>ESCOLHA UM TEMA PARA A APRESENTAÇÃO</vt:lpstr>
      <vt:lpstr>Altere o Layout se necessário</vt:lpstr>
      <vt:lpstr>MENU  ARQUIVO</vt:lpstr>
      <vt:lpstr>EXPORTANDO  A  APRESENTAÇÃO</vt:lpstr>
      <vt:lpstr>MENU  EDITAR</vt:lpstr>
      <vt:lpstr>MENU  VER</vt:lpstr>
      <vt:lpstr>MENU  INSERIR</vt:lpstr>
      <vt:lpstr>MENU  FORMATAR</vt:lpstr>
      <vt:lpstr>MENU  SLIDE</vt:lpstr>
      <vt:lpstr>MENU   ORGANIZAR</vt:lpstr>
      <vt:lpstr>MENU  FERRAMENTAS</vt:lpstr>
      <vt:lpstr>COMPARTILHAMENTO DA APRESENTAÇÃO</vt:lpstr>
      <vt:lpstr>COMPARTILHAMENTO DA APRESENTAÇÃO</vt:lpstr>
      <vt:lpstr>COMPARTILHAMENTO  DA  APRESENTAÇÃO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 2016</dc:title>
  <dc:creator>Andre Silva</dc:creator>
  <cp:lastModifiedBy>Aninha</cp:lastModifiedBy>
  <cp:revision>32</cp:revision>
  <dcterms:created xsi:type="dcterms:W3CDTF">2018-03-12T17:53:41Z</dcterms:created>
  <dcterms:modified xsi:type="dcterms:W3CDTF">2020-02-20T20:15:37Z</dcterms:modified>
</cp:coreProperties>
</file>