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64" r:id="rId4"/>
    <p:sldId id="274" r:id="rId5"/>
    <p:sldId id="261" r:id="rId6"/>
    <p:sldId id="273" r:id="rId7"/>
    <p:sldId id="260" r:id="rId8"/>
    <p:sldId id="265" r:id="rId9"/>
    <p:sldId id="266" r:id="rId10"/>
    <p:sldId id="275" r:id="rId11"/>
    <p:sldId id="267" r:id="rId12"/>
    <p:sldId id="268" r:id="rId13"/>
    <p:sldId id="269" r:id="rId14"/>
    <p:sldId id="270" r:id="rId15"/>
    <p:sldId id="271" r:id="rId16"/>
    <p:sldId id="272" r:id="rId17"/>
    <p:sldId id="258" r:id="rId18"/>
    <p:sldId id="259" r:id="rId19"/>
    <p:sldId id="262" r:id="rId20"/>
    <p:sldId id="263" r:id="rId21"/>
    <p:sldId id="276" r:id="rId22"/>
    <p:sldId id="289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90" r:id="rId35"/>
    <p:sldId id="291" r:id="rId36"/>
    <p:sldId id="286" r:id="rId37"/>
    <p:sldId id="292" r:id="rId38"/>
    <p:sldId id="296" r:id="rId39"/>
    <p:sldId id="297" r:id="rId40"/>
    <p:sldId id="295" r:id="rId41"/>
    <p:sldId id="293" r:id="rId42"/>
    <p:sldId id="294" r:id="rId4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497" autoAdjust="0"/>
    <p:restoredTop sz="94206" autoAdjust="0"/>
  </p:normalViewPr>
  <p:slideViewPr>
    <p:cSldViewPr snapToGrid="0">
      <p:cViewPr varScale="1">
        <p:scale>
          <a:sx n="68" d="100"/>
          <a:sy n="68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BB05E-4DD1-4B07-B9EC-402EBEDB7A4D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83B6F-CE5C-4558-8B72-AE1CE4B699C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93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 guia Página Inicial, no grupo Desenho, clique em Formas. – Clique na forma desejada, clique em qualquer lugar do slide e arraste para posicionar a forma. • Para criar um quadrado ou um círculo perfeito (ou restringir as dimensões de outras formas), mantenha pressionada a tecla SHIFT enquanto arrasta.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83B6F-CE5C-4558-8B72-AE1CE4B699C8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184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516A0-9BF9-280A-4C48-4B0CE03F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4DEE3FB-90A6-E90E-BAB7-6EBA01D2B1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46C3DEA-FDC8-EB47-8648-90FF1CCF0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 guia Página Inicial, no grupo Desenho, clique em Formas. – Clique na forma desejada, clique em qualquer lugar do slide e arraste para posicionar a forma. • Para criar um quadrado ou um círculo perfeito (ou restringir as dimensões de outras formas), mantenha pressionada a tecla SHIFT enquanto arrasta.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53B13D-0985-D30C-9090-A8BDE17FD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83B6F-CE5C-4558-8B72-AE1CE4B699C8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821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45533-0888-EC86-DE27-6A3C9D722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FB1608-573C-04E2-EB55-B9AEF29E8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82750A-B4BD-A2EB-25F4-7C544BF2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A4C33-EBEC-D0DA-C6E5-5448C4F4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C3191D-E89C-C877-B325-E8937092C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928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D92191-91D0-5B7D-1B5E-7D32A1F0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00982F-2DB3-8E59-567A-15D7701B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40589A-736D-8B4A-21DD-703393AE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2BBCC8-F87B-FBD5-B848-5F266CF80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EFA8F2-2D05-7775-A83C-952C00D39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27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B1B5F-480B-24C5-2037-09DD27A6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73812D-979C-0E6F-ED79-A6EDA4C3A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6A89A7-7C4D-0D47-1585-C69047502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A9B9BE-72CA-B878-065C-EDE43095D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32B022-BF0A-25C4-D5F9-1973A2C5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106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70534-1E0A-9686-A20E-360D81E1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2158C8-E8C5-D993-D842-B3828F73A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2315F2-EA7E-5B24-1B09-8C2E5047D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8C5382-5C59-6A15-9A47-89092B43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24738D-6877-DB59-4BDE-E929BDF3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524494-2D00-1EAB-FD26-089B47D5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75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C478C-3F18-9931-87E9-4E1DA7F9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F6AD69-E994-83DE-D055-EDFC173CB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07F75B-30A5-D0B6-63E7-BD81CCFA2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6D9FA8-E6A1-B0E3-D94F-6B9C76749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7FF7D3-EF1D-7F9E-6272-A646FDB2A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4112F8C-C7EA-F365-34A2-7A17EC43F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C4602FA-B586-FDF1-05BC-226AEF44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18AFD68-4375-3D22-F260-3EE87744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68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60426-15C8-C163-CBD9-B8EAC90E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EEB9667-243D-FFC7-6B53-8FFE8B23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E3DFBB-5223-B325-E5DE-D0F67BE79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DEA1D0C-A57B-5B03-3409-EDCE17CE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299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B27D01A-4D92-D1E4-E1E1-B6B8FA146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4C3CA9-04D3-B18A-F56B-970510EC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5C7B13-85F1-AC01-0EA3-76D0AEAE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58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16280-433A-E459-DAF9-E223B3E3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59B613-3E3F-4C01-5E3A-45F21B2C5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7D92CCE-420E-2369-5C65-8A59037C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4E3EC4-4A0E-118F-7984-CB4C99DB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D290F5-F1D5-3311-FBD0-C781F79B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E43642-12FF-35BD-01C0-3D05CEE22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7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673C7-E5E2-B9C5-4702-5B6E1F3B4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4967E1-6099-1FE3-E719-9611181465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3BDD51-9270-A491-0755-A5D45B23B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AA4249-1E4F-E954-E14B-DFA72E5B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56598E-3877-4F40-4902-93566985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E77897-CB0B-F76A-73BA-30FBCEFE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88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0D5F6-DE44-FBB2-A98F-B5CAC6D07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7BF499-FF28-02AB-22A7-2C90C2C54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50B15A-581B-B0F4-4BE9-EE096611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38C0CD-449E-5637-3757-A75A92C99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A89ADD-2DFF-BF58-D22A-18319124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98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175BF2-987F-D159-375C-E5E93935F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7EF3060-9F5F-C51F-5183-C4C4A7431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A76FE-D749-736A-FA50-C2E89EC4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4E4F7F-AAB1-BEDA-6F40-CB74F1A72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14D249-10B2-CCCC-E32A-EC6525B2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52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17ED02C-E50B-CDD1-5F12-23A06477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E4EAA1-CD26-5CB7-63A9-8BD1A23F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25AC18-F186-1EDF-9262-06ED70E36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9E3A5-9D10-49D2-BB70-96454CABCAA3}" type="datetimeFigureOut">
              <a:rPr lang="pt-BR" smtClean="0"/>
              <a:t>19/02/2026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C5F6AA-EDAD-03F0-D7BB-4A9748160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58AC07-2BA4-86B8-DC33-ED95E9CB7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07C71-686E-492A-940F-E6AF9DAD1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888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F9E36-D253-661D-3CCF-3B8478F3E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D03D66-E8B6-6F3F-DC3F-F9493AE832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41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14840-B2BE-4A1B-1E43-E82786B4C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INTERFACE INICIAL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27353F7-A053-0F15-C506-B2BDECCC6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92" y="904044"/>
            <a:ext cx="9612066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8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1DED-606C-9385-514B-F98E6D00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662CD-E318-7ECF-1AE6-B321B097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MENU DA INTERFACE INICIAL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16431D-9316-228D-F708-FFA0E2B1D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286" y="37626"/>
            <a:ext cx="4315427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5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255D1-9B6C-AB9E-452A-F8754BC71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2E0073-340B-1331-CC29-8D3CDAA3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Painel de Slides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9C2F14-5D2E-C24B-3C0C-993F4268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785" y="18574"/>
            <a:ext cx="5220429" cy="682085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7295355-FD99-88C3-5A87-72684F21E538}"/>
              </a:ext>
            </a:extLst>
          </p:cNvPr>
          <p:cNvSpPr/>
          <p:nvPr/>
        </p:nvSpPr>
        <p:spPr>
          <a:xfrm>
            <a:off x="3951513" y="3429000"/>
            <a:ext cx="2144486" cy="195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66CA42F-BF58-F553-A3E5-1B26BC503178}"/>
              </a:ext>
            </a:extLst>
          </p:cNvPr>
          <p:cNvSpPr/>
          <p:nvPr/>
        </p:nvSpPr>
        <p:spPr>
          <a:xfrm>
            <a:off x="3951513" y="3624943"/>
            <a:ext cx="2144486" cy="195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232273E-3A05-08BD-E911-1ECC374DEC82}"/>
              </a:ext>
            </a:extLst>
          </p:cNvPr>
          <p:cNvSpPr/>
          <p:nvPr/>
        </p:nvSpPr>
        <p:spPr>
          <a:xfrm>
            <a:off x="3951513" y="3233057"/>
            <a:ext cx="2144486" cy="195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089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1668D-F51C-7E36-D7CD-A419FD721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B791A-4CDD-39B4-970E-5BA9E8423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Slides e definições de layouts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6CCEFCB-09A9-2D41-DF85-119C91207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195" y="0"/>
            <a:ext cx="10922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56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211E6-E7B0-4BA0-D5E2-CCD6452A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E76291-50D1-A5EC-287D-60B13374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Mudando o plano de fundo dos slides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D84CE8C-85C7-B2B9-6DCD-F30C251E4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77" y="-1"/>
            <a:ext cx="5363323" cy="683990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F0F679-7BBD-26ED-2F71-C72E77E0A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47" y="0"/>
            <a:ext cx="5372850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7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CD171-EC15-8DAE-014A-C74EFFD7B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8EEC0-A9E9-FBE0-FA25-0833BDB3E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Formas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372C5E2-9643-4342-432F-D104A7A4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8" y="-1"/>
            <a:ext cx="9948859" cy="67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2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E8B0-E47D-A7AB-CA9F-4A69EA48A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E0030-8D1A-987C-CE62-FEE5E0B5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FIGURAS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11621D-D663-2C9F-C8AB-198950378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58" y="56201"/>
            <a:ext cx="3886742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76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6B17D-A9F9-8D97-1E47-DAFA87127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F3FD8-2C2E-7249-0909-F4044BD6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FIGURAS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A10F5DF-C723-E2C8-D31A-03D14ED64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271462"/>
            <a:ext cx="9867900" cy="63150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BA27C8A-C7DC-7818-12DF-C81AFE752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763" y="-1"/>
            <a:ext cx="1071627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6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B14B-9F32-50B3-FE03-CD5BE29C7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290D3-F1FF-7309-9736-255956CD4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FIGURAS</a:t>
            </a:r>
          </a:p>
        </p:txBody>
      </p:sp>
    </p:spTree>
    <p:extLst>
      <p:ext uri="{BB962C8B-B14F-4D97-AF65-F5344CB8AC3E}">
        <p14:creationId xmlns:p14="http://schemas.microsoft.com/office/powerpoint/2010/main" val="1297416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9B0A9-F57D-5D06-CBE0-E7EB26C1A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1B65E-1A26-CFAE-4514-A93E25165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ELEMENTOS GRÁFICOS (SMART ART)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70C0F3-C5B3-2615-CFB0-B2A6AC21E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7" y="0"/>
            <a:ext cx="7452633" cy="40727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CECB9F1-1A69-507A-EB63-8BA7FAC83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43" y="0"/>
            <a:ext cx="10738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92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30B0D-64BD-2689-41E8-20ADF7248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1A5D78-E628-934E-D754-21599301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GRÁFICOS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F7A1A9-2CD4-87E4-F6B6-0E0E583A0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8" y="293913"/>
            <a:ext cx="10121022" cy="587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6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8CE62-999A-491F-D9B1-FA501540B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DC903-A7E9-FF7F-E97B-A271A72E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GRÁFICOS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A659B1-44DB-E791-1387-4216A940C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8" y="293913"/>
            <a:ext cx="10121022" cy="58753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ADC1ADB-BF15-2993-6A15-058CF9DA3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7" y="152866"/>
            <a:ext cx="10121021" cy="67051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AFF4DAD-44E6-3F95-9017-65FFC1D91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4" y="0"/>
            <a:ext cx="1012102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38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7BA8-8FC7-E91D-349A-B292AD04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BF0BC-D5AB-9E64-BFA4-74BB14C2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EDITANDO A TABELA DE DADOS DO GRÁFICO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564D7E-7B20-F43E-DF50-0947F2471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8" y="293913"/>
            <a:ext cx="10121022" cy="58753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1187F8A-D168-C5FE-8F15-33786061A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7" y="152866"/>
            <a:ext cx="10121021" cy="670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8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D75B7-1B5E-FA4B-68B7-1354E61B1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4F441-CE48-7CF8-7702-F1B362183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EDITANDO A TABELA DE DADOS DO GRÁFICO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A924BF-DD60-7937-DF6D-73EC2AB3E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8" y="293913"/>
            <a:ext cx="10121022" cy="58753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1D5F36-0885-53E8-949D-9739DE799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7" y="152866"/>
            <a:ext cx="10121021" cy="670513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E0A3A85-C3DC-D3F0-7D54-43324373F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34" y="152866"/>
            <a:ext cx="9974067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91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F002-A93D-B716-AB3F-806532FB8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53A3D-C7F2-0302-513C-3123D2F38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caixas de textos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3E4292-4A5B-C2C4-7D21-C7D5F8206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08" y="293913"/>
            <a:ext cx="10121022" cy="587533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2CCC8DF-CA67-07F1-0896-25E436630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34" y="152866"/>
            <a:ext cx="9974067" cy="537285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BDA8857-436B-45F1-CA00-46558E814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767" y="223389"/>
            <a:ext cx="10674000" cy="641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6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99E7C-C65B-0D9A-C1C3-7EAD16554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8F7A34-45F8-8A50-0A57-168DD10F1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APRESENTAÇÃO DOS SLIDES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37B9AA2-13C2-3617-AE0E-CCED0FC47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42" y="0"/>
            <a:ext cx="11092156" cy="685716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A94D8AD-B81C-E361-7D6B-BCACBADC9639}"/>
              </a:ext>
            </a:extLst>
          </p:cNvPr>
          <p:cNvSpPr/>
          <p:nvPr/>
        </p:nvSpPr>
        <p:spPr>
          <a:xfrm>
            <a:off x="1128713" y="685800"/>
            <a:ext cx="700087" cy="100012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C34BF33-7A58-7A40-99C5-49475FD98737}"/>
              </a:ext>
            </a:extLst>
          </p:cNvPr>
          <p:cNvSpPr/>
          <p:nvPr/>
        </p:nvSpPr>
        <p:spPr>
          <a:xfrm>
            <a:off x="5819702" y="336755"/>
            <a:ext cx="1510246" cy="34904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658476F-0800-9CDB-BA67-968A8B86D988}"/>
              </a:ext>
            </a:extLst>
          </p:cNvPr>
          <p:cNvCxnSpPr/>
          <p:nvPr/>
        </p:nvCxnSpPr>
        <p:spPr>
          <a:xfrm flipV="1">
            <a:off x="1128713" y="685800"/>
            <a:ext cx="4967287" cy="6171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C7855260-76BA-9104-2B1C-8BC9E375E19C}"/>
              </a:ext>
            </a:extLst>
          </p:cNvPr>
          <p:cNvCxnSpPr>
            <a:cxnSpLocks/>
          </p:cNvCxnSpPr>
          <p:nvPr/>
        </p:nvCxnSpPr>
        <p:spPr>
          <a:xfrm flipV="1">
            <a:off x="1099842" y="2530929"/>
            <a:ext cx="728958" cy="432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707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F9264-FFEA-6DF6-F417-33E500FAB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55DE7-D398-410B-848E-239797BE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APRESENTAÇÃO DOS SLIDES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38206C6-6A8B-FCD0-442F-6030D69B5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42" y="0"/>
            <a:ext cx="11092156" cy="685716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33F745A-14D7-2DC4-F437-A61FD10072AB}"/>
              </a:ext>
            </a:extLst>
          </p:cNvPr>
          <p:cNvSpPr/>
          <p:nvPr/>
        </p:nvSpPr>
        <p:spPr>
          <a:xfrm>
            <a:off x="1659655" y="671051"/>
            <a:ext cx="700087" cy="100012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CD110C4-7F1B-07B4-39BB-A8A6D2B5ADD5}"/>
              </a:ext>
            </a:extLst>
          </p:cNvPr>
          <p:cNvSpPr/>
          <p:nvPr/>
        </p:nvSpPr>
        <p:spPr>
          <a:xfrm>
            <a:off x="5819702" y="336755"/>
            <a:ext cx="1510246" cy="34904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998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7D51-DA27-4DFB-7D32-59D703E9C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6E8E8-4502-4A8B-B34E-EA66F0C9E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Gravar a apresentação como vídeo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202ED5-B5F4-C53D-BC19-21AA1A5C5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77" y="1191985"/>
            <a:ext cx="9386265" cy="493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15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A9906-BF05-800B-3C53-C46BBC8BD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5E94F9-CC70-EFFE-D30E-81F7F4B6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Verificar a ortografia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56B495-1840-58D6-32C9-8AF69A25C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756" y="662870"/>
            <a:ext cx="10494343" cy="553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5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2B585-C2C7-9A29-18B3-52F23510F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0A46D-A127-A962-94F3-223955E1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4545"/>
            <a:ext cx="12191999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 como é no </a:t>
            </a:r>
            <a:r>
              <a:rPr lang="pt-BR" dirty="0" err="1">
                <a:solidFill>
                  <a:schemeClr val="bg1"/>
                </a:solidFill>
              </a:rPr>
              <a:t>GoogleDocs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92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508E4C6-69FC-0493-9591-AA0847B148E9}"/>
              </a:ext>
            </a:extLst>
          </p:cNvPr>
          <p:cNvSpPr txBox="1"/>
          <p:nvPr/>
        </p:nvSpPr>
        <p:spPr>
          <a:xfrm>
            <a:off x="838200" y="1166842"/>
            <a:ext cx="1051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O Google Documentos ou Google </a:t>
            </a:r>
            <a:r>
              <a:rPr lang="pt-BR" sz="3600" dirty="0" err="1"/>
              <a:t>Docs</a:t>
            </a:r>
            <a:r>
              <a:rPr lang="pt-BR" sz="3600" dirty="0"/>
              <a:t>, lançado em março de 2006, é um pacote de aplicativos e ferramentas do Google que on-line, serve para acessar dados em nuvens e off-line para acessar bancos criados por essa extensão para futura sincronização através do upload instantâneo ao acessá-los on-line, diretamente no browser de desktops ou aplicativos de dispositivos móveis do Android e Macintosh.</a:t>
            </a:r>
          </a:p>
        </p:txBody>
      </p:sp>
    </p:spTree>
    <p:extLst>
      <p:ext uri="{BB962C8B-B14F-4D97-AF65-F5344CB8AC3E}">
        <p14:creationId xmlns:p14="http://schemas.microsoft.com/office/powerpoint/2010/main" val="3682898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5BD1-5C13-973F-8C84-76F8C0F3C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9CE1B-BF69-89F0-103C-AED2A1DE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Efetue login no </a:t>
            </a:r>
            <a:r>
              <a:rPr lang="pt-BR" dirty="0" err="1">
                <a:solidFill>
                  <a:schemeClr val="bg1"/>
                </a:solidFill>
              </a:rPr>
              <a:t>gmail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D5D58B-AC71-803F-9206-1967BDC7C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756" y="662870"/>
            <a:ext cx="10494343" cy="5532260"/>
          </a:xfrm>
          <a:prstGeom prst="rect">
            <a:avLst/>
          </a:prstGeom>
        </p:spPr>
      </p:pic>
      <p:pic>
        <p:nvPicPr>
          <p:cNvPr id="5" name="Imagem 4" descr="Interface gráfica do usuário, Aplicativo, Word&#10;&#10;O conteúdo gerado por IA pode estar incorreto.">
            <a:extLst>
              <a:ext uri="{FF2B5EF4-FFF2-40B4-BE49-F238E27FC236}">
                <a16:creationId xmlns:a16="http://schemas.microsoft.com/office/drawing/2014/main" id="{F221F642-FB10-239B-4F56-E66577216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49" y="467412"/>
            <a:ext cx="10866755" cy="572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74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6CCC2-1085-E56C-09E1-897929CE0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B90867-20EA-6304-1455-382E55268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Acesse o Painel de App do google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4CF1329-0653-086D-990B-31BF74FB0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811" y="9047"/>
            <a:ext cx="6468378" cy="6839905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27934D9-4590-C789-5302-C2C37532CB2A}"/>
              </a:ext>
            </a:extLst>
          </p:cNvPr>
          <p:cNvCxnSpPr/>
          <p:nvPr/>
        </p:nvCxnSpPr>
        <p:spPr>
          <a:xfrm flipV="1">
            <a:off x="1632857" y="1616529"/>
            <a:ext cx="6678386" cy="5110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345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E12C7-BC64-BF94-7AEF-44F400E3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AED4936-2E27-93B5-02E7-706396724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99" y="18574"/>
            <a:ext cx="8249801" cy="68208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59E18C0-CB74-3732-9DA2-0B686DC4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Escolha o app de apresentações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EA32D68-01B6-2FE8-B869-2223FBF11C8B}"/>
              </a:ext>
            </a:extLst>
          </p:cNvPr>
          <p:cNvCxnSpPr>
            <a:cxnSpLocks/>
          </p:cNvCxnSpPr>
          <p:nvPr/>
        </p:nvCxnSpPr>
        <p:spPr>
          <a:xfrm flipV="1">
            <a:off x="1632857" y="3739243"/>
            <a:ext cx="7331529" cy="2988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887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A030C-AEAC-B528-F203-DC548E78D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049D0-B3CC-4C4D-E034-174D5ACBE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Escolha o </a:t>
            </a:r>
            <a:r>
              <a:rPr lang="pt-BR" dirty="0" err="1">
                <a:solidFill>
                  <a:schemeClr val="bg1"/>
                </a:solidFill>
              </a:rPr>
              <a:t>template</a:t>
            </a:r>
            <a:r>
              <a:rPr lang="pt-BR" dirty="0">
                <a:solidFill>
                  <a:schemeClr val="bg1"/>
                </a:solidFill>
              </a:rPr>
              <a:t> ou apresentação salva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EC68FA6-1639-8312-8FD1-3C6A2A2336D3}"/>
              </a:ext>
            </a:extLst>
          </p:cNvPr>
          <p:cNvCxnSpPr>
            <a:cxnSpLocks/>
          </p:cNvCxnSpPr>
          <p:nvPr/>
        </p:nvCxnSpPr>
        <p:spPr>
          <a:xfrm flipV="1">
            <a:off x="1632857" y="4261757"/>
            <a:ext cx="5959929" cy="2465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63F937F0-08E6-6E51-6F39-30C3EAA5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57" y="277356"/>
            <a:ext cx="10755084" cy="630328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4F62B30-BFB3-7AE6-0FC9-C176B9140A4C}"/>
              </a:ext>
            </a:extLst>
          </p:cNvPr>
          <p:cNvSpPr/>
          <p:nvPr/>
        </p:nvSpPr>
        <p:spPr>
          <a:xfrm>
            <a:off x="2081463" y="2021305"/>
            <a:ext cx="8434137" cy="1588169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F6220DD-3BA9-4DD5-2B54-33E7FE7EEC21}"/>
              </a:ext>
            </a:extLst>
          </p:cNvPr>
          <p:cNvSpPr/>
          <p:nvPr/>
        </p:nvSpPr>
        <p:spPr>
          <a:xfrm>
            <a:off x="2046228" y="4220764"/>
            <a:ext cx="8434137" cy="1975499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535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30E5-3C87-B33F-2026-48A0A269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B8193-3EE7-7BA1-1E83-2A8C76CD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Escolha o </a:t>
            </a:r>
            <a:r>
              <a:rPr lang="pt-BR" dirty="0" err="1">
                <a:solidFill>
                  <a:schemeClr val="bg1"/>
                </a:solidFill>
              </a:rPr>
              <a:t>template</a:t>
            </a:r>
            <a:r>
              <a:rPr lang="pt-BR" dirty="0">
                <a:solidFill>
                  <a:schemeClr val="bg1"/>
                </a:solidFill>
              </a:rPr>
              <a:t> ou apresentação salva</a:t>
            </a:r>
          </a:p>
        </p:txBody>
      </p:sp>
      <p:pic>
        <p:nvPicPr>
          <p:cNvPr id="6" name="Imagem 5" descr="Interface gráfica do usuário, Aplicativo">
            <a:extLst>
              <a:ext uri="{FF2B5EF4-FFF2-40B4-BE49-F238E27FC236}">
                <a16:creationId xmlns:a16="http://schemas.microsoft.com/office/drawing/2014/main" id="{185301B1-32F3-CF72-3D68-C7E9E82AB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08" y="215881"/>
            <a:ext cx="10984991" cy="642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88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8DE3C-83A1-F2B3-3AF3-EF5CF9654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15F900-3942-5941-93DC-3166CAB9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Inserção de Novos slides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35B43D-AFBF-F028-F31D-F0B263970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32" y="9047"/>
            <a:ext cx="6525536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21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BAE5E-4F45-14B0-76C5-8EA606DC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D02B7-6477-6223-4F46-59BF4D7B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Clique no slide anterior e clique em </a:t>
            </a:r>
            <a:r>
              <a:rPr lang="pt-BR" dirty="0" err="1">
                <a:solidFill>
                  <a:schemeClr val="bg1"/>
                </a:solidFill>
              </a:rPr>
              <a:t>Enter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0A55CF-79AD-3201-13AB-0EDF0C0DC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32" y="9047"/>
            <a:ext cx="6525536" cy="68399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E7B50CA-C4AF-B9C1-F209-995480998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399" y="9047"/>
            <a:ext cx="9392961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01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B95CB-1A8C-EACA-480C-08E88F0A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4FB2D-EA0E-C5B8-AC20-D7EADB68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Clique no slide anterior e clique em </a:t>
            </a:r>
            <a:r>
              <a:rPr lang="pt-BR" dirty="0" err="1">
                <a:solidFill>
                  <a:schemeClr val="bg1"/>
                </a:solidFill>
              </a:rPr>
              <a:t>Enter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C7987C-04F2-5C2A-4EAE-9270E405E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32" y="9047"/>
            <a:ext cx="6525536" cy="68399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1B13AA3-7369-A28B-C175-185B7B04B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399" y="9047"/>
            <a:ext cx="9392961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40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192E9-AA42-8FF5-68B0-3B35ED4AA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91768-27C1-7860-F246-364B89BB5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34926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Usando imagem com plano de fundo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08C27C7-1A51-B1E0-2ED7-00D7D407F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87" y="-2"/>
            <a:ext cx="985022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44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00888-0421-39E8-A8B0-BF5FF246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D9587-50ED-D333-E6CC-EE0FE6C7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Copie e cole a imagem no slide</a:t>
            </a:r>
          </a:p>
        </p:txBody>
      </p:sp>
      <p:pic>
        <p:nvPicPr>
          <p:cNvPr id="1026" name="Picture 2" descr="Tech backgrounds Imagens – Download Grátis no Freepik">
            <a:extLst>
              <a:ext uri="{FF2B5EF4-FFF2-40B4-BE49-F238E27FC236}">
                <a16:creationId xmlns:a16="http://schemas.microsoft.com/office/drawing/2014/main" id="{88319FDF-23EF-F704-CB62-7FDBA5057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081088"/>
            <a:ext cx="70485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5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3A5D2-D78C-7764-3804-D7E620C6B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C1368-D326-BBE6-EF7C-1655B250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Copie e cole a imagem no slide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73E00C6-108D-6E65-A682-25DA4152C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25" y="23337"/>
            <a:ext cx="9316750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40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F9ECD-0064-D30C-FBB5-1421E0636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2F8F9-AF0D-F5ED-FB8D-33DBEE44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Inserindo tabelas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0CD0AD5-ADEE-2FEE-7A0F-CD940781B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30" y="-14933"/>
            <a:ext cx="7809470" cy="69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89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0415F-CA52-67F2-6F58-82D72BE05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F1FF3-E376-E86E-FDF8-66DA3FEF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Inserindo </a:t>
            </a:r>
            <a:r>
              <a:rPr lang="pt-BR" sz="3200">
                <a:solidFill>
                  <a:schemeClr val="bg1"/>
                </a:solidFill>
              </a:rPr>
              <a:t>Outros elementos</a:t>
            </a:r>
            <a:endParaRPr lang="pt-BR" sz="32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20B3D8-714F-7F03-5E0C-EEEE97CD4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12" y="90021"/>
            <a:ext cx="5201376" cy="66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856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128F3-6BC3-8662-0CE1-BAF7C834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Inserindo Novos slides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B8462A84-632A-E9E9-D636-2C5F946AE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919" y="2141537"/>
            <a:ext cx="70187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79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2AC7-1BE5-6AE2-5C0E-CD23E8969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08E54-E80E-6A72-1A7C-46306F92F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Compartilhamento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13AA67-D10B-54E4-32F3-847D1DFB4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12" y="90021"/>
            <a:ext cx="5201376" cy="6677957"/>
          </a:xfrm>
          <a:prstGeom prst="rect">
            <a:avLst/>
          </a:prstGeom>
        </p:spPr>
      </p:pic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3DED204-F5E1-DE87-059A-5E6AC6618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550" y="215881"/>
            <a:ext cx="11038449" cy="6426237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FCE7FF59-9F73-F3A4-FFA0-06E75D1A081A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789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98FFA-9D83-290F-2C14-46B12F52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383E5-71B2-1F21-6B72-0C208921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Organização dos slides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39CE29D-2BC5-BBB2-F5C5-33021AB89E8F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A437D621-D7A4-31E2-590B-B71706391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1" y="399627"/>
            <a:ext cx="10478962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54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069EE-ABEE-DF1F-16D9-A593FA29D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CF52F-8528-B8E4-7770-CA928C668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>
                <a:solidFill>
                  <a:schemeClr val="bg1"/>
                </a:solidFill>
              </a:rPr>
              <a:t>Ferramentas</a:t>
            </a:r>
            <a:endParaRPr lang="pt-BR" sz="3200" dirty="0">
              <a:solidFill>
                <a:schemeClr val="bg1"/>
              </a:solidFill>
            </a:endParaRP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3F361C5-79DA-8A3B-50D8-F01A5CB4ACA2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46E08092-08E9-E36E-770B-D435F3E5F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143" y="298608"/>
            <a:ext cx="10207726" cy="621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236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9CE40-E4BB-D50B-F9D2-5D7949EF0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2C151-FE5B-9236-765F-1211C9B30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Outras opções com slides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F21AA952-F94C-C1E2-2752-4CFBD1877624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81370D60-0F07-BE34-0C39-4FE56D9F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690" y="0"/>
            <a:ext cx="8526568" cy="680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48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F595-59ED-736B-B628-A1640B3BA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FF0E4-626A-2E8A-8ED1-BFCA5BC9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Compartilhamento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58BA56F-9DE4-C647-3AB9-F73D37A7BA49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3EA7633D-FE7B-3231-D4F7-A369DC119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91" y="886484"/>
            <a:ext cx="11099409" cy="542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57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9436-F026-42DB-4050-D3559D0E8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EBF69-590B-5421-E1E3-FD983282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83605" y="2934930"/>
            <a:ext cx="6858002" cy="988142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Compartilhamento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EE49017-1A8E-EDAC-D6FD-348014AD1533}"/>
              </a:ext>
            </a:extLst>
          </p:cNvPr>
          <p:cNvCxnSpPr/>
          <p:nvPr/>
        </p:nvCxnSpPr>
        <p:spPr>
          <a:xfrm flipV="1">
            <a:off x="970671" y="1674055"/>
            <a:ext cx="10128738" cy="474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721ECA29-21A0-D792-4D4B-D56C06405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0" y="428030"/>
            <a:ext cx="11221329" cy="600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810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6922</TotalTime>
  <Words>357</Words>
  <Application>Microsoft Office PowerPoint</Application>
  <PresentationFormat>Widescreen</PresentationFormat>
  <Paragraphs>45</Paragraphs>
  <Slides>42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Tema do Office</vt:lpstr>
      <vt:lpstr>Apresentação do PowerPoint</vt:lpstr>
      <vt:lpstr>INTERFACE INICIAL</vt:lpstr>
      <vt:lpstr>MENU DA INTERFACE INICIAL</vt:lpstr>
      <vt:lpstr>Painel de Slides</vt:lpstr>
      <vt:lpstr>Inserção de Slides e definições de layouts</vt:lpstr>
      <vt:lpstr>Mudando o plano de fundo dos slides</vt:lpstr>
      <vt:lpstr>Inserção de Formas</vt:lpstr>
      <vt:lpstr>INSERÇÃO DE FIGURAS</vt:lpstr>
      <vt:lpstr>INSERÇÃO DE FIGURAS</vt:lpstr>
      <vt:lpstr>INSERÇÃO DE FIGURAS</vt:lpstr>
      <vt:lpstr>INSERÇÃO ELEMENTOS GRÁFICOS (SMART ART)</vt:lpstr>
      <vt:lpstr>INSERÇÃO DE GRÁFICOS</vt:lpstr>
      <vt:lpstr>INSERÇÃO DE GRÁFICOS</vt:lpstr>
      <vt:lpstr>EDITANDO A TABELA DE DADOS DO GRÁFICO</vt:lpstr>
      <vt:lpstr>EDITANDO A TABELA DE DADOS DO GRÁFICO</vt:lpstr>
      <vt:lpstr>Inserção de caixas de textos</vt:lpstr>
      <vt:lpstr>APRESENTAÇÃO DOS SLIDES</vt:lpstr>
      <vt:lpstr>APRESENTAÇÃO DOS SLIDES</vt:lpstr>
      <vt:lpstr>Gravar a apresentação como vídeo</vt:lpstr>
      <vt:lpstr>Verificar a ortografia</vt:lpstr>
      <vt:lpstr>E como é no GoogleDocs</vt:lpstr>
      <vt:lpstr>Apresentação do PowerPoint</vt:lpstr>
      <vt:lpstr>Efetue login no gmail</vt:lpstr>
      <vt:lpstr>Acesse o Painel de App do google</vt:lpstr>
      <vt:lpstr>Escolha o app de apresentações</vt:lpstr>
      <vt:lpstr>Escolha o template ou apresentação salva</vt:lpstr>
      <vt:lpstr>Escolha o template ou apresentação salva</vt:lpstr>
      <vt:lpstr>Inserção de Novos slides</vt:lpstr>
      <vt:lpstr>Clique no slide anterior e clique em Enter</vt:lpstr>
      <vt:lpstr>Clique no slide anterior e clique em Enter</vt:lpstr>
      <vt:lpstr>Usando imagem com plano de fundo</vt:lpstr>
      <vt:lpstr>Copie e cole a imagem no slide</vt:lpstr>
      <vt:lpstr>Copie e cole a imagem no slide</vt:lpstr>
      <vt:lpstr>Inserindo tabelas</vt:lpstr>
      <vt:lpstr>Inserindo Outros elementos</vt:lpstr>
      <vt:lpstr>Inserindo Novos slides</vt:lpstr>
      <vt:lpstr>Compartilhamento</vt:lpstr>
      <vt:lpstr>Organização dos slides</vt:lpstr>
      <vt:lpstr>Ferramentas</vt:lpstr>
      <vt:lpstr>Outras opções com slides</vt:lpstr>
      <vt:lpstr>Compartilhamento</vt:lpstr>
      <vt:lpstr>Compartilhamento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</dc:creator>
  <cp:lastModifiedBy>Andre</cp:lastModifiedBy>
  <cp:revision>7</cp:revision>
  <dcterms:created xsi:type="dcterms:W3CDTF">2026-02-14T23:56:00Z</dcterms:created>
  <dcterms:modified xsi:type="dcterms:W3CDTF">2026-02-19T23:50:52Z</dcterms:modified>
</cp:coreProperties>
</file>