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4" r:id="rId10"/>
    <p:sldId id="263" r:id="rId11"/>
    <p:sldId id="269" r:id="rId12"/>
    <p:sldId id="266" r:id="rId13"/>
    <p:sldId id="267" r:id="rId14"/>
    <p:sldId id="268" r:id="rId15"/>
    <p:sldId id="270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9120C2-E34D-173E-B9E1-21417E51A3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C306A1A-B1A8-58B8-FC73-9A8F118CD6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6D9A97B-21A0-780B-6588-7CA35E0CE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55B3D-14F1-4BCB-96A5-B20F5938D1A5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1C3AD2-971B-6541-9E81-F58E9D793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3B68DC-ACCE-6E24-735E-9A1CD540E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8BF6-BD9A-4997-983D-66EF5902C2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1167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B53782-45FA-443A-05E9-F4E8F61DA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2F3786-1127-83F8-C5E0-A61DBAC14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BA72D4-F985-94D4-0A10-8854820E9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55B3D-14F1-4BCB-96A5-B20F5938D1A5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65627D6-319B-F855-115C-4B742E738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9E94966-BBDD-15AD-001D-369C36228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8BF6-BD9A-4997-983D-66EF5902C2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690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4B4FE0-F404-328B-6555-A52290E57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C298634-66F2-C9F5-5B25-11A138F972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ABFD47-232A-0127-3CED-BFFEB07B3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55B3D-14F1-4BCB-96A5-B20F5938D1A5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31A25C-CDE8-41A0-6314-97A310ED8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758EC5-8EB3-D87B-9EC7-65022796C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8BF6-BD9A-4997-983D-66EF5902C2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9581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29E693-F2EB-F9AB-5B16-B268983DA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6094FD-0924-C753-247C-1CD25B0D64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D2867DC-E598-B264-0D96-3C536D11A1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6E6688E-F915-ADB0-15EC-4100A827F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55B3D-14F1-4BCB-96A5-B20F5938D1A5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E7F90C4-3B1C-A076-C1AD-1986521B2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726DA14-AC2A-9B94-49A5-5CE6AE7B0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8BF6-BD9A-4997-983D-66EF5902C2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533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F13E11-6BD0-F710-BE07-50B34AAE5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00C2C1-4922-8CE8-7070-FF4E00321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5DDE87F-AF6B-03C9-87FD-4DEFC927C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78C520A-B75D-9A3A-55AE-9B0673FB52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B8C7E7A-F733-AC8A-342A-9BF1813E75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6662531-DF2A-B225-7E73-7B4D35C03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55B3D-14F1-4BCB-96A5-B20F5938D1A5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BEB8297-3A74-5BCC-0DB1-C3918D9DF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67A88B0-66D4-424A-2CBA-2048B702C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8BF6-BD9A-4997-983D-66EF5902C2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9385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A6D577-612C-4E70-75DD-A9B9622EC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6A54EE2-36FA-E0DC-A964-93CC164E7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55B3D-14F1-4BCB-96A5-B20F5938D1A5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4A688DD-073E-FF7C-81CD-D404B3408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9FCF024-6B58-62CA-1934-1E40F03B3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8BF6-BD9A-4997-983D-66EF5902C2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272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7F66C5B-8F6A-AF8C-85D7-BBB4E0993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55B3D-14F1-4BCB-96A5-B20F5938D1A5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8E07A58-A796-A7B6-326A-B1A264516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4A076F6-6215-0075-D318-EE4C56F61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8BF6-BD9A-4997-983D-66EF5902C2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0076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8E88D7-6C54-4F5E-EE1F-54E3B00F7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F2C150-F2A7-E594-3113-6EFD649B6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0134295-5C9F-3F1D-A023-B504ABB28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40BD10E-CF88-672B-AB6D-A0AA2A29D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55B3D-14F1-4BCB-96A5-B20F5938D1A5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00EA19C-531F-ED3B-28D9-FA6C8C2F4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4C68CC1-BB9D-1D01-2C47-534A138DD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8BF6-BD9A-4997-983D-66EF5902C2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9743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0E8905-CA4E-E07D-CA4B-6A8FC867B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1F8E9C0-B3BB-B255-00EB-A926A72A3A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8C673F7-9BBB-17FD-7031-5259E1AB14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78AFC9C-C033-10B8-889D-302184FCD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55B3D-14F1-4BCB-96A5-B20F5938D1A5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4C95E79-98EB-7D45-E89F-F15CA2699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CFBD27-E497-FD41-AF8C-2C9B2A9A3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8BF6-BD9A-4997-983D-66EF5902C2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2902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8E1F0-5A5E-64AF-9AF0-7BC98E94A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964BEA2-EA3A-007C-4821-E3D9AFD0A9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53BBDF-7221-A86C-3464-81ED955AE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55B3D-14F1-4BCB-96A5-B20F5938D1A5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3BF575A-FE86-BBD6-D600-DF70133B7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6D807B6-EB3A-D879-BE8F-19188C2C0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8BF6-BD9A-4997-983D-66EF5902C2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5370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CE3A719-2405-4853-6165-5DA48CD393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B248399-0AFB-8E8E-353E-E06E2310F9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2DBCA4-2B51-316D-2A72-4F3C257EE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55B3D-14F1-4BCB-96A5-B20F5938D1A5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B176567-99DB-7341-C85F-F0BA0A4C6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753B595-CA6B-F704-380F-3424D1AA3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8BF6-BD9A-4997-983D-66EF5902C2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1728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2AD0608-69D0-307B-5445-46AE7BFF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74FE961-C7F1-0079-6CB8-AF8EDFC7A3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F40DB9-8368-4813-045F-DB3B7DBFA1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55B3D-14F1-4BCB-96A5-B20F5938D1A5}" type="datetimeFigureOut">
              <a:rPr lang="pt-BR" smtClean="0"/>
              <a:t>03/11/2025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D417DF-977F-4755-6DDE-71B4EBE349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3CE977-E114-5B09-DEC0-4200F9D1A3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78BF6-BD9A-4997-983D-66EF5902C2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6005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04FB2C-4F43-453A-6E24-5C23B4081E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C9C292-9DF4-EB82-7515-960CEB4999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2823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7C5072-982E-E5E6-1FF9-73BFD9D21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Criando o Banco de Dados no </a:t>
            </a:r>
            <a:r>
              <a:rPr lang="pt-BR" dirty="0" err="1"/>
              <a:t>MySql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DEAFC06-CFDF-BC04-E977-0DF2D4C49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575" y="1825625"/>
            <a:ext cx="6796618" cy="487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418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F49074-0E8D-63DA-DA13-52B04611B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Banco de dados criado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35C568FF-226A-0DC7-C00F-25493AB230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4138" y="1545891"/>
            <a:ext cx="9385527" cy="4946984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A567D459-FB96-ED2F-15C3-78F2C8ECA0B4}"/>
              </a:ext>
            </a:extLst>
          </p:cNvPr>
          <p:cNvCxnSpPr/>
          <p:nvPr/>
        </p:nvCxnSpPr>
        <p:spPr>
          <a:xfrm flipH="1" flipV="1">
            <a:off x="3843338" y="4557713"/>
            <a:ext cx="5543550" cy="12430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4391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0940F2-9E9A-36AA-A759-DC9D5618B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Agora na guia </a:t>
            </a:r>
            <a:r>
              <a:rPr lang="pt-BR" dirty="0" err="1"/>
              <a:t>sql</a:t>
            </a:r>
            <a:r>
              <a:rPr lang="pt-BR" dirty="0"/>
              <a:t> criamos a tabela de usuários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9D5F49A-CD38-FF51-C654-87943AEE5F2E}"/>
              </a:ext>
            </a:extLst>
          </p:cNvPr>
          <p:cNvSpPr txBox="1"/>
          <p:nvPr/>
        </p:nvSpPr>
        <p:spPr>
          <a:xfrm>
            <a:off x="1857375" y="2551837"/>
            <a:ext cx="728305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CREATE TABLE </a:t>
            </a:r>
            <a:r>
              <a:rPr lang="pt-BR" dirty="0" err="1"/>
              <a:t>usuarios</a:t>
            </a:r>
            <a:r>
              <a:rPr lang="pt-BR" dirty="0"/>
              <a:t> </a:t>
            </a:r>
          </a:p>
          <a:p>
            <a:r>
              <a:rPr lang="pt-BR" dirty="0"/>
              <a:t>(</a:t>
            </a:r>
          </a:p>
          <a:p>
            <a:r>
              <a:rPr lang="pt-BR" dirty="0"/>
              <a:t>    	id INT AUTO_INCREMENT PRIMARY KEY,</a:t>
            </a:r>
          </a:p>
          <a:p>
            <a:r>
              <a:rPr lang="pt-BR" dirty="0"/>
              <a:t>    	</a:t>
            </a:r>
            <a:r>
              <a:rPr lang="pt-BR" dirty="0" err="1"/>
              <a:t>usuario</a:t>
            </a:r>
            <a:r>
              <a:rPr lang="pt-BR" dirty="0"/>
              <a:t> VARCHAR(100) NOT NULL,</a:t>
            </a:r>
          </a:p>
          <a:p>
            <a:r>
              <a:rPr lang="pt-BR" dirty="0"/>
              <a:t>    	tipo ENUM('admin', '</a:t>
            </a:r>
            <a:r>
              <a:rPr lang="pt-BR" dirty="0" err="1"/>
              <a:t>usuario</a:t>
            </a:r>
            <a:r>
              <a:rPr lang="pt-BR" dirty="0"/>
              <a:t>', 'outro') DEFAULT '</a:t>
            </a:r>
            <a:r>
              <a:rPr lang="pt-BR" dirty="0" err="1"/>
              <a:t>usuario</a:t>
            </a:r>
            <a:r>
              <a:rPr lang="pt-BR" dirty="0"/>
              <a:t>',</a:t>
            </a:r>
          </a:p>
          <a:p>
            <a:r>
              <a:rPr lang="pt-BR" dirty="0"/>
              <a:t>    	senha VARCHAR(255) NOT NULL</a:t>
            </a:r>
          </a:p>
          <a:p>
            <a:r>
              <a:rPr lang="pt-BR" dirty="0"/>
              <a:t>) ENGINE=</a:t>
            </a:r>
            <a:r>
              <a:rPr lang="pt-BR" dirty="0" err="1"/>
              <a:t>InnoDB</a:t>
            </a:r>
            <a:r>
              <a:rPr lang="pt-BR" dirty="0"/>
              <a:t> DEFAULT CHARSET=utf8mb4;</a:t>
            </a:r>
          </a:p>
        </p:txBody>
      </p:sp>
    </p:spTree>
    <p:extLst>
      <p:ext uri="{BB962C8B-B14F-4D97-AF65-F5344CB8AC3E}">
        <p14:creationId xmlns:p14="http://schemas.microsoft.com/office/powerpoint/2010/main" val="33024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67739-EB5F-6248-D173-F269F45F5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6C34E6-1B5C-7C3F-B061-966F3ED1A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Na interface do </a:t>
            </a:r>
            <a:r>
              <a:rPr lang="pt-BR" dirty="0" err="1"/>
              <a:t>xampp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A264220-E2C0-6A42-CF17-E5BE4902B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452" y="1543050"/>
            <a:ext cx="9806454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78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19A20E-91E0-F970-D9B1-FCAAD80F5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Tabela Criada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1D57BE5-97A2-E9F2-D6D0-D2D0B85EC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425" y="1295083"/>
            <a:ext cx="8791575" cy="5420369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476C2E8E-2C5C-3CC5-7571-EF68ADD0DCA5}"/>
              </a:ext>
            </a:extLst>
          </p:cNvPr>
          <p:cNvCxnSpPr/>
          <p:nvPr/>
        </p:nvCxnSpPr>
        <p:spPr>
          <a:xfrm flipV="1">
            <a:off x="0" y="6186488"/>
            <a:ext cx="4171950" cy="528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825F8DFF-FF17-85BB-59EA-F796F6E9FE4D}"/>
              </a:ext>
            </a:extLst>
          </p:cNvPr>
          <p:cNvCxnSpPr>
            <a:cxnSpLocks/>
          </p:cNvCxnSpPr>
          <p:nvPr/>
        </p:nvCxnSpPr>
        <p:spPr>
          <a:xfrm flipV="1">
            <a:off x="33338" y="4350708"/>
            <a:ext cx="6162674" cy="23647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11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E56B4-99B9-061E-5A30-AFFC07E3D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418AD0-90EF-8E28-5BC4-1172B4BA1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Tabela de usuários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E271578-1A51-072F-F132-9F3685B4C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1100" y="-58241"/>
            <a:ext cx="3390900" cy="6916241"/>
          </a:xfrm>
          <a:prstGeom prst="rect">
            <a:avLst/>
          </a:prstGeom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EF9EAA29-D645-E1C5-118D-DFBCB4406480}"/>
              </a:ext>
            </a:extLst>
          </p:cNvPr>
          <p:cNvCxnSpPr/>
          <p:nvPr/>
        </p:nvCxnSpPr>
        <p:spPr>
          <a:xfrm flipV="1">
            <a:off x="0" y="4329113"/>
            <a:ext cx="9572625" cy="25288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159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8D6B1A-7884-7D36-1714-221A19F86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Inserindo cinco usuários para começar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30548D-FA33-739E-1110-AAD8F4D3DE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INSERT INTO </a:t>
            </a:r>
            <a:r>
              <a:rPr lang="pt-BR" dirty="0" err="1"/>
              <a:t>usuarios</a:t>
            </a:r>
            <a:r>
              <a:rPr lang="pt-BR" dirty="0"/>
              <a:t> (</a:t>
            </a:r>
            <a:r>
              <a:rPr lang="pt-BR" dirty="0" err="1"/>
              <a:t>usuario</a:t>
            </a:r>
            <a:r>
              <a:rPr lang="pt-BR" dirty="0"/>
              <a:t>, senha)</a:t>
            </a:r>
          </a:p>
          <a:p>
            <a:pPr marL="0" indent="0">
              <a:buNone/>
            </a:pPr>
            <a:r>
              <a:rPr lang="pt-BR" dirty="0"/>
              <a:t>VALUES </a:t>
            </a:r>
          </a:p>
          <a:p>
            <a:pPr marL="0" indent="0">
              <a:buNone/>
            </a:pPr>
            <a:r>
              <a:rPr lang="pt-BR" dirty="0"/>
              <a:t>('admin', SHA2('admin123', 256)),</a:t>
            </a:r>
          </a:p>
          <a:p>
            <a:pPr marL="0" indent="0">
              <a:buNone/>
            </a:pPr>
            <a:r>
              <a:rPr lang="pt-BR" dirty="0"/>
              <a:t>(‘</a:t>
            </a:r>
            <a:r>
              <a:rPr lang="pt-BR" dirty="0" err="1"/>
              <a:t>dora</a:t>
            </a:r>
            <a:r>
              <a:rPr lang="pt-BR" dirty="0"/>
              <a:t>', SHA2('senhaSegura1', 256)),</a:t>
            </a:r>
          </a:p>
          <a:p>
            <a:pPr marL="0" indent="0">
              <a:buNone/>
            </a:pPr>
            <a:r>
              <a:rPr lang="pt-BR" dirty="0"/>
              <a:t>(‘</a:t>
            </a:r>
            <a:r>
              <a:rPr lang="pt-BR" dirty="0" err="1"/>
              <a:t>geovani</a:t>
            </a:r>
            <a:r>
              <a:rPr lang="pt-BR" dirty="0"/>
              <a:t>', SHA2('senhaSegura2', 256)),</a:t>
            </a:r>
          </a:p>
          <a:p>
            <a:pPr marL="0" indent="0">
              <a:buNone/>
            </a:pPr>
            <a:r>
              <a:rPr lang="pt-BR" dirty="0"/>
              <a:t>(‘</a:t>
            </a:r>
            <a:r>
              <a:rPr lang="pt-BR" dirty="0" err="1"/>
              <a:t>enzo</a:t>
            </a:r>
            <a:r>
              <a:rPr lang="pt-BR" dirty="0"/>
              <a:t>', SHA2('senhaSegura3', 256)),</a:t>
            </a:r>
          </a:p>
          <a:p>
            <a:pPr marL="0" indent="0">
              <a:buNone/>
            </a:pPr>
            <a:r>
              <a:rPr lang="pt-BR" dirty="0"/>
              <a:t>(‘</a:t>
            </a:r>
            <a:r>
              <a:rPr lang="pt-BR" dirty="0" err="1"/>
              <a:t>yasmin</a:t>
            </a:r>
            <a:r>
              <a:rPr lang="pt-BR" dirty="0"/>
              <a:t>', SHA2('senhaSegura4', 256));</a:t>
            </a:r>
          </a:p>
        </p:txBody>
      </p:sp>
    </p:spTree>
    <p:extLst>
      <p:ext uri="{BB962C8B-B14F-4D97-AF65-F5344CB8AC3E}">
        <p14:creationId xmlns:p14="http://schemas.microsoft.com/office/powerpoint/2010/main" val="3940374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5BE331-988F-6290-C0C3-EF3A8BB7E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Inserindo 5 usuários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3027088-84D3-0AFD-36F1-5CEB8E747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6263" y="1741316"/>
            <a:ext cx="6967537" cy="441676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C50982E-6C5C-834C-140B-2B6AD362A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263" y="1690688"/>
            <a:ext cx="7523896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180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D2E059-0CB1-47C4-72C8-EB8EEB956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arquivo para conexão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571EB7DE-3E66-173A-F8C8-230DD84A38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57751" y="1839828"/>
            <a:ext cx="7334250" cy="501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153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60FE49-BCA9-E64F-EB3C-6E9F20306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Atribuindo conteúdo as variáveis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005A112-CF1F-F257-52F3-4E2E45FCB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763" y="2300288"/>
            <a:ext cx="8516878" cy="419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180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7F48C1-27AC-E8D1-80E2-82F6EEA23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2766218"/>
            <a:ext cx="10515600" cy="1325563"/>
          </a:xfrm>
        </p:spPr>
        <p:txBody>
          <a:bodyPr/>
          <a:lstStyle/>
          <a:p>
            <a:r>
              <a:rPr lang="pt-BR" dirty="0"/>
              <a:t>SITE DA EQUIPE DO PAULO 	</a:t>
            </a:r>
          </a:p>
        </p:txBody>
      </p:sp>
    </p:spTree>
    <p:extLst>
      <p:ext uri="{BB962C8B-B14F-4D97-AF65-F5344CB8AC3E}">
        <p14:creationId xmlns:p14="http://schemas.microsoft.com/office/powerpoint/2010/main" val="3981291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CBF91E-6E4D-3E3F-5697-5D7F6609A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arquivo de conexão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E20FBC-63B9-DBD1-1F52-46819446F7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F08D3E5-CAE0-3D11-D31C-A5F8A1318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225" y="1813212"/>
            <a:ext cx="9248775" cy="504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503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226513-94F3-3B36-BB31-033412902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Tela de agendamento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425CC0B-5839-71E2-0CDA-A489AB217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326" y="1690688"/>
            <a:ext cx="9621795" cy="499625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9346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F67C7E-2C2E-31DA-D754-D2A56C820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Inserção de valores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1724712-80DB-E43B-467B-5A25D5059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D9FBAE9-0747-9D69-E11F-272AEE109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088" y="1853578"/>
            <a:ext cx="11907912" cy="445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5810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171</Words>
  <Application>Microsoft Office PowerPoint</Application>
  <PresentationFormat>Widescreen</PresentationFormat>
  <Paragraphs>28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do Office</vt:lpstr>
      <vt:lpstr>Apresentação do PowerPoint</vt:lpstr>
      <vt:lpstr>Criando o Banco de Dados no MySql</vt:lpstr>
      <vt:lpstr>Banco de dados criado</vt:lpstr>
      <vt:lpstr>Agora na guia sql criamos a tabela de usuários</vt:lpstr>
      <vt:lpstr>Na interface do xampp</vt:lpstr>
      <vt:lpstr>Tabela Criada</vt:lpstr>
      <vt:lpstr>Tabela de usuários</vt:lpstr>
      <vt:lpstr>Inserindo cinco usuários para começar</vt:lpstr>
      <vt:lpstr>Inserindo 5 usuários</vt:lpstr>
      <vt:lpstr>O arquivo para conexão</vt:lpstr>
      <vt:lpstr>Atribuindo conteúdo as variáveis</vt:lpstr>
      <vt:lpstr>SITE DA EQUIPE DO PAULO  </vt:lpstr>
      <vt:lpstr>O arquivo de conexão</vt:lpstr>
      <vt:lpstr>Tela de agendamento</vt:lpstr>
      <vt:lpstr>Inserção de valores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 Aparecido da Silva</dc:creator>
  <cp:lastModifiedBy>Andre Aparecido da Silva</cp:lastModifiedBy>
  <cp:revision>1</cp:revision>
  <dcterms:created xsi:type="dcterms:W3CDTF">2025-11-03T03:39:28Z</dcterms:created>
  <dcterms:modified xsi:type="dcterms:W3CDTF">2025-11-03T11:38:03Z</dcterms:modified>
</cp:coreProperties>
</file>