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62" r:id="rId3"/>
    <p:sldId id="564" r:id="rId4"/>
    <p:sldId id="565" r:id="rId5"/>
    <p:sldId id="566" r:id="rId6"/>
    <p:sldId id="567" r:id="rId7"/>
    <p:sldId id="568" r:id="rId8"/>
    <p:sldId id="569" r:id="rId9"/>
    <p:sldId id="57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23/10/2020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pt-BR" sz="4000" dirty="0"/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http://www.oxnar.com.br/aulas/php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9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 INTERNET E PROGRAMAÇÃO PARA WEB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1 - PHP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70" y="2745241"/>
            <a:ext cx="1352550" cy="11715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5AB40CE-1AEE-44C8-87E0-D6C1590B00A5}"/>
              </a:ext>
            </a:extLst>
          </p:cNvPr>
          <p:cNvSpPr txBox="1"/>
          <p:nvPr/>
        </p:nvSpPr>
        <p:spPr>
          <a:xfrm>
            <a:off x="4226011" y="3146362"/>
            <a:ext cx="6771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Linguagem PHP – Exercícios </a:t>
            </a: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1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117260" y="987185"/>
            <a:ext cx="102041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just">
              <a:buAutoNum type="arabicParenR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Elabore um algoritmo em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que imprima todos os números  múltiplos de 2 e 3 menores que 10000</a:t>
            </a:r>
          </a:p>
          <a:p>
            <a:pPr marL="742950" indent="-742950" algn="just">
              <a:buAutoNum type="arabicParenR"/>
            </a:pP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Obs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: Imprima somente os que forem múltiplos dos dois (Já fizemos isto no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java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2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090756" y="125794"/>
            <a:ext cx="1020417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2) Elabore um algoritmo que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que guarde seus dados em variáveis e os exiba posteriormente.</a:t>
            </a: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Nome;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Idade;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Cidade onde mora;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Insira uma imagem desta cidade;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Coisas que gosta de fazer; </a:t>
            </a: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-----------------------------------------------------------------</a:t>
            </a:r>
          </a:p>
          <a:p>
            <a:pPr algn="ctr"/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Crie um estilo para esta página  </a:t>
            </a:r>
            <a:endParaRPr lang="pt-BR" sz="3600" b="1" i="0" u="none" strike="noStrike" baseline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77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3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49782" y="1689550"/>
            <a:ext cx="1020417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3) Elabore um algoritmo que  em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que receba um número. Caso este número for par divida – o por 2, caso o numero for impar multiplique por 3 e some 1.  Execute este processo diversas vezes enquanto  este número for maior que 1 </a:t>
            </a:r>
          </a:p>
        </p:txBody>
      </p:sp>
    </p:spTree>
    <p:extLst>
      <p:ext uri="{BB962C8B-B14F-4D97-AF65-F5344CB8AC3E}">
        <p14:creationId xmlns:p14="http://schemas.microsoft.com/office/powerpoint/2010/main" val="1395719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4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49782" y="642629"/>
            <a:ext cx="102041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4) Tendo uma equação do segundo grau com as variáveis a = -1 b = 3 c = 4.  Elabore um programa em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resolva esta equação.</a:t>
            </a: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Obs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: Para obter a raiz quadrada em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a formula é </a:t>
            </a:r>
            <a:r>
              <a:rPr lang="pt-BR" sz="36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pt-BR" altLang="pt-BR" sz="3600" b="0" i="0" u="none" strike="noStrike" cap="none" normalizeH="0" baseline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Fira Mono"/>
              </a:rPr>
              <a:t>qrt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Fira Mono"/>
              </a:rPr>
              <a:t> ( Numero );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rgbClr val="737373"/>
                </a:solidFill>
                <a:effectLst/>
                <a:latin typeface="Fira Mono"/>
              </a:rPr>
              <a:t> 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Fórmula de Bhaskara | Educa Mais Brasil">
            <a:extLst>
              <a:ext uri="{FF2B5EF4-FFF2-40B4-BE49-F238E27FC236}">
                <a16:creationId xmlns:a16="http://schemas.microsoft.com/office/drawing/2014/main" id="{0A23EA6C-92B8-47B2-AF83-CFC680BCE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332" y="4412448"/>
            <a:ext cx="4936886" cy="212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185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5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49782" y="642629"/>
            <a:ext cx="1020417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Usando estruturas de repetição (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) faça um algoritmo que imprima a tabuada de um número. </a:t>
            </a: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Exemplo 5</a:t>
            </a: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Imprime </a:t>
            </a: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5 * 0 = 0 </a:t>
            </a: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5 * 1 = 5</a:t>
            </a: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..... 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199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6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334188" y="1166841"/>
            <a:ext cx="102041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Tendo os valores: </a:t>
            </a:r>
          </a:p>
          <a:p>
            <a:pPr algn="just"/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$a = 0; </a:t>
            </a:r>
          </a:p>
          <a:p>
            <a:pPr algn="just"/>
            <a:r>
              <a:rPr lang="pt-BR" altLang="pt-BR" sz="3600" dirty="0">
                <a:latin typeface="Arial" panose="020B0604020202020204" pitchFamily="34" charset="0"/>
                <a:cs typeface="Arial" panose="020B0604020202020204" pitchFamily="34" charset="0"/>
              </a:rPr>
              <a:t>$b = 1; </a:t>
            </a:r>
          </a:p>
          <a:p>
            <a:pPr algn="just"/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Faça um algoritmo que imprima a seguinte sequencia 1, 1, 2, 3, 5, 8, 13... enquanto $a e $b forem menores que 1000</a:t>
            </a:r>
            <a:r>
              <a:rPr lang="pt-BR" alt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88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7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91985" y="889842"/>
            <a:ext cx="1020417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Tendo os valores: </a:t>
            </a:r>
          </a:p>
          <a:p>
            <a:pPr algn="just"/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kumimoji="0" lang="pt-BR" altLang="pt-BR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pt-BR" altLang="pt-BR" sz="3600" dirty="0">
                <a:latin typeface="Arial" panose="020B0604020202020204" pitchFamily="34" charset="0"/>
                <a:cs typeface="Arial" panose="020B0604020202020204" pitchFamily="34" charset="0"/>
              </a:rPr>
              <a:t>(Informe o valor)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/>
            <a:r>
              <a:rPr lang="pt-BR" altLang="pt-BR" sz="36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pt-BR" alt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alt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= (Informe o valor); </a:t>
            </a:r>
          </a:p>
          <a:p>
            <a:pPr algn="just"/>
            <a:endParaRPr kumimoji="0" lang="pt-BR" altLang="pt-BR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Elabore um algoritmo que teste o teorema de Pitágoras</a:t>
            </a:r>
          </a:p>
          <a:p>
            <a:pPr algn="just"/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$h =  </a:t>
            </a:r>
            <a:r>
              <a:rPr lang="pt-BR" alt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sqrt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($ca² + $co²); </a:t>
            </a:r>
          </a:p>
          <a:p>
            <a:pPr algn="just"/>
            <a:endParaRPr lang="pt-BR" alt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Calcule também e mostre na tela a área deste triangulo.</a:t>
            </a:r>
          </a:p>
          <a:p>
            <a:pPr algn="just"/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pt-BR" alt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Area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=  ($</a:t>
            </a:r>
            <a:r>
              <a:rPr lang="pt-BR" alt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* $</a:t>
            </a:r>
            <a:r>
              <a:rPr lang="pt-BR" alt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)/2;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397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 EXERCÍCIOS 8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77917" y="2043393"/>
            <a:ext cx="1020417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Crie um algoritmo que some mostre na tela  todos os números menores que 1000 e que são múltiplos de 8. </a:t>
            </a: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CBDA93-7B49-4F61-877C-2C632A918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609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rgbClr val="336699"/>
                </a:solidFill>
                <a:effectLst/>
                <a:latin typeface="Fira Mono"/>
              </a:rPr>
              <a:t>s</a:t>
            </a: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620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22249</TotalTime>
  <Words>436</Words>
  <Application>Microsoft Office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Fira Mono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310</cp:revision>
  <dcterms:created xsi:type="dcterms:W3CDTF">2020-05-11T19:49:04Z</dcterms:created>
  <dcterms:modified xsi:type="dcterms:W3CDTF">2020-10-23T21:28:02Z</dcterms:modified>
</cp:coreProperties>
</file>