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Picture 6" descr=""/>
          <p:cNvPicPr/>
          <p:nvPr/>
        </p:nvPicPr>
        <p:blipFill>
          <a:blip r:embed="rId2"/>
          <a:stretch/>
        </p:blipFill>
        <p:spPr>
          <a:xfrm>
            <a:off x="11275200" y="0"/>
            <a:ext cx="916200" cy="864360"/>
          </a:xfrm>
          <a:prstGeom prst="rect">
            <a:avLst/>
          </a:prstGeom>
          <a:ln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://www.oracle.com/technetwork/pt/java/javase/downloads/jdk8-downloads-2133151.html" TargetMode="Externa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838080" y="261792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90000"/>
              </a:lnSpc>
            </a:pPr>
            <a:r>
              <a:rPr b="0" lang="pt-BR" sz="4400" spc="-1" strike="noStrike" u="sng">
                <a:solidFill>
                  <a:srgbClr val="2f5597"/>
                </a:solidFill>
                <a:uFillTx/>
                <a:latin typeface="Calibri Light"/>
              </a:rPr>
              <a:t>INSTALAÇÃO DO JAVA JDK</a:t>
            </a:r>
            <a:endParaRPr b="0" lang="pt-BR" sz="44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EXECUTE O ARQUIVO BAIXADO COMO ADMINISTRADOR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3946680" y="2160000"/>
            <a:ext cx="8245080" cy="4718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Acesse o site da Oracle através do link:</a:t>
            </a:r>
            <a:endParaRPr b="0" lang="pt-BR" sz="2400" spc="-1" strike="noStrike">
              <a:latin typeface="Arial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838080" y="1343520"/>
            <a:ext cx="9550080" cy="34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latin typeface="Arial"/>
              </a:rPr>
              <a:t> </a:t>
            </a:r>
            <a:r>
              <a:rPr b="0" lang="pt-BR" sz="1800" spc="-1" strike="noStrike" u="sng">
                <a:solidFill>
                  <a:srgbClr val="0563c1"/>
                </a:solidFill>
                <a:uFillTx/>
                <a:latin typeface="Arial"/>
                <a:hlinkClick r:id="rId1"/>
              </a:rPr>
              <a:t>http://www.oracle.com/technetwork/pt/java/javase/downloads/jdk8-downloads-2133151.html</a:t>
            </a:r>
            <a:r>
              <a:rPr b="0" lang="pt-BR" sz="1800" spc="-1" strike="noStrike">
                <a:solidFill>
                  <a:srgbClr val="0563c1"/>
                </a:solidFill>
                <a:latin typeface="Arial"/>
              </a:rPr>
              <a:t>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44" name="" descr=""/>
          <p:cNvPicPr/>
          <p:nvPr/>
        </p:nvPicPr>
        <p:blipFill>
          <a:blip r:embed="rId2"/>
          <a:stretch/>
        </p:blipFill>
        <p:spPr>
          <a:xfrm>
            <a:off x="7128000" y="2430360"/>
            <a:ext cx="4935600" cy="4427280"/>
          </a:xfrm>
          <a:prstGeom prst="rect">
            <a:avLst/>
          </a:prstGeom>
          <a:ln>
            <a:noFill/>
          </a:ln>
        </p:spPr>
      </p:pic>
      <p:sp>
        <p:nvSpPr>
          <p:cNvPr id="45" name="Line 3"/>
          <p:cNvSpPr/>
          <p:nvPr/>
        </p:nvSpPr>
        <p:spPr>
          <a:xfrm>
            <a:off x="5328000" y="3240000"/>
            <a:ext cx="3528000" cy="1944000"/>
          </a:xfrm>
          <a:prstGeom prst="line">
            <a:avLst/>
          </a:prstGeom>
          <a:ln>
            <a:solidFill>
              <a:srgbClr val="ef413d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CustomShape 4"/>
          <p:cNvSpPr/>
          <p:nvPr/>
        </p:nvSpPr>
        <p:spPr>
          <a:xfrm>
            <a:off x="1512000" y="2808000"/>
            <a:ext cx="3815640" cy="71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pt-BR" sz="1800" spc="-1" strike="noStrike">
                <a:latin typeface="Arial"/>
              </a:rPr>
              <a:t>Aceite os termos da licença para que seja possível fazer o download. 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</a:rPr>
              <a:t>CLIQUE EM “SIM” ACEITAR A INSTALAÇÃO</a:t>
            </a:r>
            <a:endParaRPr b="0" lang="pt-BR" sz="3200" spc="-1" strike="noStrike">
              <a:latin typeface="Arial"/>
            </a:endParaRPr>
          </a:p>
        </p:txBody>
      </p:sp>
      <p:pic>
        <p:nvPicPr>
          <p:cNvPr id="48" name="" descr=""/>
          <p:cNvPicPr/>
          <p:nvPr/>
        </p:nvPicPr>
        <p:blipFill>
          <a:blip r:embed="rId1"/>
          <a:stretch/>
        </p:blipFill>
        <p:spPr>
          <a:xfrm>
            <a:off x="886680" y="1872000"/>
            <a:ext cx="5232960" cy="3855600"/>
          </a:xfrm>
          <a:prstGeom prst="rect">
            <a:avLst/>
          </a:prstGeom>
          <a:ln>
            <a:noFill/>
          </a:ln>
        </p:spPr>
      </p:pic>
      <p:pic>
        <p:nvPicPr>
          <p:cNvPr id="49" name="" descr=""/>
          <p:cNvPicPr/>
          <p:nvPr/>
        </p:nvPicPr>
        <p:blipFill>
          <a:blip r:embed="rId2"/>
          <a:stretch/>
        </p:blipFill>
        <p:spPr>
          <a:xfrm>
            <a:off x="7839360" y="4629240"/>
            <a:ext cx="3752280" cy="1418400"/>
          </a:xfrm>
          <a:prstGeom prst="rect">
            <a:avLst/>
          </a:prstGeom>
          <a:ln>
            <a:noFill/>
          </a:ln>
        </p:spPr>
      </p:pic>
      <p:sp>
        <p:nvSpPr>
          <p:cNvPr id="50" name="Line 2"/>
          <p:cNvSpPr/>
          <p:nvPr/>
        </p:nvSpPr>
        <p:spPr>
          <a:xfrm flipH="1">
            <a:off x="2880000" y="1872000"/>
            <a:ext cx="6984000" cy="3168000"/>
          </a:xfrm>
          <a:prstGeom prst="line">
            <a:avLst/>
          </a:prstGeom>
          <a:ln>
            <a:solidFill>
              <a:srgbClr val="ef413d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CLIQUE EM NEXT PARA CONTINUAR A INSTALAÇÃO OU ALTERANDO A ATUALIZAÇÃO EXISTENTE</a:t>
            </a:r>
            <a:endParaRPr b="0" lang="pt-BR" sz="2400" spc="-1" strike="noStrike">
              <a:latin typeface="Arial"/>
            </a:endParaRPr>
          </a:p>
        </p:txBody>
      </p:sp>
      <p:pic>
        <p:nvPicPr>
          <p:cNvPr id="52" name="" descr=""/>
          <p:cNvPicPr/>
          <p:nvPr/>
        </p:nvPicPr>
        <p:blipFill>
          <a:blip r:embed="rId1"/>
          <a:stretch/>
        </p:blipFill>
        <p:spPr>
          <a:xfrm>
            <a:off x="5317920" y="2664000"/>
            <a:ext cx="4761720" cy="3628440"/>
          </a:xfrm>
          <a:prstGeom prst="rect">
            <a:avLst/>
          </a:prstGeom>
          <a:ln>
            <a:noFill/>
          </a:ln>
        </p:spPr>
      </p:pic>
      <p:sp>
        <p:nvSpPr>
          <p:cNvPr id="53" name="Line 2"/>
          <p:cNvSpPr/>
          <p:nvPr/>
        </p:nvSpPr>
        <p:spPr>
          <a:xfrm>
            <a:off x="2448000" y="1728000"/>
            <a:ext cx="6408000" cy="4176000"/>
          </a:xfrm>
          <a:prstGeom prst="line">
            <a:avLst/>
          </a:prstGeom>
          <a:ln>
            <a:solidFill>
              <a:srgbClr val="ef413d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ESCOLHA OS OPCIONAIS CASO NECESSÁRIO OU CLIQUE DIRETO EM NEXT</a:t>
            </a:r>
            <a:endParaRPr b="0" lang="pt-BR" sz="2400" spc="-1" strike="noStrike">
              <a:latin typeface="Arial"/>
            </a:endParaRPr>
          </a:p>
        </p:txBody>
      </p:sp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5616000" y="2669040"/>
            <a:ext cx="4762080" cy="3666600"/>
          </a:xfrm>
          <a:prstGeom prst="rect">
            <a:avLst/>
          </a:prstGeom>
          <a:ln>
            <a:noFill/>
          </a:ln>
        </p:spPr>
      </p:pic>
      <p:sp>
        <p:nvSpPr>
          <p:cNvPr id="56" name="Line 2"/>
          <p:cNvSpPr/>
          <p:nvPr/>
        </p:nvSpPr>
        <p:spPr>
          <a:xfrm>
            <a:off x="2448000" y="1728000"/>
            <a:ext cx="3744000" cy="2520000"/>
          </a:xfrm>
          <a:prstGeom prst="line">
            <a:avLst/>
          </a:prstGeom>
          <a:ln>
            <a:solidFill>
              <a:srgbClr val="ef413d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AGORA FINALIZE A INSTALAÇÃO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1"/>
          <a:stretch/>
        </p:blipFill>
        <p:spPr>
          <a:xfrm>
            <a:off x="5832000" y="2022480"/>
            <a:ext cx="6345720" cy="48355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1374</TotalTime>
  <Application>LibreOffice/6.0.5.2$Windows_X86_64 LibreOffice_project/54c8cbb85f300ac59db32fe8a675ff7683cd5a16</Application>
  <Words>887</Words>
  <Paragraphs>275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2018-03-06T04:08:54Z</dcterms:created>
  <dc:creator>Andre Silva</dc:creator>
  <dc:description/>
  <dc:language>pt-BR</dc:language>
  <cp:lastModifiedBy/>
  <dcterms:modified xsi:type="dcterms:W3CDTF">2018-08-14T11:14:43Z</dcterms:modified>
  <cp:revision>18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58</vt:i4>
  </property>
</Properties>
</file>