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8" r:id="rId32"/>
    <p:sldId id="286" r:id="rId33"/>
    <p:sldId id="285" r:id="rId34"/>
    <p:sldId id="289" r:id="rId35"/>
    <p:sldId id="290" r:id="rId36"/>
    <p:sldId id="291" r:id="rId37"/>
    <p:sldId id="305" r:id="rId38"/>
    <p:sldId id="341" r:id="rId39"/>
    <p:sldId id="342" r:id="rId40"/>
    <p:sldId id="345" r:id="rId41"/>
    <p:sldId id="346" r:id="rId42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4400" b="0" strike="noStrike" spc="-1"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452A-5565-4B0E-A4F2-A61873AADDD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205043F-CADB-4057-9416-0B5A5BE8BC85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A918FE-E336-4EB2-9E6A-9D793E407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B4A7E5-E853-4F59-9EB7-A352AE339483}" type="datetimeFigureOut">
              <a:rPr lang="pt-BR" smtClean="0"/>
              <a:t>12/08/2018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06E7C48-042A-4048-B900-1266AFC44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7A1B5D-51A9-4223-ADE8-0140F40CB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B390B-C71B-4415-B2BE-135151F0183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816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/>
          <p:cNvPicPr/>
          <p:nvPr/>
        </p:nvPicPr>
        <p:blipFill>
          <a:blip r:embed="rId15"/>
          <a:stretch/>
        </p:blipFill>
        <p:spPr>
          <a:xfrm>
            <a:off x="11275200" y="0"/>
            <a:ext cx="916200" cy="864360"/>
          </a:xfrm>
          <a:prstGeom prst="rect">
            <a:avLst/>
          </a:prstGeom>
          <a:ln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r>
              <a:rPr lang="pt-BR" sz="44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oracle.com/technetwork/pt/java/javase/downloads/jdk8-downloads-2133151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838080" y="261792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 algn="ctr">
              <a:lnSpc>
                <a:spcPct val="90000"/>
              </a:lnSpc>
            </a:pPr>
            <a:r>
              <a:rPr lang="pt-BR" sz="4400" b="0" u="sng" strike="noStrike" spc="-1">
                <a:solidFill>
                  <a:srgbClr val="2F5597"/>
                </a:solidFill>
                <a:uFillTx/>
                <a:latin typeface="Calibri Light"/>
              </a:rPr>
              <a:t>INSTALAÇÃO DO JAVA JDK</a:t>
            </a: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Acesse o site da Oracle através do link:</a:t>
            </a:r>
            <a:endParaRPr lang="pt-BR" sz="2400" b="0" strike="noStrike" spc="-1">
              <a:latin typeface="Arial"/>
            </a:endParaRPr>
          </a:p>
        </p:txBody>
      </p:sp>
      <p:sp>
        <p:nvSpPr>
          <p:cNvPr id="43" name="CustomShape 2"/>
          <p:cNvSpPr/>
          <p:nvPr/>
        </p:nvSpPr>
        <p:spPr>
          <a:xfrm>
            <a:off x="838080" y="1343520"/>
            <a:ext cx="9550080" cy="346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 </a:t>
            </a:r>
            <a:r>
              <a:rPr lang="pt-BR" sz="1800" b="0" u="sng" strike="noStrike" spc="-1">
                <a:solidFill>
                  <a:srgbClr val="0563C1"/>
                </a:solidFill>
                <a:uFillTx/>
                <a:latin typeface="Arial"/>
                <a:hlinkClick r:id="rId2"/>
              </a:rPr>
              <a:t>http://www.oracle.com/technetwork/pt/java/javase/downloads/jdk8-downloads-2133151.html</a:t>
            </a:r>
            <a:r>
              <a:rPr lang="pt-BR" sz="1800" b="0" strike="noStrike" spc="-1">
                <a:solidFill>
                  <a:srgbClr val="0563C1"/>
                </a:solidFill>
                <a:latin typeface="Arial"/>
              </a:rPr>
              <a:t> 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4" name="Imagem 43"/>
          <p:cNvPicPr/>
          <p:nvPr/>
        </p:nvPicPr>
        <p:blipFill>
          <a:blip r:embed="rId3"/>
          <a:stretch/>
        </p:blipFill>
        <p:spPr>
          <a:xfrm>
            <a:off x="7128000" y="2430360"/>
            <a:ext cx="4935600" cy="4427280"/>
          </a:xfrm>
          <a:prstGeom prst="rect">
            <a:avLst/>
          </a:prstGeom>
          <a:ln>
            <a:noFill/>
          </a:ln>
        </p:spPr>
      </p:pic>
      <p:sp>
        <p:nvSpPr>
          <p:cNvPr id="45" name="Line 3"/>
          <p:cNvSpPr/>
          <p:nvPr/>
        </p:nvSpPr>
        <p:spPr>
          <a:xfrm>
            <a:off x="5328000" y="3240000"/>
            <a:ext cx="3528000" cy="1944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CustomShape 4"/>
          <p:cNvSpPr/>
          <p:nvPr/>
        </p:nvSpPr>
        <p:spPr>
          <a:xfrm>
            <a:off x="1512000" y="2808000"/>
            <a:ext cx="3815640" cy="719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pt-BR" sz="1800" b="0" strike="noStrike" spc="-1">
                <a:latin typeface="Arial"/>
              </a:rPr>
              <a:t>Aceite os termos da licença para que seja possível fazer o download.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EXECUTE O ARQUIVO BAIXADO COMO ADMINISTRADOR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41" name="Imagem 40"/>
          <p:cNvPicPr/>
          <p:nvPr/>
        </p:nvPicPr>
        <p:blipFill>
          <a:blip r:embed="rId2"/>
          <a:stretch/>
        </p:blipFill>
        <p:spPr>
          <a:xfrm>
            <a:off x="3946680" y="2160000"/>
            <a:ext cx="8245080" cy="4718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3200" b="0" strike="noStrike" spc="-1">
                <a:solidFill>
                  <a:srgbClr val="000000"/>
                </a:solidFill>
                <a:latin typeface="Calibri"/>
              </a:rPr>
              <a:t>CLIQUE EM “SIM” ACEITAR A INSTALAÇÃO</a:t>
            </a:r>
            <a:endParaRPr lang="pt-BR" sz="3200" b="0" strike="noStrike" spc="-1">
              <a:latin typeface="Arial"/>
            </a:endParaRPr>
          </a:p>
        </p:txBody>
      </p:sp>
      <p:pic>
        <p:nvPicPr>
          <p:cNvPr id="48" name="Imagem 47"/>
          <p:cNvPicPr/>
          <p:nvPr/>
        </p:nvPicPr>
        <p:blipFill>
          <a:blip r:embed="rId2"/>
          <a:stretch/>
        </p:blipFill>
        <p:spPr>
          <a:xfrm>
            <a:off x="886680" y="1872000"/>
            <a:ext cx="5232960" cy="3855600"/>
          </a:xfrm>
          <a:prstGeom prst="rect">
            <a:avLst/>
          </a:prstGeom>
          <a:ln>
            <a:noFill/>
          </a:ln>
        </p:spPr>
      </p:pic>
      <p:pic>
        <p:nvPicPr>
          <p:cNvPr id="49" name="Imagem 48"/>
          <p:cNvPicPr/>
          <p:nvPr/>
        </p:nvPicPr>
        <p:blipFill>
          <a:blip r:embed="rId3"/>
          <a:stretch/>
        </p:blipFill>
        <p:spPr>
          <a:xfrm>
            <a:off x="7839360" y="4629240"/>
            <a:ext cx="3752280" cy="1418400"/>
          </a:xfrm>
          <a:prstGeom prst="rect">
            <a:avLst/>
          </a:prstGeom>
          <a:ln>
            <a:noFill/>
          </a:ln>
        </p:spPr>
      </p:pic>
      <p:sp>
        <p:nvSpPr>
          <p:cNvPr id="50" name="Line 2"/>
          <p:cNvSpPr/>
          <p:nvPr/>
        </p:nvSpPr>
        <p:spPr>
          <a:xfrm flipH="1">
            <a:off x="2880000" y="1872000"/>
            <a:ext cx="6984000" cy="3168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CLIQUE EM NEXT PARA CONTINUAR A INSTALAÇÃO OU ALTERANDO A ATUALIZAÇÃO EXISTENTE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52" name="Imagem 51"/>
          <p:cNvPicPr/>
          <p:nvPr/>
        </p:nvPicPr>
        <p:blipFill>
          <a:blip r:embed="rId2"/>
          <a:stretch/>
        </p:blipFill>
        <p:spPr>
          <a:xfrm>
            <a:off x="5317920" y="2664000"/>
            <a:ext cx="4761720" cy="3628440"/>
          </a:xfrm>
          <a:prstGeom prst="rect">
            <a:avLst/>
          </a:prstGeom>
          <a:ln>
            <a:noFill/>
          </a:ln>
        </p:spPr>
      </p:pic>
      <p:sp>
        <p:nvSpPr>
          <p:cNvPr id="53" name="Line 2"/>
          <p:cNvSpPr/>
          <p:nvPr/>
        </p:nvSpPr>
        <p:spPr>
          <a:xfrm>
            <a:off x="2448000" y="1728000"/>
            <a:ext cx="6408000" cy="4176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2400" b="0" strike="noStrike" spc="-1">
                <a:solidFill>
                  <a:srgbClr val="000000"/>
                </a:solidFill>
                <a:latin typeface="Calibri"/>
              </a:rPr>
              <a:t>ESCOLHA OS OPCIONAIS CASO NECESSÁRIO OU CLIQUE DIRETO EM NEXT</a:t>
            </a:r>
            <a:endParaRPr lang="pt-BR" sz="2400" b="0" strike="noStrike" spc="-1">
              <a:latin typeface="Arial"/>
            </a:endParaRPr>
          </a:p>
        </p:txBody>
      </p:sp>
      <p:pic>
        <p:nvPicPr>
          <p:cNvPr id="55" name="Imagem 54"/>
          <p:cNvPicPr/>
          <p:nvPr/>
        </p:nvPicPr>
        <p:blipFill>
          <a:blip r:embed="rId2"/>
          <a:stretch/>
        </p:blipFill>
        <p:spPr>
          <a:xfrm>
            <a:off x="5616000" y="2669040"/>
            <a:ext cx="4762080" cy="3666600"/>
          </a:xfrm>
          <a:prstGeom prst="rect">
            <a:avLst/>
          </a:prstGeom>
          <a:ln>
            <a:noFill/>
          </a:ln>
        </p:spPr>
      </p:pic>
      <p:sp>
        <p:nvSpPr>
          <p:cNvPr id="56" name="Line 2"/>
          <p:cNvSpPr/>
          <p:nvPr/>
        </p:nvSpPr>
        <p:spPr>
          <a:xfrm>
            <a:off x="2448000" y="1728000"/>
            <a:ext cx="3744000" cy="2520000"/>
          </a:xfrm>
          <a:prstGeom prst="line">
            <a:avLst/>
          </a:prstGeom>
          <a:ln>
            <a:solidFill>
              <a:srgbClr val="EF413D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CustomShape 1"/>
          <p:cNvSpPr/>
          <p:nvPr/>
        </p:nvSpPr>
        <p:spPr>
          <a:xfrm>
            <a:off x="838080" y="365040"/>
            <a:ext cx="10514880" cy="1324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/>
          <a:lstStyle/>
          <a:p>
            <a:pPr>
              <a:lnSpc>
                <a:spcPct val="100000"/>
              </a:lnSpc>
            </a:pPr>
            <a:r>
              <a:rPr lang="pt-BR" sz="1800" b="0" strike="noStrike" spc="-1">
                <a:solidFill>
                  <a:srgbClr val="000000"/>
                </a:solidFill>
                <a:latin typeface="Calibri"/>
              </a:rPr>
              <a:t>AGORA FINALIZE A INSTALAÇÃO</a:t>
            </a:r>
            <a:endParaRPr lang="pt-BR" sz="1800" b="0" strike="noStrike" spc="-1">
              <a:latin typeface="Arial"/>
            </a:endParaRPr>
          </a:p>
        </p:txBody>
      </p:sp>
      <p:pic>
        <p:nvPicPr>
          <p:cNvPr id="58" name="Imagem 57"/>
          <p:cNvPicPr/>
          <p:nvPr/>
        </p:nvPicPr>
        <p:blipFill>
          <a:blip r:embed="rId2"/>
          <a:stretch/>
        </p:blipFill>
        <p:spPr>
          <a:xfrm>
            <a:off x="5832000" y="2022480"/>
            <a:ext cx="6345720" cy="48355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186BB5-F325-4022-99AF-1E945D5B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24" y="2856600"/>
            <a:ext cx="9575530" cy="1144800"/>
          </a:xfrm>
        </p:spPr>
        <p:txBody>
          <a:bodyPr/>
          <a:lstStyle/>
          <a:p>
            <a:pPr algn="ctr"/>
            <a:r>
              <a:rPr lang="pt-BR" sz="3200" dirty="0"/>
              <a:t>AO TERMINO DA INSTALAÇÃO VOCÊ DEVERÁ SETAR AS  VARIAVEIS DE AMBIENTE</a:t>
            </a:r>
          </a:p>
        </p:txBody>
      </p:sp>
    </p:spTree>
    <p:extLst>
      <p:ext uri="{BB962C8B-B14F-4D97-AF65-F5344CB8AC3E}">
        <p14:creationId xmlns:p14="http://schemas.microsoft.com/office/powerpoint/2010/main" val="650621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1. Clique com o botão direito em cima do ícone “Meu Computador”;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44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</a:t>
            </a:r>
            <a:r>
              <a:rPr lang="pt-BR" sz="4000" dirty="0"/>
              <a:t>. SELECIONE A OPÇÃO PROPRIEDADES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9C37BFD-7FA8-4DDD-987D-119C2DF449CD}"/>
              </a:ext>
            </a:extLst>
          </p:cNvPr>
          <p:cNvSpPr/>
          <p:nvPr/>
        </p:nvSpPr>
        <p:spPr>
          <a:xfrm>
            <a:off x="6096000" y="6217920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7C0DFE0-DC98-4B0C-A71A-FC65DE3637F7}"/>
              </a:ext>
            </a:extLst>
          </p:cNvPr>
          <p:cNvCxnSpPr/>
          <p:nvPr/>
        </p:nvCxnSpPr>
        <p:spPr>
          <a:xfrm>
            <a:off x="281354" y="2377440"/>
            <a:ext cx="5978769" cy="39530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93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72C48A-7089-420F-A5A9-ACBBD0FB8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2</a:t>
            </a:r>
            <a:r>
              <a:rPr lang="pt-BR" sz="4000" dirty="0"/>
              <a:t>. SELECIONE A OPÇÃO PROPRIEDADES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115378-4354-428E-85CD-278AD66DB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1885950"/>
            <a:ext cx="7143750" cy="497205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C9C37BFD-7FA8-4DDD-987D-119C2DF449CD}"/>
              </a:ext>
            </a:extLst>
          </p:cNvPr>
          <p:cNvSpPr/>
          <p:nvPr/>
        </p:nvSpPr>
        <p:spPr>
          <a:xfrm>
            <a:off x="6096000" y="6217920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7C0DFE0-DC98-4B0C-A71A-FC65DE3637F7}"/>
              </a:ext>
            </a:extLst>
          </p:cNvPr>
          <p:cNvCxnSpPr/>
          <p:nvPr/>
        </p:nvCxnSpPr>
        <p:spPr>
          <a:xfrm>
            <a:off x="281354" y="2377440"/>
            <a:ext cx="5978769" cy="395302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597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A88FE-9F64-4799-9ACB-E8806A1B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200" dirty="0"/>
              <a:t>CLIQUE EM CONFIGURAÇÕES AVANÇADAS DO SISTEMA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199429B-7EDE-4830-894F-8F34F5A4C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3538" y="1880734"/>
            <a:ext cx="9378462" cy="494349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9C84BF7-9146-454E-8F23-F92A0C13D7AB}"/>
              </a:ext>
            </a:extLst>
          </p:cNvPr>
          <p:cNvSpPr/>
          <p:nvPr/>
        </p:nvSpPr>
        <p:spPr>
          <a:xfrm>
            <a:off x="2635348" y="3412135"/>
            <a:ext cx="2668172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E101A9A-405E-439C-AC08-C788411BE36E}"/>
              </a:ext>
            </a:extLst>
          </p:cNvPr>
          <p:cNvCxnSpPr>
            <a:cxnSpLocks/>
          </p:cNvCxnSpPr>
          <p:nvPr/>
        </p:nvCxnSpPr>
        <p:spPr>
          <a:xfrm flipV="1">
            <a:off x="0" y="3896751"/>
            <a:ext cx="3812345" cy="292747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0954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62569E-AE96-4E15-8A5D-D0E26EF0B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CLIQUE EM VARIÁVEIS DE AMBIENTE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D70E183-755C-4E1C-9B3F-C390C881DB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4515" y="2126700"/>
            <a:ext cx="3924300" cy="445770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92D4ECF-8C95-4BCC-8C2B-C31A8C74D588}"/>
              </a:ext>
            </a:extLst>
          </p:cNvPr>
          <p:cNvSpPr/>
          <p:nvPr/>
        </p:nvSpPr>
        <p:spPr>
          <a:xfrm>
            <a:off x="7615311" y="5486400"/>
            <a:ext cx="2668172" cy="60491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57851569-DDF6-4314-9F74-A9CABE5F22A0}"/>
              </a:ext>
            </a:extLst>
          </p:cNvPr>
          <p:cNvCxnSpPr>
            <a:cxnSpLocks/>
          </p:cNvCxnSpPr>
          <p:nvPr/>
        </p:nvCxnSpPr>
        <p:spPr>
          <a:xfrm>
            <a:off x="281354" y="2377440"/>
            <a:ext cx="7188591" cy="327777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48875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D7D618-937D-49AA-ADA7-7F861954F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CRIE AS VARIAVEIS NECESSÁRIAS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E78751-08F4-4B85-8BEF-DAD1FC4B42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3130" y="1927274"/>
            <a:ext cx="5208870" cy="493072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1CFBE59B-47A9-4FA3-A9B5-4460356BACF9}"/>
              </a:ext>
            </a:extLst>
          </p:cNvPr>
          <p:cNvSpPr/>
          <p:nvPr/>
        </p:nvSpPr>
        <p:spPr>
          <a:xfrm>
            <a:off x="7108875" y="5176911"/>
            <a:ext cx="4806460" cy="60491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4202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004D1-F759-4D66-A84F-F4B15A8969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VARIAVEIS SÃO: JAVA_HOME</a:t>
            </a:r>
          </a:p>
        </p:txBody>
      </p:sp>
      <p:pic>
        <p:nvPicPr>
          <p:cNvPr id="1026" name="Picture 2" descr="CriaÃ§Ã£o da variÃ¡vel de ambiente JAVA_HOME">
            <a:extLst>
              <a:ext uri="{FF2B5EF4-FFF2-40B4-BE49-F238E27FC236}">
                <a16:creationId xmlns:a16="http://schemas.microsoft.com/office/drawing/2014/main" id="{7944C8FB-3C9B-4564-8864-5BE1DDD609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9474" y="1497797"/>
            <a:ext cx="4126377" cy="508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4411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22D179-DB20-4D59-AD55-AA1C7E25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AS VARIAVEIS SÃO: PATH</a:t>
            </a:r>
          </a:p>
        </p:txBody>
      </p:sp>
      <p:pic>
        <p:nvPicPr>
          <p:cNvPr id="2050" name="Picture 2" descr="Passos para inserir o valor da variÃ¡vel na Path">
            <a:extLst>
              <a:ext uri="{FF2B5EF4-FFF2-40B4-BE49-F238E27FC236}">
                <a16:creationId xmlns:a16="http://schemas.microsoft.com/office/drawing/2014/main" id="{7D2B0846-ED5B-4C97-9232-E84C8D74A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585" y="1703337"/>
            <a:ext cx="4173415" cy="515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394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54F8B-BF80-490C-A149-3A61A9B4B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TESTANDO O COMPILADOR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6CFA4F4-7C32-472A-BAD7-1E7DCE286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378" y="2201593"/>
            <a:ext cx="10754456" cy="333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588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3F41CD-94B9-415E-B167-80B275F6A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COMPILANDO O PROGRAMA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9F6808-6FC0-4450-817E-0D8A5E52E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71" y="1171479"/>
            <a:ext cx="9622971" cy="541292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01C72BF-FE66-4FF4-B42D-5F909FA7EDCD}"/>
              </a:ext>
            </a:extLst>
          </p:cNvPr>
          <p:cNvSpPr txBox="1"/>
          <p:nvPr/>
        </p:nvSpPr>
        <p:spPr>
          <a:xfrm>
            <a:off x="4426857" y="2119086"/>
            <a:ext cx="68507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ABRA A INTERFACE DE COMANDO DO WINDOWS</a:t>
            </a:r>
          </a:p>
        </p:txBody>
      </p:sp>
    </p:spTree>
    <p:extLst>
      <p:ext uri="{BB962C8B-B14F-4D97-AF65-F5344CB8AC3E}">
        <p14:creationId xmlns:p14="http://schemas.microsoft.com/office/powerpoint/2010/main" val="2743534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303A13-9F30-4192-91F1-FB6EEAAB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 TELA QUE ABRIR DIGITE: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D3CC87-BC63-46C0-8A87-C1BA65F848CB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pt-BR" b="1" dirty="0" err="1"/>
              <a:t>Javac</a:t>
            </a:r>
            <a:r>
              <a:rPr lang="pt-BR" b="1" dirty="0"/>
              <a:t> Nome_Arquivo.java (COMPILAR O ARQUIVO)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b="1" dirty="0" err="1"/>
              <a:t>java</a:t>
            </a:r>
            <a:r>
              <a:rPr lang="pt-BR" b="1" dirty="0"/>
              <a:t> </a:t>
            </a:r>
            <a:r>
              <a:rPr lang="pt-BR" b="1" dirty="0" err="1"/>
              <a:t>Nome_Arquivo</a:t>
            </a:r>
            <a:r>
              <a:rPr lang="pt-BR" b="1" dirty="0"/>
              <a:t> (Execução do programa)</a:t>
            </a:r>
          </a:p>
        </p:txBody>
      </p:sp>
    </p:spTree>
    <p:extLst>
      <p:ext uri="{BB962C8B-B14F-4D97-AF65-F5344CB8AC3E}">
        <p14:creationId xmlns:p14="http://schemas.microsoft.com/office/powerpoint/2010/main" val="33614388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898028-2EB6-491A-AB97-792F7EF8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UM PROGRAMA ESCRITO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7658144-1F4A-4EC1-ACDE-5FCB22839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020" y="1909762"/>
            <a:ext cx="7410962" cy="438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939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59DA5-8AF4-4C79-BC79-79EC26C54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INSTALANDO A IDE NETBEANS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C979BD4-0408-4E88-85AB-49CC80140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3275" y="2457450"/>
            <a:ext cx="88487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425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23E6D7-CF12-4FC8-80B1-E29AFB023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ESCOLHA A OPÇÃO QUE DESEJA BAIXAR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1E15EEC-19E9-4E6C-9B61-00E8A64761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083" y="2354141"/>
            <a:ext cx="8848725" cy="4400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803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876161-0457-406B-83F7-68756DF6D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SELECIONE O ARQUIVO E CLIQUE EM EXECUTAR COMO ADMINISTRADOR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881B820-3150-449D-AA6D-FF079E39F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2364" y="1357808"/>
            <a:ext cx="5840257" cy="550019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AFE2990-015D-4A54-84A5-FBF547D9651B}"/>
              </a:ext>
            </a:extLst>
          </p:cNvPr>
          <p:cNvSpPr/>
          <p:nvPr/>
        </p:nvSpPr>
        <p:spPr>
          <a:xfrm>
            <a:off x="3323402" y="2715064"/>
            <a:ext cx="3287151" cy="366480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C0C0212D-59F0-451A-9FF4-8D5327D0BC72}"/>
              </a:ext>
            </a:extLst>
          </p:cNvPr>
          <p:cNvCxnSpPr>
            <a:cxnSpLocks/>
          </p:cNvCxnSpPr>
          <p:nvPr/>
        </p:nvCxnSpPr>
        <p:spPr>
          <a:xfrm>
            <a:off x="243662" y="1512637"/>
            <a:ext cx="2527673" cy="349546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>
            <a:extLst>
              <a:ext uri="{FF2B5EF4-FFF2-40B4-BE49-F238E27FC236}">
                <a16:creationId xmlns:a16="http://schemas.microsoft.com/office/drawing/2014/main" id="{9904B5BE-CBAE-40BB-B0CA-EA307B332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223" y="4469569"/>
            <a:ext cx="434340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3328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F9CBF6-A422-4165-A97C-C951F47A7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PERSONALISE CASO NECESSÁRIO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3348568-99A4-4692-8674-112B2CE2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6683" y="1888575"/>
            <a:ext cx="5581650" cy="46958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3956BB7-32FE-456D-94AD-C7DA3265452F}"/>
              </a:ext>
            </a:extLst>
          </p:cNvPr>
          <p:cNvCxnSpPr>
            <a:cxnSpLocks/>
          </p:cNvCxnSpPr>
          <p:nvPr/>
        </p:nvCxnSpPr>
        <p:spPr>
          <a:xfrm>
            <a:off x="243662" y="1512637"/>
            <a:ext cx="9631858" cy="467714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9F0EF58A-F948-4B26-8BA7-09313FEB2077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7469945" cy="126609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5047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50AC42-C1C8-4E5C-A873-306051913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ACEITE AS CONDIÇÕES PARA PROSSEGUIR COM A INSTALAÇÃO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2D9371A-4E88-483E-ABD2-9C3B41CA5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8203" y="2162175"/>
            <a:ext cx="5581650" cy="4695825"/>
          </a:xfrm>
          <a:prstGeom prst="rect">
            <a:avLst/>
          </a:prstGeom>
        </p:spPr>
      </p:pic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F7E7BB36-F12B-4E88-841B-1C7554CE0F42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6597748" cy="149117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0DB17E34-9A4A-4FDF-85DF-6106A1D229DE}"/>
              </a:ext>
            </a:extLst>
          </p:cNvPr>
          <p:cNvCxnSpPr>
            <a:cxnSpLocks/>
          </p:cNvCxnSpPr>
          <p:nvPr/>
        </p:nvCxnSpPr>
        <p:spPr>
          <a:xfrm>
            <a:off x="0" y="4600135"/>
            <a:ext cx="10635175" cy="19842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64043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BA71C-29D4-4BF5-9FF1-F93E8542C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t-BR" sz="3200" dirty="0"/>
              <a:t>AQUI SÃO OS DIRETORIOS ONDE O NETBENS PAGARÁ O JAVA COMO REFERENCIA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FE4F929-08BA-4BDC-8F6B-3288A440DE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3188" y="1261931"/>
            <a:ext cx="6696221" cy="56335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503DCD35-37DA-42C9-8C07-B562D4F9F643}"/>
              </a:ext>
            </a:extLst>
          </p:cNvPr>
          <p:cNvSpPr/>
          <p:nvPr/>
        </p:nvSpPr>
        <p:spPr>
          <a:xfrm>
            <a:off x="3920677" y="2223490"/>
            <a:ext cx="7305341" cy="1448177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1963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617849-5B05-4DA6-BBD0-FD18B1B2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Resumo da instalação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A83A3385-A390-4B9E-8E7E-2CADC7E9AC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7415" y="1394127"/>
            <a:ext cx="6494585" cy="546387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39F6E28-C649-42F0-8D58-466BEF8ADD54}"/>
              </a:ext>
            </a:extLst>
          </p:cNvPr>
          <p:cNvSpPr/>
          <p:nvPr/>
        </p:nvSpPr>
        <p:spPr>
          <a:xfrm>
            <a:off x="5697415" y="2223490"/>
            <a:ext cx="6494585" cy="2193765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51451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BCEE64-987C-45DC-870C-2DC3905E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PROCEGUINDO COM A INSTALAÇÃO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BD635F-1F79-4E3E-85BB-32147F95DFDD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87A3DAD-EBC5-4DA8-BB20-C8D32267E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0350" y="2162175"/>
            <a:ext cx="5581650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345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1069144" y="1418400"/>
            <a:ext cx="6494585" cy="43530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20134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2180491" y="2993696"/>
            <a:ext cx="6494585" cy="435304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92410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95C047DA-214D-4835-961B-34624B4C8E39}"/>
              </a:ext>
            </a:extLst>
          </p:cNvPr>
          <p:cNvSpPr/>
          <p:nvPr/>
        </p:nvSpPr>
        <p:spPr>
          <a:xfrm>
            <a:off x="2546251" y="3749579"/>
            <a:ext cx="7871572" cy="512932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556843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2B1393-6809-4DAF-BCC7-5F79113D5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DO TECLADO EM JAVA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74AB7B5-DFB5-413E-AA43-72279709E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75" y="1288274"/>
            <a:ext cx="9590248" cy="49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0131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762289-9A9C-4CB8-B7CE-C6916C19E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DE SAÍDA TEREMOS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05EEE49-15EF-4C86-B8D2-4F1157D45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80" y="1274810"/>
            <a:ext cx="11147091" cy="514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997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019405D-ADBB-49A2-A846-7E11E070E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Leitura via Janela de dialogo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787896D-F87A-41D8-B4D5-F742A507E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1304" y="1418400"/>
            <a:ext cx="9067434" cy="436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132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F62FCF-0ADA-447D-B510-58A913267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SAÍDA TEREMOS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2A05631-85D0-4992-9D90-28E464D35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4400" y="1522094"/>
            <a:ext cx="9327520" cy="487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0113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8B6503E-091C-45E3-BF10-AFD571D249F2}"/>
              </a:ext>
            </a:extLst>
          </p:cNvPr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r>
              <a:rPr lang="pt-BR" dirty="0"/>
              <a:t>CRIE OS EXERCÍCIOS DA AULA PASSADA USANDO A INSERÇÃO DE DADOS PELO TECLADO</a:t>
            </a:r>
          </a:p>
        </p:txBody>
      </p:sp>
    </p:spTree>
    <p:extLst>
      <p:ext uri="{BB962C8B-B14F-4D97-AF65-F5344CB8AC3E}">
        <p14:creationId xmlns:p14="http://schemas.microsoft.com/office/powerpoint/2010/main" val="23328458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01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CRIE UMA CLASSE QUE RECEBE E IMPRIME SEUS DADOS EM VARIAVEIS ESPEFIFICA E POSTERIORMENTE OS IMPRIMA; </a:t>
            </a:r>
          </a:p>
          <a:p>
            <a:pPr marL="0" indent="0">
              <a:buNone/>
            </a:pPr>
            <a:r>
              <a:rPr lang="pt-BR" dirty="0"/>
              <a:t>(Dados:  Nome, Telefone, Endereço, Idade, Cargo e salário)</a:t>
            </a:r>
          </a:p>
          <a:p>
            <a:pPr marL="0" indent="0">
              <a:buNone/>
            </a:pPr>
            <a:r>
              <a:rPr lang="pt-BR" dirty="0"/>
              <a:t>ESCREVAL (nome da variável);</a:t>
            </a:r>
          </a:p>
        </p:txBody>
      </p:sp>
    </p:spTree>
    <p:extLst>
      <p:ext uri="{BB962C8B-B14F-4D97-AF65-F5344CB8AC3E}">
        <p14:creationId xmlns:p14="http://schemas.microsoft.com/office/powerpoint/2010/main" val="2609219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26A18F10-6440-45AC-A313-F6BC02B80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6524"/>
            <a:ext cx="12192000" cy="6104952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99CB4A46-4D37-45D5-912F-BB5907C608DC}"/>
              </a:ext>
            </a:extLst>
          </p:cNvPr>
          <p:cNvSpPr/>
          <p:nvPr/>
        </p:nvSpPr>
        <p:spPr>
          <a:xfrm>
            <a:off x="92765" y="3538331"/>
            <a:ext cx="5221357" cy="235997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332285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5883CF5-F2A9-4245-AB58-408F7E437C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ASSIM AS VARIÁVEIS ESTÃO CARREGADAS, VAMOS AGORA IMPRIMIR AS DIVERSAS VARIÁVEIS</a:t>
            </a:r>
          </a:p>
        </p:txBody>
      </p:sp>
    </p:spTree>
    <p:extLst>
      <p:ext uri="{BB962C8B-B14F-4D97-AF65-F5344CB8AC3E}">
        <p14:creationId xmlns:p14="http://schemas.microsoft.com/office/powerpoint/2010/main" val="40562461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C524821-0C4A-44C6-82C1-635E21F07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46" y="180180"/>
            <a:ext cx="12192000" cy="649764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B005E0FE-30C9-44F3-91BF-C625A35284E1}"/>
              </a:ext>
            </a:extLst>
          </p:cNvPr>
          <p:cNvSpPr/>
          <p:nvPr/>
        </p:nvSpPr>
        <p:spPr>
          <a:xfrm>
            <a:off x="1055626" y="4138635"/>
            <a:ext cx="5181599" cy="1639313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1581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E4FC26-61CF-499D-B55D-B92091205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EXERCÍCIO 02	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5B1BFE-78B8-4F92-970D-DD6016285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/>
              <a:t>CRIE UMA CLASSE QUE: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CRIE UMA CLASSE QUE CONVERTA QUE CONVERTA  UM CERTO NUMRO CELSIUS PARA FAHRENHEIT. 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F = C * (9/5)  + 32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r>
              <a:rPr lang="pt-BR" dirty="0"/>
              <a:t>Sendo C a quantidade de graus Celsius.</a:t>
            </a:r>
          </a:p>
        </p:txBody>
      </p:sp>
      <p:pic>
        <p:nvPicPr>
          <p:cNvPr id="1026" name="Picture 2" descr="Image result for formula para transformar celsius para fahrenheit">
            <a:extLst>
              <a:ext uri="{FF2B5EF4-FFF2-40B4-BE49-F238E27FC236}">
                <a16:creationId xmlns:a16="http://schemas.microsoft.com/office/drawing/2014/main" id="{F5AE5F24-B9D7-4B91-9129-0A22B048D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9072" y="3805072"/>
            <a:ext cx="3052928" cy="305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309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1461</TotalTime>
  <Words>383</Words>
  <Application>Microsoft Office PowerPoint</Application>
  <PresentationFormat>Widescreen</PresentationFormat>
  <Paragraphs>58</Paragraphs>
  <Slides>41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8" baseType="lpstr">
      <vt:lpstr>Arial</vt:lpstr>
      <vt:lpstr>Calibri</vt:lpstr>
      <vt:lpstr>Calibri Light</vt:lpstr>
      <vt:lpstr>DejaVu Sans</vt:lpstr>
      <vt:lpstr>Symbol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AO TERMINO DA INSTALAÇÃO VOCÊ DEVERÁ SETAR AS  VARIAVEIS DE AMBIENTE</vt:lpstr>
      <vt:lpstr>1. Clique com o botão direito em cima do ícone “Meu Computador”;</vt:lpstr>
      <vt:lpstr>2. SELECIONE A OPÇÃO PROPRIEDADES</vt:lpstr>
      <vt:lpstr>2. SELECIONE A OPÇÃO PROPRIEDADES</vt:lpstr>
      <vt:lpstr>CLIQUE EM CONFIGURAÇÕES AVANÇADAS DO SISTEMA</vt:lpstr>
      <vt:lpstr>CLIQUE EM VARIÁVEIS DE AMBIENTE</vt:lpstr>
      <vt:lpstr>CRIE AS VARIAVEIS NECESSÁRIAS</vt:lpstr>
      <vt:lpstr>AS VARIAVEIS SÃO: JAVA_HOME</vt:lpstr>
      <vt:lpstr>AS VARIAVEIS SÃO: PATH</vt:lpstr>
      <vt:lpstr>TESTANDO O COMPILADOR</vt:lpstr>
      <vt:lpstr>COMPILANDO O PROGRAMA</vt:lpstr>
      <vt:lpstr>NA TELA QUE ABRIR DIGITE: </vt:lpstr>
      <vt:lpstr>EXEMPLO DE UM PROGRAMA ESCRITO EM JAVA</vt:lpstr>
      <vt:lpstr>INSTALANDO A IDE NETBEANS</vt:lpstr>
      <vt:lpstr>ESCOLHA A OPÇÃO QUE DESEJA BAIXAR</vt:lpstr>
      <vt:lpstr>SELECIONE O ARQUIVO E CLIQUE EM EXECUTAR COMO ADMINISTRADOR</vt:lpstr>
      <vt:lpstr>PERSONALISE CASO NECESSÁRIO</vt:lpstr>
      <vt:lpstr>ACEITE AS CONDIÇÕES PARA PROSSEGUIR COM A INSTALAÇÃO</vt:lpstr>
      <vt:lpstr>AQUI SÃO OS DIRETORIOS ONDE O NETBENS PAGARÁ O JAVA COMO REFERENCIA</vt:lpstr>
      <vt:lpstr>Resumo da instalação</vt:lpstr>
      <vt:lpstr>PROCEGUINDO COM A INSTALAÇÃO</vt:lpstr>
      <vt:lpstr>LEITURA DO TECLADO EM JAVA</vt:lpstr>
      <vt:lpstr>LEITURA DO TECLADO EM JAVA</vt:lpstr>
      <vt:lpstr>LEITURA DO TECLADO EM JAVA</vt:lpstr>
      <vt:lpstr>LEITURA DO TECLADO EM JAVA</vt:lpstr>
      <vt:lpstr>E DE SAÍDA TEREMOS</vt:lpstr>
      <vt:lpstr>Leitura via Janela de dialogo</vt:lpstr>
      <vt:lpstr>COMO SAÍDA TEREMOS</vt:lpstr>
      <vt:lpstr>Apresentação do PowerPoint</vt:lpstr>
      <vt:lpstr>EXERCÍCIO 01</vt:lpstr>
      <vt:lpstr>Apresentação do PowerPoint</vt:lpstr>
      <vt:lpstr>Apresentação do PowerPoint</vt:lpstr>
      <vt:lpstr>Apresentação do PowerPoint</vt:lpstr>
      <vt:lpstr>EXERCÍCIO 02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Andre Silva</dc:creator>
  <dc:description/>
  <cp:lastModifiedBy>Andre</cp:lastModifiedBy>
  <cp:revision>30</cp:revision>
  <dcterms:created xsi:type="dcterms:W3CDTF">2018-03-06T04:08:54Z</dcterms:created>
  <dcterms:modified xsi:type="dcterms:W3CDTF">2018-08-14T20:03:20Z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58</vt:i4>
  </property>
</Properties>
</file>