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6" descr=""/>
          <p:cNvPicPr/>
          <p:nvPr/>
        </p:nvPicPr>
        <p:blipFill>
          <a:blip r:embed="rId2"/>
          <a:stretch/>
        </p:blipFill>
        <p:spPr>
          <a:xfrm>
            <a:off x="11275200" y="0"/>
            <a:ext cx="916560" cy="86472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Clique para editar o título Mestre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Editar estilos de texto Mestre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Segundo nível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Terceiro nível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Quarto nível</a:t>
            </a:r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Quinto nível</a:t>
            </a:r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F10FA79B-56DF-4929-BCBB-E9687AEEB58D}" type="datetime">
              <a:rPr b="0" lang="pt-BR" sz="1200" spc="-1" strike="noStrike">
                <a:solidFill>
                  <a:srgbClr val="8b8b8b"/>
                </a:solidFill>
                <a:latin typeface="Calibri"/>
              </a:rPr>
              <a:t>07/08/18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DB7A1751-924C-4A64-8749-8C4B67DB137A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90000"/>
              </a:lnSpc>
            </a:pPr>
            <a:r>
              <a:rPr b="0" lang="pt-BR" sz="6000" spc="-1" strike="noStrike">
                <a:solidFill>
                  <a:srgbClr val="000000"/>
                </a:solidFill>
                <a:latin typeface="Calibri Light"/>
              </a:rPr>
              <a:t>Clique para editar o título Mestre</a:t>
            </a:r>
            <a:endParaRPr b="0" lang="pt-BR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7FBE6021-9E1B-4966-9733-3B7974F83250}" type="datetime">
              <a:rPr b="0" lang="pt-BR" sz="1200" spc="-1" strike="noStrike">
                <a:solidFill>
                  <a:srgbClr val="8b8b8b"/>
                </a:solidFill>
                <a:latin typeface="Calibri"/>
              </a:rPr>
              <a:t>07/08/18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C256031C-8366-4010-B0CA-C94FD0C3C87B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Clique para editar o formato do texto da estrutura de tópicos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2.º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3.º nível da estrutura de tópicos</a:t>
            </a:r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4.º nível da estrutura de tópicos</a:t>
            </a:r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://www.oracle.com/technetwork/pt/java/javase/downloads/jdk8-downloads-2133151.html" TargetMode="Externa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838080" y="261792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90000"/>
              </a:lnSpc>
            </a:pPr>
            <a:r>
              <a:rPr b="0" lang="pt-BR" sz="4400" spc="-1" strike="noStrike" u="sng">
                <a:solidFill>
                  <a:srgbClr val="2f5597"/>
                </a:solidFill>
                <a:uFillTx/>
                <a:latin typeface="Calibri Light"/>
              </a:rPr>
              <a:t>INSTALAÇÃO DO JAVA JDK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EXECUTE O ARQUIVO BAIXADO COMO ADMINISTRADOR</a:t>
            </a:r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5" name="" descr=""/>
          <p:cNvPicPr/>
          <p:nvPr/>
        </p:nvPicPr>
        <p:blipFill>
          <a:blip r:embed="rId1"/>
          <a:stretch/>
        </p:blipFill>
        <p:spPr>
          <a:xfrm>
            <a:off x="3946680" y="2160000"/>
            <a:ext cx="8245440" cy="4718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Acesse o site da Oracle através do link: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838080" y="1343520"/>
            <a:ext cx="9550440" cy="346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pt-BR" sz="1800" spc="-1" strike="noStrike">
                <a:latin typeface="Arial"/>
              </a:rPr>
              <a:t> </a:t>
            </a:r>
            <a:r>
              <a:rPr b="0" lang="pt-BR" sz="1800" spc="-1" strike="noStrike">
                <a:latin typeface="Arial"/>
                <a:hlinkClick r:id="rId1"/>
              </a:rPr>
              <a:t>http://www.oracle.com/technetwork/pt/java/javase/downloads/jdk8-downloads-2133151.html</a:t>
            </a:r>
            <a:r>
              <a:rPr b="0" lang="pt-BR" sz="1800" spc="-1" strike="noStrike">
                <a:latin typeface="Arial"/>
              </a:rPr>
              <a:t> 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88" name="" descr=""/>
          <p:cNvPicPr/>
          <p:nvPr/>
        </p:nvPicPr>
        <p:blipFill>
          <a:blip r:embed="rId2"/>
          <a:stretch/>
        </p:blipFill>
        <p:spPr>
          <a:xfrm>
            <a:off x="7128000" y="2430360"/>
            <a:ext cx="4935960" cy="4427640"/>
          </a:xfrm>
          <a:prstGeom prst="rect">
            <a:avLst/>
          </a:prstGeom>
          <a:ln>
            <a:noFill/>
          </a:ln>
        </p:spPr>
      </p:pic>
      <p:sp>
        <p:nvSpPr>
          <p:cNvPr id="89" name="Line 3"/>
          <p:cNvSpPr/>
          <p:nvPr/>
        </p:nvSpPr>
        <p:spPr>
          <a:xfrm>
            <a:off x="5328000" y="3240000"/>
            <a:ext cx="3528000" cy="1944000"/>
          </a:xfrm>
          <a:prstGeom prst="line">
            <a:avLst/>
          </a:prstGeom>
          <a:ln>
            <a:solidFill>
              <a:srgbClr val="ef413d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TextShape 4"/>
          <p:cNvSpPr txBox="1"/>
          <p:nvPr/>
        </p:nvSpPr>
        <p:spPr>
          <a:xfrm>
            <a:off x="1512000" y="2808000"/>
            <a:ext cx="3816000" cy="720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/>
            <a:r>
              <a:rPr b="0" lang="pt-BR" sz="1800" spc="-1" strike="noStrike">
                <a:latin typeface="Arial"/>
              </a:rPr>
              <a:t>Aceite os termos da licença para que seja possível fazer o download. </a:t>
            </a:r>
            <a:endParaRPr b="0" lang="pt-BR" sz="1800" spc="-1" strike="noStrike"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CLIQUE EM “SIM” ACEITAR A INSTALAÇÃO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2" name="" descr=""/>
          <p:cNvPicPr/>
          <p:nvPr/>
        </p:nvPicPr>
        <p:blipFill>
          <a:blip r:embed="rId1"/>
          <a:stretch/>
        </p:blipFill>
        <p:spPr>
          <a:xfrm>
            <a:off x="886680" y="1872000"/>
            <a:ext cx="5233320" cy="3855960"/>
          </a:xfrm>
          <a:prstGeom prst="rect">
            <a:avLst/>
          </a:prstGeom>
          <a:ln>
            <a:noFill/>
          </a:ln>
        </p:spPr>
      </p:pic>
      <p:pic>
        <p:nvPicPr>
          <p:cNvPr id="93" name="" descr=""/>
          <p:cNvPicPr/>
          <p:nvPr/>
        </p:nvPicPr>
        <p:blipFill>
          <a:blip r:embed="rId2"/>
          <a:stretch/>
        </p:blipFill>
        <p:spPr>
          <a:xfrm>
            <a:off x="7839360" y="4629240"/>
            <a:ext cx="3752640" cy="1418760"/>
          </a:xfrm>
          <a:prstGeom prst="rect">
            <a:avLst/>
          </a:prstGeom>
          <a:ln>
            <a:noFill/>
          </a:ln>
        </p:spPr>
      </p:pic>
      <p:sp>
        <p:nvSpPr>
          <p:cNvPr id="94" name="Line 2"/>
          <p:cNvSpPr/>
          <p:nvPr/>
        </p:nvSpPr>
        <p:spPr>
          <a:xfrm flipH="1">
            <a:off x="2880000" y="1872000"/>
            <a:ext cx="6984000" cy="3168000"/>
          </a:xfrm>
          <a:prstGeom prst="line">
            <a:avLst/>
          </a:prstGeom>
          <a:ln>
            <a:solidFill>
              <a:srgbClr val="ef413d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CLIQUE EM NEXT PARA CONTINUAR A INSTALAÇÃO OU ALTERANDO A ATUALIZAÇÃO EXISTENTE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6" name="" descr=""/>
          <p:cNvPicPr/>
          <p:nvPr/>
        </p:nvPicPr>
        <p:blipFill>
          <a:blip r:embed="rId1"/>
          <a:stretch/>
        </p:blipFill>
        <p:spPr>
          <a:xfrm>
            <a:off x="5317920" y="2664000"/>
            <a:ext cx="4762080" cy="3628800"/>
          </a:xfrm>
          <a:prstGeom prst="rect">
            <a:avLst/>
          </a:prstGeom>
          <a:ln>
            <a:noFill/>
          </a:ln>
        </p:spPr>
      </p:pic>
      <p:sp>
        <p:nvSpPr>
          <p:cNvPr id="97" name="Line 2"/>
          <p:cNvSpPr/>
          <p:nvPr/>
        </p:nvSpPr>
        <p:spPr>
          <a:xfrm>
            <a:off x="2448000" y="1728000"/>
            <a:ext cx="6408000" cy="4176000"/>
          </a:xfrm>
          <a:prstGeom prst="line">
            <a:avLst/>
          </a:prstGeom>
          <a:ln>
            <a:solidFill>
              <a:srgbClr val="ef413d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ESCOLHA OS OPCIONAIS CASO NECESSÁRIO OU CLIQUE DIRETO EM NEXT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5616000" y="2669040"/>
            <a:ext cx="4762440" cy="3666960"/>
          </a:xfrm>
          <a:prstGeom prst="rect">
            <a:avLst/>
          </a:prstGeom>
          <a:ln>
            <a:noFill/>
          </a:ln>
        </p:spPr>
      </p:pic>
      <p:sp>
        <p:nvSpPr>
          <p:cNvPr id="100" name="Line 2"/>
          <p:cNvSpPr/>
          <p:nvPr/>
        </p:nvSpPr>
        <p:spPr>
          <a:xfrm>
            <a:off x="2448000" y="1728000"/>
            <a:ext cx="3744000" cy="2520000"/>
          </a:xfrm>
          <a:prstGeom prst="line">
            <a:avLst/>
          </a:prstGeom>
          <a:ln>
            <a:solidFill>
              <a:srgbClr val="ef413d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AGORA FINALIZE A INSTALAÇÃO</a:t>
            </a:r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1"/>
          <a:stretch/>
        </p:blipFill>
        <p:spPr>
          <a:xfrm>
            <a:off x="7344000" y="3096000"/>
            <a:ext cx="4762080" cy="362880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1372</TotalTime>
  <Application>LibreOffice/6.0.5.2$Windows_X86_64 LibreOffice_project/54c8cbb85f300ac59db32fe8a675ff7683cd5a16</Application>
  <Words>887</Words>
  <Paragraphs>275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2018-03-06T04:08:54Z</dcterms:created>
  <dc:creator>Andre Silva</dc:creator>
  <dc:description/>
  <dc:language>pt-BR</dc:language>
  <cp:lastModifiedBy/>
  <dcterms:modified xsi:type="dcterms:W3CDTF">2018-08-07T11:58:33Z</dcterms:modified>
  <cp:revision>17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58</vt:i4>
  </property>
</Properties>
</file>