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9" r:id="rId5"/>
    <p:sldId id="260" r:id="rId6"/>
    <p:sldId id="262" r:id="rId7"/>
    <p:sldId id="257" r:id="rId8"/>
    <p:sldId id="261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1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aulajava07a09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65099" y="4664255"/>
            <a:ext cx="11293475" cy="78105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ea typeface="ＭＳ Ｐゴシック" panose="020B0600070205080204" pitchFamily="34" charset="-128"/>
              </a:rPr>
              <a:t>Leitura</a:t>
            </a:r>
            <a:r>
              <a:rPr lang="en-US" dirty="0" smtClean="0">
                <a:ea typeface="ＭＳ Ｐゴシック" panose="020B0600070205080204" pitchFamily="34" charset="-128"/>
              </a:rPr>
              <a:t> do </a:t>
            </a:r>
            <a:r>
              <a:rPr lang="en-US" dirty="0" err="1" smtClean="0">
                <a:ea typeface="ＭＳ Ｐゴシック" panose="020B0600070205080204" pitchFamily="34" charset="-128"/>
              </a:rPr>
              <a:t>teclado</a:t>
            </a:r>
            <a:r>
              <a:rPr lang="en-US" dirty="0" smtClean="0">
                <a:ea typeface="ＭＳ Ｐゴシック" panose="020B0600070205080204" pitchFamily="34" charset="-128"/>
              </a:rPr>
              <a:t> e Interface </a:t>
            </a:r>
            <a:r>
              <a:rPr lang="en-US" dirty="0" err="1" smtClean="0">
                <a:ea typeface="ＭＳ Ｐゴシック" panose="020B0600070205080204" pitchFamily="34" charset="-128"/>
              </a:rPr>
              <a:t>gráfica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70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Silva </a:t>
            </a:r>
            <a:endParaRPr lang="en-US" dirty="0" smtClean="0">
              <a:ea typeface="ＭＳ Ｐゴシック" panose="020B0600070205080204" pitchFamily="34" charset="-128"/>
            </a:endParaRP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http://www.oxnar.com.br/aulas/java/aulajava07a09.pptx</a:t>
            </a:r>
            <a:r>
              <a:rPr lang="en-US" dirty="0" smtClean="0">
                <a:ea typeface="ＭＳ Ｐゴシック" panose="020B0600070205080204" pitchFamily="34" charset="-128"/>
              </a:rPr>
              <a:t>   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import</a:t>
            </a:r>
            <a:r>
              <a:rPr lang="pt-BR" dirty="0" smtClean="0"/>
              <a:t> na linguagem </a:t>
            </a:r>
            <a:r>
              <a:rPr lang="pt-BR" dirty="0" err="1" smtClean="0"/>
              <a:t>java</a:t>
            </a:r>
            <a:endParaRPr lang="pt-BR" dirty="0"/>
          </a:p>
        </p:txBody>
      </p:sp>
      <p:pic>
        <p:nvPicPr>
          <p:cNvPr id="1026" name="Picture 2" descr="Resultado de imagem para fiat 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1690688"/>
            <a:ext cx="6184900" cy="447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esultado de imagem para direção hidraul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436" y="1200150"/>
            <a:ext cx="1868301" cy="1543050"/>
          </a:xfrm>
          <a:prstGeom prst="rect">
            <a:avLst/>
          </a:prstGeom>
        </p:spPr>
      </p:pic>
      <p:pic>
        <p:nvPicPr>
          <p:cNvPr id="1030" name="Picture 6" descr="Resultado de imagem para roda de liga lev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93" y="5038726"/>
            <a:ext cx="1819274" cy="181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opcionais para carr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892299"/>
            <a:ext cx="20193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m para opcionais para carr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94" y="5091674"/>
            <a:ext cx="2155825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/>
          <p:cNvCxnSpPr/>
          <p:nvPr/>
        </p:nvCxnSpPr>
        <p:spPr>
          <a:xfrm flipH="1">
            <a:off x="6962775" y="2066925"/>
            <a:ext cx="3260818" cy="13242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6543676" y="5334000"/>
            <a:ext cx="3848099" cy="9715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1352550" y="4362450"/>
            <a:ext cx="2270311" cy="729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2162175" y="3016251"/>
            <a:ext cx="1800225" cy="3749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945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Importando pacotes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java.util.Scanner</a:t>
            </a:r>
            <a:r>
              <a:rPr lang="pt-BR" dirty="0" smtClean="0"/>
              <a:t>;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Aula07a09 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   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pPr marL="0" indent="0">
              <a:buNone/>
            </a:pPr>
            <a:r>
              <a:rPr lang="pt-BR" dirty="0" smtClean="0"/>
              <a:t>    	{</a:t>
            </a:r>
          </a:p>
          <a:p>
            <a:pPr marL="0" indent="0">
              <a:buNone/>
            </a:pPr>
            <a:r>
              <a:rPr lang="pt-BR" dirty="0" smtClean="0"/>
              <a:t>    			Scanner teclado = new Scanner(System.in);</a:t>
            </a:r>
          </a:p>
          <a:p>
            <a:pPr marL="0" indent="0">
              <a:buNone/>
            </a:pP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4419600" y="1690688"/>
            <a:ext cx="3524250" cy="8524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5505450" y="4867275"/>
            <a:ext cx="2581275" cy="7429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943850" y="1367522"/>
            <a:ext cx="32575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IMPORTAÇÃO DO PACOTE JAVA UTIL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8096250" y="4592419"/>
            <a:ext cx="32575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CRIA UM OBJETO DA CLASSE  SCANNER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531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programa completo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java.util.Scanner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Aula07a09 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 smtClean="0"/>
              <a:t>    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pPr marL="0" indent="0">
              <a:buNone/>
            </a:pPr>
            <a:r>
              <a:rPr lang="pt-BR" dirty="0" smtClean="0"/>
              <a:t>    	{</a:t>
            </a:r>
          </a:p>
          <a:p>
            <a:pPr marL="0" indent="0">
              <a:buNone/>
            </a:pPr>
            <a:r>
              <a:rPr lang="pt-BR" dirty="0" smtClean="0"/>
              <a:t>    			</a:t>
            </a:r>
            <a:r>
              <a:rPr lang="pt-BR" dirty="0" err="1" smtClean="0"/>
              <a:t>System.out.println</a:t>
            </a:r>
            <a:r>
              <a:rPr lang="pt-BR" dirty="0" smtClean="0"/>
              <a:t>("Digite um número");</a:t>
            </a:r>
          </a:p>
          <a:p>
            <a:pPr marL="0" indent="0">
              <a:buNone/>
            </a:pPr>
            <a:r>
              <a:rPr lang="pt-BR" dirty="0" smtClean="0"/>
              <a:t>    			Scanner teclado = new Scanner(System.in);</a:t>
            </a:r>
          </a:p>
          <a:p>
            <a:pPr marL="0" indent="0">
              <a:buNone/>
            </a:pPr>
            <a:r>
              <a:rPr lang="pt-BR" dirty="0" smtClean="0"/>
              <a:t>    			</a:t>
            </a:r>
            <a:r>
              <a:rPr lang="pt-BR" dirty="0" err="1" smtClean="0"/>
              <a:t>System.out.println</a:t>
            </a:r>
            <a:r>
              <a:rPr lang="pt-BR" dirty="0" smtClean="0"/>
              <a:t>(</a:t>
            </a:r>
            <a:r>
              <a:rPr lang="pt-BR" dirty="0" err="1" smtClean="0"/>
              <a:t>teclado.nextLine</a:t>
            </a:r>
            <a:r>
              <a:rPr lang="pt-BR" dirty="0" smtClean="0"/>
              <a:t>());  		   </a:t>
            </a:r>
          </a:p>
          <a:p>
            <a:pPr marL="0" indent="0">
              <a:buNone/>
            </a:pPr>
            <a:r>
              <a:rPr lang="pt-BR" dirty="0" smtClean="0"/>
              <a:t>    	}  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5238750" y="4920258"/>
            <a:ext cx="2276475" cy="5715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515225" y="5206008"/>
            <a:ext cx="45529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IMPREME NA TELA O CONTEÚDO DIGITADO PELO USUÁRIO.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8415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" y="706238"/>
            <a:ext cx="11268075" cy="5942211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6562725" y="3086100"/>
            <a:ext cx="5219700" cy="2181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 flipV="1">
            <a:off x="2257425" y="1762126"/>
            <a:ext cx="4933950" cy="1714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7191375" y="1704976"/>
            <a:ext cx="271462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Será necessário instanciar quando for leitura simples do teclado.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6844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14872" cy="685800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 flipV="1">
            <a:off x="2676525" y="3419475"/>
            <a:ext cx="781050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2676525" y="3190875"/>
            <a:ext cx="781050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676525" y="3200400"/>
            <a:ext cx="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3457575" y="3200400"/>
            <a:ext cx="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3238500" y="2095500"/>
            <a:ext cx="3895725" cy="1019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7200900" y="1790700"/>
            <a:ext cx="15621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Objeto da classe Scanner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2568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BufferedReader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É utilizado para fazer leitura via teclado ou leitura de arquivos.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2943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531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1812</TotalTime>
  <Words>92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ＭＳ Ｐゴシック</vt:lpstr>
      <vt:lpstr>Arial</vt:lpstr>
      <vt:lpstr>Calibri</vt:lpstr>
      <vt:lpstr>Calibri Light</vt:lpstr>
      <vt:lpstr>Tema do Office</vt:lpstr>
      <vt:lpstr>Leitura do teclado e Interface gráfica</vt:lpstr>
      <vt:lpstr>import na linguagem java</vt:lpstr>
      <vt:lpstr>Importando pacotes</vt:lpstr>
      <vt:lpstr>O programa completo</vt:lpstr>
      <vt:lpstr>Apresentação do PowerPoint</vt:lpstr>
      <vt:lpstr>Apresentação do PowerPoint</vt:lpstr>
      <vt:lpstr>BufferedReader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10</cp:revision>
  <dcterms:created xsi:type="dcterms:W3CDTF">2017-03-05T19:08:26Z</dcterms:created>
  <dcterms:modified xsi:type="dcterms:W3CDTF">2017-03-07T01:20:27Z</dcterms:modified>
</cp:coreProperties>
</file>