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6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25A64-8041-6067-5533-10F3CE0EB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8C75C41-DF93-BCD8-25CD-3A8367944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DF6353-3DB5-6977-383E-F89FDB355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B13C1F-9BA9-9A9E-A4D5-EAAB93D0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027741-F9D6-76B3-2DD4-DEDE802A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611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E7AFB5-9AC7-C019-4C7F-9D55CFD02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C5C66C-6F9C-9B25-B890-1CE33AC60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281202-0A84-A73A-5724-151FFB871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16444E-C218-6EA9-E23F-F445BD2B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C5503C-71BC-8E9C-6C77-98734DBE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358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4A51E-131D-D672-BE56-48A57D777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BC9D35-D27B-DC59-0012-1375B8133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07CFD1-9A77-2270-796E-8BD787A0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F40AFC-CE5B-0F88-4BE7-C4A491EDE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20742C-4EAC-78CB-1F34-DFB9EB06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6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947AA-A930-1C1F-8337-FC86E617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8A2046-4229-DDE6-9B74-D56DEE6AD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A6CD13-F707-0B21-F4D9-AC7C38821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A71CAC-B714-712A-98B8-AFB6A142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544B37-54D1-1534-91AC-9F46D5951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2A37F9-EDB1-AAD5-87C9-9616E87AE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59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4BE0E6-DC34-C94E-FCA8-3AE0CCAFA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423F9C-4AAC-862E-DBBD-3A124D3FB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EEC68F-E42F-77AE-E82B-128F3A7F4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FF328E8-D139-25B9-62BD-C4E69C907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638D2F3-1E10-B691-CF7B-4F53F3F58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3A6CFE4-30D8-913F-B7B8-D8D79DA00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6C1982C-F170-77DE-4A68-0C163D7B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8CD4D17-5EB7-606F-BD00-B465B72DC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7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A3E97-3FE9-2934-EBE4-D1C0BD77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F8AA08B-C5CA-AA0C-434A-B77812FF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B5E614-2397-2558-94E0-B5A3DF73D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3A9DFE-E271-4404-0159-77773961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883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D560EE1-E47E-0A7E-C958-67264F4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BA997E-6E7A-24C3-8469-E14420FF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067127-DA5F-0CF9-7B1A-F3AFFC3B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116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48EC85-A07C-BE2F-B0B9-A3B92A9B2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D35389-F538-6F8A-DC30-B8D025489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D7D04B-90B1-0DC2-D8B9-EED448F64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6F331F-DC1F-003C-7D4E-88A3D115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996DA9-9E5F-5A79-5C1B-248B9EE23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0CF4A6-5793-A9D2-7AAE-82B035F3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21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3CDC5-3EA5-04B3-A186-CF29EC46B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C5D474F-EA71-DD81-101C-9E1C6A0B8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ACC8EB-D647-2EA6-1232-5AC22306E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A8258E-7FD6-D739-2720-5847292D0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0B51DC-521A-0729-124A-960BCBE87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22FA6E-E670-CA40-4294-950882E3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53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C752A-60FF-4977-81D5-A9F90CAC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BA280F-3293-EB2E-F8B8-2A2BBBF7A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332943-A7EF-D024-BA7E-B8AF74D0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E9E38D-197E-B669-F273-19A9EDB2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0F3349-51BE-2885-0FB9-E231215A5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85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B46E0D3-D63E-6185-0251-1CEAB482F0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43F494-5672-AFC3-C9EB-26176BDE9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3A1ECE-EB17-1888-44D3-584BDB00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374B8E-3191-CBFE-407D-E0163D3BE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4DFDA4-0441-279F-7492-C09F8041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99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7910BC4-823D-B9D6-378C-F22D7CA56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61DCEA-2194-5C51-6176-CFE5F719B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C1D7A3-B6DA-F186-D83B-DC3967735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8F88-414E-4751-B31C-59A14CD48DA9}" type="datetimeFigureOut">
              <a:rPr lang="pt-BR" smtClean="0"/>
              <a:t>16/02/2025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7125C1-FDD1-E0A5-6F91-354103DC1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F24B13-5161-3896-7454-7952C6564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ACA48-FEFB-4FF7-A8CA-8C035B6881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59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4EDB58-1B7A-2F46-90B1-959CF81306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59B8BC-00BC-B3E5-586A-1AEF8D44DB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E4177E9-28F1-388F-CD15-47E6E8410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72588" cy="71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3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8C6603-849F-265A-3103-55EB6439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638C06-D9C7-1E40-CFF3-B5BD016D3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5BE2AB7-2B76-16B8-1CFC-FF1510B2C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8275" cy="685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9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64244-5166-D0D0-8604-3C55C115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E0B880-3535-A6AB-2E35-38EA19106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872985F-1816-B0B2-1C9E-66CBBF0C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01150" cy="68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30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B8B4C-1063-5177-3712-B6768D435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175B5D-57AD-BE95-6E3A-180A360E1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D7D829-E788-F488-950F-7DB44D438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15400" cy="678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3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09454E0-D14B-70A5-E9CD-6B28B4519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8858250" cy="682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38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A98AB-FE30-1C39-2F28-95B2B240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85FF01-BD3C-CDAE-B137-DC88166FC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9FB659-7F57-253D-7569-46AA4C6BF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08" y="0"/>
            <a:ext cx="8939680" cy="681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9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7BD9BF-9567-927C-0578-536A31CE8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91141C-E9BC-164B-7AD2-3135FFE26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DDFAF1-E790-3083-67C1-1D787E61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01125" cy="686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53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4D02F-772E-3345-4A4E-D185E85DE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FEBC24-8751-F5C5-7D30-BE50CA311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189F0E-411A-5B2D-8790-77E907760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15" y="0"/>
            <a:ext cx="8815847" cy="685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6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EE0CC-4C9A-2B2B-4834-7A6C84973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3066DF-13BA-056B-D807-4DB7B9F22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46CD089-97FB-9D81-4CA9-5D0D8C861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01113" cy="693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93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9178E-1127-5421-403D-474DB100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BDCFE6-119B-5B92-C013-B98B44DFB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360E85-AF08-149B-67EE-D111AB489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53" y="0"/>
            <a:ext cx="8887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24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E82BF-A5AC-B96E-B07B-D8C5ACA2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7077AE-F108-F8D6-C6B8-45D3D1074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EE3E772-9146-3AB1-6486-ED3F33DD6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79" y="0"/>
            <a:ext cx="8801559" cy="679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00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B9E8-7678-3224-6D4A-833A97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A1CBC3-B43C-D275-3135-EE2AF932C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D073447-96DD-7158-893B-FB5FFD3EB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17" y="0"/>
            <a:ext cx="8696783" cy="680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82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C1F84-07C5-234F-96A1-40C565D2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ED7806-B211-9650-5FEB-54C9F7692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5B2769-54EF-258F-F85B-987C4AB6D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65" y="0"/>
            <a:ext cx="8744410" cy="673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27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5B31150-980C-9E88-9D4A-400ECDB6E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99" y="0"/>
            <a:ext cx="8863476" cy="681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65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DF856-C52C-336A-14E4-C62E7AB96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80FB7B9-C9A7-8C8E-8C91-69B96914CA3D}"/>
              </a:ext>
            </a:extLst>
          </p:cNvPr>
          <p:cNvSpPr txBox="1"/>
          <p:nvPr/>
        </p:nvSpPr>
        <p:spPr>
          <a:xfrm>
            <a:off x="742950" y="114300"/>
            <a:ext cx="10301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/>
              <a:t>VARIÁVEIS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E4BD938-3AD2-439B-E912-F51B9AFAC0BA}"/>
              </a:ext>
            </a:extLst>
          </p:cNvPr>
          <p:cNvSpPr txBox="1"/>
          <p:nvPr/>
        </p:nvSpPr>
        <p:spPr>
          <a:xfrm>
            <a:off x="895350" y="1452562"/>
            <a:ext cx="103012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err="1"/>
              <a:t>int</a:t>
            </a:r>
            <a:r>
              <a:rPr lang="pt-BR" sz="4400" dirty="0"/>
              <a:t> x =0; </a:t>
            </a:r>
          </a:p>
          <a:p>
            <a:r>
              <a:rPr lang="pt-BR" sz="4400" dirty="0" err="1"/>
              <a:t>double</a:t>
            </a:r>
            <a:r>
              <a:rPr lang="pt-BR" sz="4400" dirty="0"/>
              <a:t> pi = 3.14;</a:t>
            </a:r>
          </a:p>
          <a:p>
            <a:r>
              <a:rPr lang="pt-BR" sz="4400" dirty="0" err="1"/>
              <a:t>Math.PI</a:t>
            </a:r>
            <a:r>
              <a:rPr lang="pt-BR" sz="4400" dirty="0"/>
              <a:t>();  </a:t>
            </a:r>
          </a:p>
          <a:p>
            <a:r>
              <a:rPr lang="pt-BR" sz="4400" dirty="0"/>
              <a:t>chat sala = ‘j’;</a:t>
            </a:r>
          </a:p>
        </p:txBody>
      </p:sp>
    </p:spTree>
    <p:extLst>
      <p:ext uri="{BB962C8B-B14F-4D97-AF65-F5344CB8AC3E}">
        <p14:creationId xmlns:p14="http://schemas.microsoft.com/office/powerpoint/2010/main" val="2643705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2FF32-7EEC-6D12-4385-8A4C64035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107AF1-98F4-70CF-D4A0-216AB1797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55" y="0"/>
            <a:ext cx="7449590" cy="558242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D1F0E7A-670F-B21F-6B53-FFD610961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742" y="5582429"/>
            <a:ext cx="8192643" cy="21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8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D31702C-7F2B-1FA2-2B1B-62ACCD9AE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54" y="0"/>
            <a:ext cx="9173034" cy="701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19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E4335-75FB-459C-87C9-81047FC0F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DB94F1D-5DFD-D237-A741-043B6DEF791E}"/>
              </a:ext>
            </a:extLst>
          </p:cNvPr>
          <p:cNvSpPr txBox="1"/>
          <p:nvPr/>
        </p:nvSpPr>
        <p:spPr>
          <a:xfrm>
            <a:off x="2043113" y="751344"/>
            <a:ext cx="920115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Produto </a:t>
            </a:r>
          </a:p>
          <a:p>
            <a:r>
              <a:rPr lang="pt-BR" dirty="0"/>
              <a:t>{    </a:t>
            </a:r>
          </a:p>
          <a:p>
            <a:r>
              <a:rPr lang="pt-BR" dirty="0"/>
              <a:t>	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String</a:t>
            </a:r>
            <a:r>
              <a:rPr lang="pt-BR" dirty="0"/>
              <a:t> nome;   </a:t>
            </a:r>
          </a:p>
          <a:p>
            <a:r>
              <a:rPr lang="pt-BR" dirty="0"/>
              <a:t>	 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err="1"/>
              <a:t>preco</a:t>
            </a:r>
            <a:r>
              <a:rPr lang="pt-BR" dirty="0"/>
              <a:t>;    </a:t>
            </a:r>
          </a:p>
          <a:p>
            <a:r>
              <a:rPr lang="pt-BR" dirty="0"/>
              <a:t>		</a:t>
            </a:r>
            <a:r>
              <a:rPr lang="pt-BR" dirty="0" err="1"/>
              <a:t>public</a:t>
            </a:r>
            <a:r>
              <a:rPr lang="pt-BR" dirty="0"/>
              <a:t> Produto (</a:t>
            </a:r>
            <a:r>
              <a:rPr lang="pt-BR" dirty="0" err="1"/>
              <a:t>String</a:t>
            </a:r>
            <a:r>
              <a:rPr lang="pt-BR" dirty="0"/>
              <a:t> nome, </a:t>
            </a:r>
            <a:r>
              <a:rPr lang="pt-BR" dirty="0" err="1"/>
              <a:t>double</a:t>
            </a:r>
            <a:r>
              <a:rPr lang="pt-BR" dirty="0"/>
              <a:t> </a:t>
            </a:r>
            <a:r>
              <a:rPr lang="pt-BR" dirty="0" err="1"/>
              <a:t>preco</a:t>
            </a:r>
            <a:r>
              <a:rPr lang="pt-BR" dirty="0"/>
              <a:t>) </a:t>
            </a:r>
          </a:p>
          <a:p>
            <a:r>
              <a:rPr lang="pt-BR" dirty="0"/>
              <a:t>		{        </a:t>
            </a:r>
          </a:p>
          <a:p>
            <a:r>
              <a:rPr lang="pt-BR" dirty="0"/>
              <a:t>			</a:t>
            </a:r>
            <a:r>
              <a:rPr lang="pt-BR" dirty="0" err="1"/>
              <a:t>this.nome</a:t>
            </a:r>
            <a:r>
              <a:rPr lang="pt-BR" dirty="0"/>
              <a:t> = nome;       </a:t>
            </a:r>
          </a:p>
          <a:p>
            <a:r>
              <a:rPr lang="pt-BR" dirty="0"/>
              <a:t>			</a:t>
            </a:r>
            <a:r>
              <a:rPr lang="pt-BR" dirty="0" err="1"/>
              <a:t>this.preco</a:t>
            </a:r>
            <a:r>
              <a:rPr lang="pt-BR" dirty="0"/>
              <a:t> = </a:t>
            </a:r>
            <a:r>
              <a:rPr lang="pt-BR" dirty="0" err="1"/>
              <a:t>preco</a:t>
            </a:r>
            <a:r>
              <a:rPr lang="pt-BR" dirty="0"/>
              <a:t>;   </a:t>
            </a:r>
          </a:p>
          <a:p>
            <a:r>
              <a:rPr lang="pt-BR" dirty="0"/>
              <a:t>		}   </a:t>
            </a:r>
          </a:p>
          <a:p>
            <a:r>
              <a:rPr lang="pt-BR" dirty="0"/>
              <a:t>	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exibirDetalhes</a:t>
            </a:r>
            <a:r>
              <a:rPr lang="pt-BR" dirty="0"/>
              <a:t>() </a:t>
            </a:r>
          </a:p>
          <a:p>
            <a:r>
              <a:rPr lang="pt-BR" dirty="0"/>
              <a:t>		{        </a:t>
            </a:r>
          </a:p>
          <a:p>
            <a:r>
              <a:rPr lang="pt-BR" dirty="0"/>
              <a:t>			</a:t>
            </a:r>
            <a:r>
              <a:rPr lang="pt-BR" dirty="0" err="1"/>
              <a:t>System.out.println</a:t>
            </a:r>
            <a:r>
              <a:rPr lang="pt-BR" dirty="0"/>
              <a:t>("Produto: " + nome + ", Preço: R$" + </a:t>
            </a:r>
            <a:r>
              <a:rPr lang="pt-BR" dirty="0" err="1"/>
              <a:t>preco</a:t>
            </a:r>
            <a:r>
              <a:rPr lang="pt-BR" dirty="0"/>
              <a:t>); </a:t>
            </a:r>
          </a:p>
          <a:p>
            <a:r>
              <a:rPr lang="pt-BR" dirty="0"/>
              <a:t> 		}    </a:t>
            </a:r>
          </a:p>
          <a:p>
            <a:r>
              <a:rPr lang="pt-BR" dirty="0"/>
              <a:t>	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static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main</a:t>
            </a:r>
            <a:r>
              <a:rPr lang="pt-BR" dirty="0"/>
              <a:t>(</a:t>
            </a:r>
            <a:r>
              <a:rPr lang="pt-BR" dirty="0" err="1"/>
              <a:t>String</a:t>
            </a:r>
            <a:r>
              <a:rPr lang="pt-BR" dirty="0"/>
              <a:t>[] </a:t>
            </a:r>
            <a:r>
              <a:rPr lang="pt-BR" dirty="0" err="1"/>
              <a:t>args</a:t>
            </a:r>
            <a:r>
              <a:rPr lang="pt-BR" dirty="0"/>
              <a:t>) </a:t>
            </a:r>
          </a:p>
          <a:p>
            <a:r>
              <a:rPr lang="pt-BR" dirty="0"/>
              <a:t>		{        </a:t>
            </a:r>
          </a:p>
          <a:p>
            <a:r>
              <a:rPr lang="pt-BR" dirty="0"/>
              <a:t>			Produto produto1 = new Produto("Celular", 1500.00);        				produto1.exibirDetalhes();    </a:t>
            </a:r>
          </a:p>
          <a:p>
            <a:r>
              <a:rPr lang="pt-BR" dirty="0"/>
              <a:t>		}</a:t>
            </a:r>
          </a:p>
          <a:p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22543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A8355-28C3-8034-70D7-8C96B6C93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46ABF6-2C9B-D41C-4DFC-4997DACF9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76" y="-1"/>
            <a:ext cx="8915861" cy="6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54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D21A7-6A0A-26DC-1B04-646861CCE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3A909E-E5B7-8B2E-29CD-9C6672589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03" y="0"/>
            <a:ext cx="9301622" cy="68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91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80C0-0155-B117-5897-5C4B3B23C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276F82-E47D-533B-1ADC-24AD4FCBA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73" y="-1"/>
            <a:ext cx="9382589" cy="677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19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1A368-F67C-87D1-578D-05C488861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322E86-F9A8-4BD0-E716-5E714B3D0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24" y="0"/>
            <a:ext cx="8806326" cy="676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33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2E0D7-95E7-85B9-F2BF-F6E942CE7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D6A965-B26C-0DD8-5BA2-781DE1238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806" y="0"/>
            <a:ext cx="9173031" cy="715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67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DECF8-9BAC-551C-A232-0C5B74633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DF23BE1-0DAF-5D1B-E186-8D775F193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76" y="-1"/>
            <a:ext cx="8915861" cy="6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3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30807-9659-25C3-2FD2-E5D56975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F1ED9B-01BE-B1C0-6E8A-85FE2A4CA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03" y="0"/>
            <a:ext cx="8882522" cy="690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14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9B9C4-E684-9B67-27F4-7FC8F77B8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B26203-3F9B-5BEA-551C-6E2B9A778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64" y="0"/>
            <a:ext cx="8801561" cy="6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29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948F6-E91D-5ED1-71E8-2FEF6D2C1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913B6E-BA59-64D8-9F88-818107B63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63" y="0"/>
            <a:ext cx="8911100" cy="689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32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F50C6-D46F-343B-5F73-501FF687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8D10C93-A5FE-23B0-8DD1-07F1AA780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17" y="-1"/>
            <a:ext cx="8768221" cy="680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86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3232F-DF09-7FA8-AA72-43BB58BAD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E677E1-2479-B165-DC51-EA9FFF9E3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69" y="0"/>
            <a:ext cx="8701544" cy="67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07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84ACF-2E85-A3AD-CF93-4E912617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5D6DF0D-1D5B-5135-01A7-8E92EFC0B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63" y="-1"/>
            <a:ext cx="8777749" cy="677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960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9400A-0B2B-EA8F-85E2-B276FCAF7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52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5946E-3BA2-9BE9-9AC3-1AB8638E8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9167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DDDDA-95FF-26F1-B9BE-81F4DCCBB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855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2369D-5334-BF48-0662-0E81F98E7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8306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EE202-6BCC-B9A7-4A50-71E9954E4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379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811C6-024F-AD9A-EBA0-99D266283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117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79AF9-A0CE-6D77-8CF4-DCD749205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890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9941-74F2-005D-C771-FEE205F83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9746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6203-3447-9D33-ACD2-0D8F8C3B3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15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474E-94C0-5E00-431E-1B78FB454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2830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C5250-3607-AF72-776D-A5678F8F4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120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148</Words>
  <Application>Microsoft Office PowerPoint</Application>
  <PresentationFormat>Widescreen</PresentationFormat>
  <Paragraphs>23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6</cp:revision>
  <dcterms:created xsi:type="dcterms:W3CDTF">2025-02-17T00:49:21Z</dcterms:created>
  <dcterms:modified xsi:type="dcterms:W3CDTF">2025-02-17T01:40:59Z</dcterms:modified>
</cp:coreProperties>
</file>