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6" r:id="rId6"/>
    <p:sldId id="258" r:id="rId7"/>
    <p:sldId id="259" r:id="rId8"/>
    <p:sldId id="263" r:id="rId9"/>
    <p:sldId id="264" r:id="rId10"/>
    <p:sldId id="267" r:id="rId11"/>
    <p:sldId id="268" r:id="rId12"/>
    <p:sldId id="265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28" autoAdjust="0"/>
    <p:restoredTop sz="94660"/>
  </p:normalViewPr>
  <p:slideViewPr>
    <p:cSldViewPr snapToGrid="0">
      <p:cViewPr>
        <p:scale>
          <a:sx n="90" d="100"/>
          <a:sy n="90" d="100"/>
        </p:scale>
        <p:origin x="73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434" y="0"/>
            <a:ext cx="860566" cy="81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2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201" y="0"/>
            <a:ext cx="916799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01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03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63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29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5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00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73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750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873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66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A4D3E-3EA1-4667-8A05-507D86AE36E5}" type="datetimeFigureOut">
              <a:rPr lang="pt-BR" smtClean="0"/>
              <a:t>13/03/2017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3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java/aulajava07a09.ppt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38087"/>
            <a:ext cx="12192000" cy="3626168"/>
          </a:xfrm>
          <a:prstGeom prst="rect">
            <a:avLst/>
          </a:prstGeom>
        </p:spPr>
      </p:pic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438775" y="6324600"/>
            <a:ext cx="6753225" cy="533400"/>
          </a:xfrm>
        </p:spPr>
        <p:txBody>
          <a:bodyPr>
            <a:normAutofit fontScale="70000" lnSpcReduction="20000"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smtClean="0">
                <a:ea typeface="ＭＳ Ｐゴシック" panose="020B0600070205080204" pitchFamily="34" charset="-128"/>
              </a:rPr>
              <a:t>Prof. Esp. André </a:t>
            </a:r>
            <a:r>
              <a:rPr lang="en-US" dirty="0" err="1" smtClean="0">
                <a:ea typeface="ＭＳ Ｐゴシック" panose="020B0600070205080204" pitchFamily="34" charset="-128"/>
              </a:rPr>
              <a:t>Aparecido</a:t>
            </a:r>
            <a:r>
              <a:rPr lang="en-US" dirty="0" smtClean="0">
                <a:ea typeface="ＭＳ Ｐゴシック" panose="020B0600070205080204" pitchFamily="34" charset="-128"/>
              </a:rPr>
              <a:t> da Silva </a:t>
            </a:r>
          </a:p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err="1" smtClean="0">
                <a:ea typeface="ＭＳ Ｐゴシック" panose="020B0600070205080204" pitchFamily="34" charset="-128"/>
              </a:rPr>
              <a:t>Disponível</a:t>
            </a:r>
            <a:r>
              <a:rPr lang="en-US" dirty="0" smtClean="0">
                <a:ea typeface="ＭＳ Ｐゴシック" panose="020B0600070205080204" pitchFamily="34" charset="-128"/>
              </a:rPr>
              <a:t> </a:t>
            </a:r>
            <a:r>
              <a:rPr lang="en-US" dirty="0" err="1" smtClean="0">
                <a:ea typeface="ＭＳ Ｐゴシック" panose="020B0600070205080204" pitchFamily="34" charset="-128"/>
              </a:rPr>
              <a:t>em</a:t>
            </a:r>
            <a:r>
              <a:rPr lang="en-US" dirty="0" smtClean="0">
                <a:ea typeface="ＭＳ Ｐゴシック" panose="020B0600070205080204" pitchFamily="34" charset="-128"/>
              </a:rPr>
              <a:t>: </a:t>
            </a:r>
            <a:r>
              <a:rPr lang="en-US" dirty="0" smtClean="0">
                <a:ea typeface="ＭＳ Ｐゴシック" panose="020B0600070205080204" pitchFamily="34" charset="-128"/>
                <a:hlinkClick r:id="rId3"/>
              </a:rPr>
              <a:t>http://www.oxnar.com.br/aulas/java/aulajava07a09.pptx</a:t>
            </a:r>
            <a:r>
              <a:rPr lang="en-US" dirty="0" smtClean="0">
                <a:ea typeface="ＭＳ Ｐゴシック" panose="020B0600070205080204" pitchFamily="34" charset="-128"/>
              </a:rPr>
              <a:t>   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10947" y="4837670"/>
            <a:ext cx="8564563" cy="76200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800"/>
              <a:t>Interfaces Gráficas (GUIs) em Java usando Swing</a:t>
            </a:r>
            <a:br>
              <a:rPr lang="en-US" sz="2800"/>
            </a:br>
            <a:r>
              <a:rPr lang="en-US" sz="2800"/>
              <a:t>Parte I - O básico</a:t>
            </a:r>
          </a:p>
        </p:txBody>
      </p:sp>
    </p:spTree>
    <p:extLst>
      <p:ext uri="{BB962C8B-B14F-4D97-AF65-F5344CB8AC3E}">
        <p14:creationId xmlns:p14="http://schemas.microsoft.com/office/powerpoint/2010/main" val="23728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sz="3600" dirty="0" smtClean="0"/>
              <a:t>Existe grande quantidade </a:t>
            </a:r>
            <a:r>
              <a:rPr lang="pt-BR" sz="3600" dirty="0"/>
              <a:t>de funcionalidades disponíveis nas bibliotecas de classes Java, destinadas a prover a comunicação homem-máquina gráfica</a:t>
            </a:r>
            <a:r>
              <a:rPr lang="pt-BR" sz="3600" dirty="0" smtClean="0"/>
              <a:t>.</a:t>
            </a:r>
          </a:p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89332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Os </a:t>
            </a:r>
            <a:r>
              <a:rPr lang="pt-BR" dirty="0"/>
              <a:t>elementos básicos necessários para criar um GUI residem em dois pacotes: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– </a:t>
            </a:r>
            <a:r>
              <a:rPr lang="pt-BR" dirty="0" err="1"/>
              <a:t>java.awt</a:t>
            </a:r>
            <a:r>
              <a:rPr lang="pt-BR" dirty="0"/>
              <a:t>: Abstract </a:t>
            </a:r>
            <a:r>
              <a:rPr lang="pt-BR" dirty="0" err="1"/>
              <a:t>Windowing</a:t>
            </a:r>
            <a:r>
              <a:rPr lang="pt-BR" dirty="0"/>
              <a:t> Toolkit (classes básicas);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– </a:t>
            </a:r>
            <a:r>
              <a:rPr lang="pt-BR" dirty="0" err="1"/>
              <a:t>javax.swing</a:t>
            </a:r>
            <a:r>
              <a:rPr lang="pt-BR" dirty="0"/>
              <a:t>: Swing </a:t>
            </a:r>
            <a:r>
              <a:rPr lang="pt-BR" dirty="0" err="1"/>
              <a:t>Components</a:t>
            </a:r>
            <a:r>
              <a:rPr lang="pt-BR" dirty="0"/>
              <a:t> - fornece melhores alternativas aos componentes definidos na classe </a:t>
            </a:r>
            <a:r>
              <a:rPr lang="pt-BR" dirty="0" err="1"/>
              <a:t>java.awt</a:t>
            </a:r>
            <a:r>
              <a:rPr lang="pt-BR" dirty="0"/>
              <a:t>. </a:t>
            </a:r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dirty="0" smtClean="0"/>
              <a:t>Exemplo</a:t>
            </a:r>
            <a:r>
              <a:rPr lang="pt-BR" dirty="0"/>
              <a:t>: estudaremos a classe </a:t>
            </a:r>
            <a:r>
              <a:rPr lang="pt-BR" dirty="0" err="1"/>
              <a:t>JButton</a:t>
            </a:r>
            <a:r>
              <a:rPr lang="pt-BR" dirty="0"/>
              <a:t> do Swing no lugar da classe Button, do </a:t>
            </a:r>
            <a:r>
              <a:rPr lang="pt-BR" dirty="0" err="1"/>
              <a:t>java.awt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130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Objetos da Classe AWT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9842" y="1690688"/>
            <a:ext cx="6593958" cy="494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28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classes de s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49" y="1201591"/>
            <a:ext cx="7005245" cy="565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Objetos da Classe Swing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308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054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8128000" y="6229350"/>
            <a:ext cx="1828800" cy="514350"/>
          </a:xfrm>
          <a:prstGeom prst="rect">
            <a:avLst/>
          </a:prstGeom>
        </p:spPr>
        <p:txBody>
          <a:bodyPr/>
          <a:lstStyle/>
          <a:p>
            <a:fld id="{7FE19FB9-48FC-48B1-9DFC-3B937B344EF1}" type="slidenum">
              <a:rPr lang="en-US"/>
              <a:pPr/>
              <a:t>6</a:t>
            </a:fld>
            <a:endParaRPr lang="en-US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525000" y="6248400"/>
            <a:ext cx="4572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637953" y="1403498"/>
            <a:ext cx="108771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Para criar a interface gráfica será necessário importar algumas bibliotecas:</a:t>
            </a:r>
          </a:p>
          <a:p>
            <a:endParaRPr lang="pt-BR" sz="3600" dirty="0"/>
          </a:p>
          <a:p>
            <a:r>
              <a:rPr lang="pt-BR" sz="3600" dirty="0" err="1" smtClean="0"/>
              <a:t>import</a:t>
            </a:r>
            <a:r>
              <a:rPr lang="pt-BR" sz="3600" dirty="0" smtClean="0"/>
              <a:t> </a:t>
            </a:r>
            <a:r>
              <a:rPr lang="pt-BR" sz="3600" dirty="0" err="1" smtClean="0"/>
              <a:t>java.awt</a:t>
            </a:r>
            <a:r>
              <a:rPr lang="pt-BR" sz="3600" dirty="0" smtClean="0"/>
              <a:t>.*;</a:t>
            </a:r>
          </a:p>
          <a:p>
            <a:r>
              <a:rPr lang="pt-BR" sz="3600" dirty="0" err="1" smtClean="0"/>
              <a:t>import</a:t>
            </a:r>
            <a:r>
              <a:rPr lang="pt-BR" sz="3600" dirty="0" smtClean="0"/>
              <a:t> </a:t>
            </a:r>
            <a:r>
              <a:rPr lang="pt-BR" sz="3600" dirty="0" err="1" smtClean="0"/>
              <a:t>javax.swing</a:t>
            </a:r>
            <a:r>
              <a:rPr lang="pt-BR" sz="3600" dirty="0" smtClean="0"/>
              <a:t>.*;</a:t>
            </a:r>
            <a:endParaRPr lang="pt-BR" sz="3600" dirty="0"/>
          </a:p>
        </p:txBody>
      </p:sp>
      <p:cxnSp>
        <p:nvCxnSpPr>
          <p:cNvPr id="5" name="Conector de seta reta 4"/>
          <p:cNvCxnSpPr/>
          <p:nvPr/>
        </p:nvCxnSpPr>
        <p:spPr>
          <a:xfrm flipH="1" flipV="1">
            <a:off x="4061637" y="3413051"/>
            <a:ext cx="3413051" cy="12759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 flipV="1">
            <a:off x="3714306" y="4128977"/>
            <a:ext cx="3611527" cy="113413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7430387" y="3274011"/>
            <a:ext cx="435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 smtClean="0"/>
              <a:t>Dependente do sistema operacional.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7307007" y="5097500"/>
            <a:ext cx="4884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Independente do sistema operacional;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Largamente utilizado.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Mais opções de utilitários para interface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657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Prosseguindo...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Primeira_Tela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JLabel</a:t>
            </a:r>
            <a:r>
              <a:rPr lang="pt-BR" dirty="0"/>
              <a:t> </a:t>
            </a:r>
            <a:r>
              <a:rPr lang="pt-BR" dirty="0" err="1"/>
              <a:t>lbl_Mostrar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bt_Escrever</a:t>
            </a:r>
            <a:r>
              <a:rPr lang="pt-BR" dirty="0"/>
              <a:t>, </a:t>
            </a:r>
            <a:r>
              <a:rPr lang="pt-BR" dirty="0" err="1"/>
              <a:t>bt_Sair</a:t>
            </a:r>
            <a:r>
              <a:rPr lang="pt-BR" dirty="0"/>
              <a:t>, </a:t>
            </a:r>
            <a:r>
              <a:rPr lang="pt-BR" dirty="0" err="1"/>
              <a:t>bt_Limpar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();</a:t>
            </a:r>
            <a:endParaRPr lang="pt-BR" dirty="0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2987750" y="6019512"/>
            <a:ext cx="9193620" cy="58477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CRIAÇÃO DE OBJETOS (BOTÕES, ETIQUETAS E PAINEIS)</a:t>
            </a:r>
            <a:endParaRPr lang="pt-BR" sz="3200" dirty="0"/>
          </a:p>
        </p:txBody>
      </p:sp>
      <p:cxnSp>
        <p:nvCxnSpPr>
          <p:cNvPr id="6" name="Conector de seta reta 5"/>
          <p:cNvCxnSpPr/>
          <p:nvPr/>
        </p:nvCxnSpPr>
        <p:spPr>
          <a:xfrm>
            <a:off x="5422605" y="4231758"/>
            <a:ext cx="10632" cy="178775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>
            <a:off x="7371907" y="3735572"/>
            <a:ext cx="28353" cy="228394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>
            <a:off x="9443484" y="3072809"/>
            <a:ext cx="28353" cy="29467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4547192" y="3072809"/>
            <a:ext cx="489629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Agora o método construtor da classe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92864"/>
            <a:ext cx="10515600" cy="546513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Primeira_Tela</a:t>
            </a:r>
            <a:r>
              <a:rPr lang="pt-BR" dirty="0"/>
              <a:t>()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setLayout</a:t>
            </a:r>
            <a:r>
              <a:rPr lang="pt-BR" dirty="0"/>
              <a:t>(new </a:t>
            </a:r>
            <a:r>
              <a:rPr lang="pt-BR" dirty="0" err="1"/>
              <a:t>BorderLayout</a:t>
            </a:r>
            <a:r>
              <a:rPr lang="pt-BR" dirty="0"/>
              <a:t>());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("Center", </a:t>
            </a:r>
            <a:r>
              <a:rPr lang="pt-BR" dirty="0" err="1"/>
              <a:t>lbl_Mostrar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 ("ETIQUETA PARA ÍMPRESSÃO</a:t>
            </a:r>
            <a:r>
              <a:rPr lang="pt-BR" dirty="0" smtClean="0"/>
              <a:t>"));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("South",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 ());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Painel_Botoes.setLayout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 smtClean="0"/>
              <a:t>());</a:t>
            </a:r>
            <a:r>
              <a:rPr lang="pt-BR" dirty="0"/>
              <a:t>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bt_Escrever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 ("ESCREVER"));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bt_Limpar</a:t>
            </a:r>
            <a:r>
              <a:rPr lang="pt-BR" dirty="0"/>
              <a:t> = new  </a:t>
            </a:r>
            <a:r>
              <a:rPr lang="pt-BR" dirty="0" err="1"/>
              <a:t>JButton</a:t>
            </a:r>
            <a:r>
              <a:rPr lang="pt-BR" dirty="0"/>
              <a:t> ("LIMPAR"));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bt_Sair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("SAIR DO SISTEMA"));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bt_Escrever.addActionListener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bt_Sair.addActionListener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bt_Limpar.addActionListener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setTitle</a:t>
            </a:r>
            <a:r>
              <a:rPr lang="pt-BR" dirty="0"/>
              <a:t>("Minha Primeira Tela Java");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setSize</a:t>
            </a:r>
            <a:r>
              <a:rPr lang="pt-BR" dirty="0"/>
              <a:t>(400, 500);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setVisible</a:t>
            </a:r>
            <a:r>
              <a:rPr lang="pt-BR" dirty="0"/>
              <a:t>(</a:t>
            </a:r>
            <a:r>
              <a:rPr lang="pt-BR" dirty="0" err="1"/>
              <a:t>true</a:t>
            </a:r>
            <a:r>
              <a:rPr lang="pt-BR" dirty="0"/>
              <a:t>);			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cxnSp>
        <p:nvCxnSpPr>
          <p:cNvPr id="5" name="Conector reto 4"/>
          <p:cNvCxnSpPr/>
          <p:nvPr/>
        </p:nvCxnSpPr>
        <p:spPr>
          <a:xfrm>
            <a:off x="1669312" y="1775637"/>
            <a:ext cx="92822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>
            <a:off x="1669312" y="4245934"/>
            <a:ext cx="9282223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1669312" y="1775637"/>
            <a:ext cx="9282223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flipV="1">
            <a:off x="1669312" y="1775638"/>
            <a:ext cx="1" cy="247029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V="1">
            <a:off x="10951534" y="1804047"/>
            <a:ext cx="1" cy="247029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38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Tornando os botões sensíveis ao eventos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37953" y="1403498"/>
            <a:ext cx="108771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Será necessário importar a biblioteca </a:t>
            </a:r>
            <a:r>
              <a:rPr lang="pt-BR" sz="3600" dirty="0" err="1" smtClean="0"/>
              <a:t>event</a:t>
            </a:r>
            <a:r>
              <a:rPr lang="pt-BR" sz="3600" dirty="0" smtClean="0"/>
              <a:t> nas classes swing e </a:t>
            </a:r>
            <a:r>
              <a:rPr lang="pt-BR" sz="3600" dirty="0" err="1" smtClean="0"/>
              <a:t>awt</a:t>
            </a:r>
            <a:endParaRPr lang="pt-BR" sz="3600" dirty="0" smtClean="0"/>
          </a:p>
          <a:p>
            <a:r>
              <a:rPr lang="pt-BR" sz="3600" dirty="0" err="1" smtClean="0"/>
              <a:t>import</a:t>
            </a:r>
            <a:r>
              <a:rPr lang="pt-BR" sz="3600" dirty="0" smtClean="0"/>
              <a:t> </a:t>
            </a:r>
            <a:r>
              <a:rPr lang="pt-BR" sz="3600" dirty="0" err="1" smtClean="0"/>
              <a:t>java.awt</a:t>
            </a:r>
            <a:r>
              <a:rPr lang="pt-BR" sz="3600" dirty="0" smtClean="0"/>
              <a:t>.*;</a:t>
            </a:r>
          </a:p>
          <a:p>
            <a:r>
              <a:rPr lang="pt-BR" sz="3600" dirty="0" err="1" smtClean="0"/>
              <a:t>import</a:t>
            </a:r>
            <a:r>
              <a:rPr lang="pt-BR" sz="3600" dirty="0" smtClean="0"/>
              <a:t> </a:t>
            </a:r>
            <a:r>
              <a:rPr lang="pt-BR" sz="3600" dirty="0" err="1" smtClean="0"/>
              <a:t>javax.swing</a:t>
            </a:r>
            <a:r>
              <a:rPr lang="pt-BR" sz="3600" dirty="0" smtClean="0"/>
              <a:t>.*;</a:t>
            </a:r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 smtClean="0"/>
              <a:t>java.awt.event</a:t>
            </a:r>
            <a:r>
              <a:rPr lang="pt-BR" sz="3600" dirty="0" smtClean="0"/>
              <a:t>.*;</a:t>
            </a:r>
            <a:endParaRPr lang="pt-BR" sz="3600" dirty="0"/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javax.swing</a:t>
            </a:r>
            <a:r>
              <a:rPr lang="pt-BR" sz="3600" dirty="0" smtClean="0"/>
              <a:t>.</a:t>
            </a:r>
            <a:r>
              <a:rPr lang="pt-BR" sz="3600" dirty="0"/>
              <a:t> </a:t>
            </a:r>
            <a:r>
              <a:rPr lang="pt-BR" sz="3600" dirty="0" err="1"/>
              <a:t>event</a:t>
            </a:r>
            <a:r>
              <a:rPr lang="pt-BR" sz="3600" dirty="0" smtClean="0"/>
              <a:t>.*;</a:t>
            </a:r>
          </a:p>
          <a:p>
            <a:endParaRPr lang="pt-BR" sz="3600" dirty="0"/>
          </a:p>
          <a:p>
            <a:r>
              <a:rPr lang="pt-BR" sz="3600" dirty="0" err="1"/>
              <a:t>public</a:t>
            </a:r>
            <a:r>
              <a:rPr lang="pt-BR" sz="3600" dirty="0"/>
              <a:t> </a:t>
            </a:r>
            <a:r>
              <a:rPr lang="pt-BR" sz="3600" dirty="0" err="1"/>
              <a:t>class</a:t>
            </a:r>
            <a:r>
              <a:rPr lang="pt-BR" sz="3600" dirty="0"/>
              <a:t> </a:t>
            </a:r>
            <a:r>
              <a:rPr lang="pt-BR" sz="3600" dirty="0" err="1"/>
              <a:t>Primeira_Tela</a:t>
            </a:r>
            <a:r>
              <a:rPr lang="pt-BR" sz="3600" dirty="0"/>
              <a:t> </a:t>
            </a:r>
            <a:r>
              <a:rPr lang="pt-BR" sz="3600" dirty="0" err="1"/>
              <a:t>extends</a:t>
            </a:r>
            <a:r>
              <a:rPr lang="pt-BR" sz="3600" dirty="0"/>
              <a:t> </a:t>
            </a:r>
            <a:r>
              <a:rPr lang="pt-BR" sz="3600" dirty="0" err="1"/>
              <a:t>JFrame</a:t>
            </a:r>
            <a:r>
              <a:rPr lang="pt-BR" sz="3600" dirty="0"/>
              <a:t> </a:t>
            </a:r>
            <a:r>
              <a:rPr lang="pt-BR" sz="3600" dirty="0" err="1"/>
              <a:t>implements</a:t>
            </a:r>
            <a:r>
              <a:rPr lang="pt-BR" sz="3600" dirty="0"/>
              <a:t> </a:t>
            </a:r>
            <a:r>
              <a:rPr lang="pt-BR" sz="3600" dirty="0" err="1"/>
              <a:t>ActionListener</a:t>
            </a:r>
            <a:endParaRPr lang="pt-BR" sz="3600" dirty="0"/>
          </a:p>
          <a:p>
            <a:endParaRPr lang="pt-BR" sz="3600" dirty="0"/>
          </a:p>
        </p:txBody>
      </p:sp>
      <p:cxnSp>
        <p:nvCxnSpPr>
          <p:cNvPr id="14" name="Conector reto 13"/>
          <p:cNvCxnSpPr/>
          <p:nvPr/>
        </p:nvCxnSpPr>
        <p:spPr>
          <a:xfrm flipV="1">
            <a:off x="138223" y="3593804"/>
            <a:ext cx="6475228" cy="3189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138223" y="4883887"/>
            <a:ext cx="6475228" cy="3189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38223" y="3625702"/>
            <a:ext cx="0" cy="129008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6613451" y="3625701"/>
            <a:ext cx="0" cy="129008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5507665" y="5752214"/>
            <a:ext cx="3009014" cy="1063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5507665" y="5383618"/>
            <a:ext cx="300901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 flipV="1">
            <a:off x="5507665" y="5372986"/>
            <a:ext cx="0" cy="3792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V="1">
            <a:off x="8516679" y="5383618"/>
            <a:ext cx="0" cy="3792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30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Tornando os botões sensíveis ao eventos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37953" y="1403498"/>
            <a:ext cx="108771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Será necessário importar a biblioteca </a:t>
            </a:r>
            <a:r>
              <a:rPr lang="pt-BR" sz="3600" dirty="0" err="1" smtClean="0"/>
              <a:t>event</a:t>
            </a:r>
            <a:r>
              <a:rPr lang="pt-BR" sz="3600" dirty="0" smtClean="0"/>
              <a:t> nas classes swing e </a:t>
            </a:r>
            <a:r>
              <a:rPr lang="pt-BR" sz="3600" dirty="0" err="1" smtClean="0"/>
              <a:t>awt</a:t>
            </a:r>
            <a:endParaRPr lang="pt-BR" sz="3600" dirty="0" smtClean="0"/>
          </a:p>
          <a:p>
            <a:r>
              <a:rPr lang="pt-BR" sz="3600" dirty="0" err="1" smtClean="0"/>
              <a:t>import</a:t>
            </a:r>
            <a:r>
              <a:rPr lang="pt-BR" sz="3600" dirty="0" smtClean="0"/>
              <a:t> </a:t>
            </a:r>
            <a:r>
              <a:rPr lang="pt-BR" sz="3600" dirty="0" err="1" smtClean="0"/>
              <a:t>java.awt</a:t>
            </a:r>
            <a:r>
              <a:rPr lang="pt-BR" sz="3600" dirty="0" smtClean="0"/>
              <a:t>.*;</a:t>
            </a:r>
          </a:p>
          <a:p>
            <a:r>
              <a:rPr lang="pt-BR" sz="3600" dirty="0" err="1" smtClean="0"/>
              <a:t>import</a:t>
            </a:r>
            <a:r>
              <a:rPr lang="pt-BR" sz="3600" dirty="0" smtClean="0"/>
              <a:t> </a:t>
            </a:r>
            <a:r>
              <a:rPr lang="pt-BR" sz="3600" dirty="0" err="1" smtClean="0"/>
              <a:t>javax.swing</a:t>
            </a:r>
            <a:r>
              <a:rPr lang="pt-BR" sz="3600" dirty="0" smtClean="0"/>
              <a:t>.*;</a:t>
            </a:r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 smtClean="0"/>
              <a:t>java.awt.event</a:t>
            </a:r>
            <a:r>
              <a:rPr lang="pt-BR" sz="3600" dirty="0" smtClean="0"/>
              <a:t>.*;</a:t>
            </a:r>
            <a:endParaRPr lang="pt-BR" sz="3600" dirty="0"/>
          </a:p>
          <a:p>
            <a:r>
              <a:rPr lang="pt-BR" sz="3600" dirty="0" err="1"/>
              <a:t>import</a:t>
            </a:r>
            <a:r>
              <a:rPr lang="pt-BR" sz="3600" dirty="0"/>
              <a:t> </a:t>
            </a:r>
            <a:r>
              <a:rPr lang="pt-BR" sz="3600" dirty="0" err="1"/>
              <a:t>javax.swing</a:t>
            </a:r>
            <a:r>
              <a:rPr lang="pt-BR" sz="3600" dirty="0" smtClean="0"/>
              <a:t>.</a:t>
            </a:r>
            <a:r>
              <a:rPr lang="pt-BR" sz="3600" dirty="0"/>
              <a:t> </a:t>
            </a:r>
            <a:r>
              <a:rPr lang="pt-BR" sz="3600" dirty="0" err="1"/>
              <a:t>event</a:t>
            </a:r>
            <a:r>
              <a:rPr lang="pt-BR" sz="3600" dirty="0" smtClean="0"/>
              <a:t>.*;</a:t>
            </a:r>
          </a:p>
          <a:p>
            <a:endParaRPr lang="pt-BR" sz="3600" dirty="0"/>
          </a:p>
          <a:p>
            <a:r>
              <a:rPr lang="pt-BR" sz="3600" dirty="0" err="1"/>
              <a:t>public</a:t>
            </a:r>
            <a:r>
              <a:rPr lang="pt-BR" sz="3600" dirty="0"/>
              <a:t> </a:t>
            </a:r>
            <a:r>
              <a:rPr lang="pt-BR" sz="3600" dirty="0" err="1"/>
              <a:t>class</a:t>
            </a:r>
            <a:r>
              <a:rPr lang="pt-BR" sz="3600" dirty="0"/>
              <a:t> </a:t>
            </a:r>
            <a:r>
              <a:rPr lang="pt-BR" sz="3600" dirty="0" err="1"/>
              <a:t>Primeira_Tela</a:t>
            </a:r>
            <a:r>
              <a:rPr lang="pt-BR" sz="3600" dirty="0"/>
              <a:t> </a:t>
            </a:r>
            <a:r>
              <a:rPr lang="pt-BR" sz="3600" dirty="0" err="1"/>
              <a:t>extends</a:t>
            </a:r>
            <a:r>
              <a:rPr lang="pt-BR" sz="3600" dirty="0"/>
              <a:t> </a:t>
            </a:r>
            <a:r>
              <a:rPr lang="pt-BR" sz="3600" dirty="0" err="1"/>
              <a:t>JFrame</a:t>
            </a:r>
            <a:r>
              <a:rPr lang="pt-BR" sz="3600" dirty="0"/>
              <a:t> </a:t>
            </a:r>
            <a:endParaRPr lang="pt-BR" sz="3600" dirty="0" smtClean="0"/>
          </a:p>
          <a:p>
            <a:r>
              <a:rPr lang="pt-BR" sz="3600" dirty="0" err="1" smtClean="0"/>
              <a:t>implements</a:t>
            </a:r>
            <a:r>
              <a:rPr lang="pt-BR" sz="3600" dirty="0" smtClean="0"/>
              <a:t> </a:t>
            </a:r>
            <a:r>
              <a:rPr lang="pt-BR" sz="3600" dirty="0" err="1"/>
              <a:t>ActionListener</a:t>
            </a:r>
            <a:endParaRPr lang="pt-BR" sz="3600" dirty="0"/>
          </a:p>
          <a:p>
            <a:endParaRPr lang="pt-BR" sz="3600" dirty="0"/>
          </a:p>
        </p:txBody>
      </p:sp>
      <p:cxnSp>
        <p:nvCxnSpPr>
          <p:cNvPr id="21" name="Conector reto 20"/>
          <p:cNvCxnSpPr/>
          <p:nvPr/>
        </p:nvCxnSpPr>
        <p:spPr>
          <a:xfrm>
            <a:off x="637953" y="6315740"/>
            <a:ext cx="5114261" cy="1063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 flipV="1">
            <a:off x="637953" y="5932967"/>
            <a:ext cx="5114261" cy="3544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 flipV="1">
            <a:off x="637953" y="5968409"/>
            <a:ext cx="0" cy="3792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V="1">
            <a:off x="5752214" y="5959548"/>
            <a:ext cx="0" cy="3792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flipV="1">
            <a:off x="3848986" y="3700130"/>
            <a:ext cx="4752754" cy="225055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8601740" y="3083442"/>
            <a:ext cx="2913320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Tipos de eventos que serão obrigatoriamente tratados.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92196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Tornando os botões sensíveis ao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92864"/>
            <a:ext cx="10515600" cy="546513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Primeira_Tela</a:t>
            </a:r>
            <a:r>
              <a:rPr lang="pt-BR" dirty="0"/>
              <a:t>()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setLayout</a:t>
            </a:r>
            <a:r>
              <a:rPr lang="pt-BR" dirty="0"/>
              <a:t>(new </a:t>
            </a:r>
            <a:r>
              <a:rPr lang="pt-BR" dirty="0" err="1"/>
              <a:t>BorderLayout</a:t>
            </a:r>
            <a:r>
              <a:rPr lang="pt-BR" dirty="0"/>
              <a:t>());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("Center", </a:t>
            </a:r>
            <a:r>
              <a:rPr lang="pt-BR" dirty="0" err="1"/>
              <a:t>lbl_Mostrar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 ("ETIQUETA PARA ÍMPRESSÃO</a:t>
            </a:r>
            <a:r>
              <a:rPr lang="pt-BR" dirty="0" smtClean="0"/>
              <a:t>"));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("South",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 ());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Painel_Botoes.setLayout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 smtClean="0"/>
              <a:t>());</a:t>
            </a:r>
            <a:r>
              <a:rPr lang="pt-BR" dirty="0"/>
              <a:t>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bt_Escrever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 ("ESCREVER"));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bt_Limpar</a:t>
            </a:r>
            <a:r>
              <a:rPr lang="pt-BR" dirty="0"/>
              <a:t> = new  </a:t>
            </a:r>
            <a:r>
              <a:rPr lang="pt-BR" dirty="0" err="1"/>
              <a:t>JButton</a:t>
            </a:r>
            <a:r>
              <a:rPr lang="pt-BR" dirty="0"/>
              <a:t> ("LIMPAR"));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bt_Sair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("SAIR DO SISTEMA"));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bt_Escrever.addActionListener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bt_Sair.addActionListener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bt_Limpar.addActionListener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setTitle</a:t>
            </a:r>
            <a:r>
              <a:rPr lang="pt-BR" dirty="0"/>
              <a:t>("Minha Primeira Tela Java");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setSize</a:t>
            </a:r>
            <a:r>
              <a:rPr lang="pt-BR" dirty="0"/>
              <a:t>(400, 500);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setVisible</a:t>
            </a:r>
            <a:r>
              <a:rPr lang="pt-BR" dirty="0"/>
              <a:t>(</a:t>
            </a:r>
            <a:r>
              <a:rPr lang="pt-BR" dirty="0" err="1"/>
              <a:t>true</a:t>
            </a:r>
            <a:r>
              <a:rPr lang="pt-BR" dirty="0"/>
              <a:t>);			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cxnSp>
        <p:nvCxnSpPr>
          <p:cNvPr id="5" name="Conector reto 4"/>
          <p:cNvCxnSpPr/>
          <p:nvPr/>
        </p:nvCxnSpPr>
        <p:spPr>
          <a:xfrm flipV="1">
            <a:off x="2509284" y="4189228"/>
            <a:ext cx="6485860" cy="1063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 flipV="1">
            <a:off x="2509284" y="5227599"/>
            <a:ext cx="6485860" cy="106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2509284" y="4199860"/>
            <a:ext cx="0" cy="102773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9019954" y="4210492"/>
            <a:ext cx="0" cy="102773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60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Tornando os botões sensíveis ao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392864"/>
            <a:ext cx="10515600" cy="546513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Primeira_Tela</a:t>
            </a:r>
            <a:r>
              <a:rPr lang="pt-BR" dirty="0"/>
              <a:t>()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setLayout</a:t>
            </a:r>
            <a:r>
              <a:rPr lang="pt-BR" dirty="0"/>
              <a:t>(new </a:t>
            </a:r>
            <a:r>
              <a:rPr lang="pt-BR" dirty="0" err="1"/>
              <a:t>BorderLayout</a:t>
            </a:r>
            <a:r>
              <a:rPr lang="pt-BR" dirty="0"/>
              <a:t>());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("Center", </a:t>
            </a:r>
            <a:r>
              <a:rPr lang="pt-BR" dirty="0" err="1"/>
              <a:t>lbl_Mostrar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 ("ETIQUETA PARA ÍMPRESSÃO</a:t>
            </a:r>
            <a:r>
              <a:rPr lang="pt-BR" dirty="0" smtClean="0"/>
              <a:t>"));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add</a:t>
            </a:r>
            <a:r>
              <a:rPr lang="pt-BR" dirty="0"/>
              <a:t>("South",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 ());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Painel_Botoes.setLayout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 smtClean="0"/>
              <a:t>());</a:t>
            </a:r>
            <a:r>
              <a:rPr lang="pt-BR" dirty="0"/>
              <a:t>		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bt_Escrever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 ("ESCREVER"));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bt_Limpar</a:t>
            </a:r>
            <a:r>
              <a:rPr lang="pt-BR" dirty="0"/>
              <a:t> = new  </a:t>
            </a:r>
            <a:r>
              <a:rPr lang="pt-BR" dirty="0" err="1"/>
              <a:t>JButton</a:t>
            </a:r>
            <a:r>
              <a:rPr lang="pt-BR" dirty="0"/>
              <a:t> ("LIMPAR"));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bt_Sair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("SAIR DO SISTEMA"));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bt_Escrever.addActionListener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bt_Sair.addActionListener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	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bt_Limpar.addActionListener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setTitle</a:t>
            </a:r>
            <a:r>
              <a:rPr lang="pt-BR" dirty="0"/>
              <a:t>("Minha Primeira Tela Java");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setSize</a:t>
            </a:r>
            <a:r>
              <a:rPr lang="pt-BR" dirty="0"/>
              <a:t>(400, 500);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setVisible</a:t>
            </a:r>
            <a:r>
              <a:rPr lang="pt-BR" dirty="0"/>
              <a:t>(</a:t>
            </a:r>
            <a:r>
              <a:rPr lang="pt-BR" dirty="0" err="1"/>
              <a:t>true</a:t>
            </a:r>
            <a:r>
              <a:rPr lang="pt-BR" dirty="0"/>
              <a:t>);			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cxnSp>
        <p:nvCxnSpPr>
          <p:cNvPr id="9" name="Conector de seta reta 8"/>
          <p:cNvCxnSpPr/>
          <p:nvPr/>
        </p:nvCxnSpPr>
        <p:spPr>
          <a:xfrm flipV="1">
            <a:off x="6943060" y="4401879"/>
            <a:ext cx="2456121" cy="951575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V="1">
            <a:off x="5277293" y="5624113"/>
            <a:ext cx="3079898" cy="2973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>
            <a:off x="5193561" y="6050636"/>
            <a:ext cx="3247361" cy="34189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9417790" y="4201824"/>
            <a:ext cx="2437512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Título da janela</a:t>
            </a:r>
            <a:endParaRPr lang="pt-BR" sz="20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8371811" y="5438923"/>
            <a:ext cx="2437512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Tamanho da janela</a:t>
            </a:r>
            <a:endParaRPr lang="pt-BR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8440922" y="6221582"/>
            <a:ext cx="236840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Torna a janela visível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70600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9345" y="0"/>
            <a:ext cx="10515600" cy="1325563"/>
          </a:xfrm>
        </p:spPr>
        <p:txBody>
          <a:bodyPr/>
          <a:lstStyle/>
          <a:p>
            <a:r>
              <a:rPr lang="pt-BR" dirty="0" smtClean="0"/>
              <a:t>Tratamento de eventos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689344" y="957042"/>
            <a:ext cx="10123967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 err="1" smtClean="0"/>
              <a:t>public</a:t>
            </a:r>
            <a:r>
              <a:rPr lang="pt-BR" sz="2600" dirty="0" smtClean="0"/>
              <a:t> </a:t>
            </a:r>
            <a:r>
              <a:rPr lang="pt-BR" sz="2600" dirty="0" err="1"/>
              <a:t>void</a:t>
            </a:r>
            <a:r>
              <a:rPr lang="pt-BR" sz="2600" dirty="0"/>
              <a:t> </a:t>
            </a:r>
            <a:r>
              <a:rPr lang="pt-BR" sz="2600" dirty="0" err="1"/>
              <a:t>actionPerformed</a:t>
            </a:r>
            <a:r>
              <a:rPr lang="pt-BR" sz="2600" dirty="0"/>
              <a:t>(</a:t>
            </a:r>
            <a:r>
              <a:rPr lang="pt-BR" sz="2600" dirty="0" err="1"/>
              <a:t>ActionEvent</a:t>
            </a:r>
            <a:r>
              <a:rPr lang="pt-BR" sz="2600" dirty="0"/>
              <a:t> e) </a:t>
            </a:r>
          </a:p>
          <a:p>
            <a:r>
              <a:rPr lang="pt-BR" sz="2600" dirty="0" smtClean="0"/>
              <a:t>{</a:t>
            </a:r>
            <a:endParaRPr lang="pt-BR" sz="2600" dirty="0"/>
          </a:p>
          <a:p>
            <a:r>
              <a:rPr lang="pt-BR" sz="2600" dirty="0" smtClean="0"/>
              <a:t>         </a:t>
            </a:r>
            <a:r>
              <a:rPr lang="pt-BR" sz="2600" dirty="0" err="1" smtClean="0"/>
              <a:t>if</a:t>
            </a:r>
            <a:r>
              <a:rPr lang="pt-BR" sz="2600" dirty="0" smtClean="0"/>
              <a:t>(</a:t>
            </a:r>
            <a:r>
              <a:rPr lang="pt-BR" sz="2600" dirty="0" err="1" smtClean="0"/>
              <a:t>e.getSource</a:t>
            </a:r>
            <a:r>
              <a:rPr lang="pt-BR" sz="2600" dirty="0"/>
              <a:t>()==</a:t>
            </a:r>
            <a:r>
              <a:rPr lang="pt-BR" sz="2600" dirty="0" err="1"/>
              <a:t>bt_Sair</a:t>
            </a:r>
            <a:r>
              <a:rPr lang="pt-BR" sz="2600" dirty="0"/>
              <a:t>)</a:t>
            </a:r>
          </a:p>
          <a:p>
            <a:r>
              <a:rPr lang="pt-BR" sz="2600" dirty="0"/>
              <a:t>	</a:t>
            </a:r>
            <a:r>
              <a:rPr lang="pt-BR" sz="2600" dirty="0" smtClean="0"/>
              <a:t>      {</a:t>
            </a:r>
            <a:r>
              <a:rPr lang="pt-BR" sz="2600" dirty="0" err="1" smtClean="0"/>
              <a:t>System.exit</a:t>
            </a:r>
            <a:r>
              <a:rPr lang="pt-BR" sz="2600" dirty="0" smtClean="0"/>
              <a:t>(0); }	</a:t>
            </a:r>
          </a:p>
          <a:p>
            <a:r>
              <a:rPr lang="pt-BR" sz="2600" dirty="0" smtClean="0"/>
              <a:t>         </a:t>
            </a:r>
            <a:r>
              <a:rPr lang="pt-BR" sz="2600" dirty="0" err="1" smtClean="0"/>
              <a:t>if</a:t>
            </a:r>
            <a:r>
              <a:rPr lang="pt-BR" sz="2600" dirty="0" smtClean="0"/>
              <a:t>(</a:t>
            </a:r>
            <a:r>
              <a:rPr lang="pt-BR" sz="2600" dirty="0" err="1" smtClean="0"/>
              <a:t>e.getSource</a:t>
            </a:r>
            <a:r>
              <a:rPr lang="pt-BR" sz="2600" dirty="0"/>
              <a:t>()==</a:t>
            </a:r>
            <a:r>
              <a:rPr lang="pt-BR" sz="2600" dirty="0" err="1"/>
              <a:t>bt_Escrever</a:t>
            </a:r>
            <a:r>
              <a:rPr lang="pt-BR" sz="2600" dirty="0"/>
              <a:t>)</a:t>
            </a:r>
          </a:p>
          <a:p>
            <a:r>
              <a:rPr lang="pt-BR" sz="2600" dirty="0"/>
              <a:t>	</a:t>
            </a:r>
            <a:r>
              <a:rPr lang="pt-BR" sz="2600" dirty="0" smtClean="0"/>
              <a:t>     {</a:t>
            </a:r>
            <a:r>
              <a:rPr lang="pt-BR" sz="2600" dirty="0" err="1"/>
              <a:t>lbl_Mostrar.setText</a:t>
            </a:r>
            <a:r>
              <a:rPr lang="pt-BR" sz="2600" dirty="0"/>
              <a:t>("ANDRÉ APARECIDO DA SILVA");}</a:t>
            </a:r>
          </a:p>
          <a:p>
            <a:r>
              <a:rPr lang="pt-BR" sz="2600" dirty="0" smtClean="0"/>
              <a:t>          </a:t>
            </a:r>
            <a:r>
              <a:rPr lang="pt-BR" sz="2600" dirty="0" err="1" smtClean="0"/>
              <a:t>if</a:t>
            </a:r>
            <a:r>
              <a:rPr lang="pt-BR" sz="2600" dirty="0" smtClean="0"/>
              <a:t>(</a:t>
            </a:r>
            <a:r>
              <a:rPr lang="pt-BR" sz="2600" dirty="0" err="1" smtClean="0"/>
              <a:t>e.getSource</a:t>
            </a:r>
            <a:r>
              <a:rPr lang="pt-BR" sz="2600" dirty="0"/>
              <a:t>()==</a:t>
            </a:r>
            <a:r>
              <a:rPr lang="pt-BR" sz="2600" dirty="0" err="1"/>
              <a:t>bt_Limpar</a:t>
            </a:r>
            <a:r>
              <a:rPr lang="pt-BR" sz="2600" dirty="0"/>
              <a:t>)</a:t>
            </a:r>
          </a:p>
          <a:p>
            <a:r>
              <a:rPr lang="pt-BR" sz="2600" dirty="0"/>
              <a:t> </a:t>
            </a:r>
            <a:r>
              <a:rPr lang="pt-BR" sz="2600" dirty="0" smtClean="0"/>
              <a:t>         {</a:t>
            </a:r>
            <a:r>
              <a:rPr lang="pt-BR" sz="2600" dirty="0"/>
              <a:t>	</a:t>
            </a:r>
            <a:endParaRPr lang="pt-BR" sz="2600" dirty="0" smtClean="0"/>
          </a:p>
          <a:p>
            <a:r>
              <a:rPr lang="pt-BR" sz="2600" dirty="0"/>
              <a:t> </a:t>
            </a:r>
            <a:r>
              <a:rPr lang="pt-BR" sz="2600" dirty="0" smtClean="0"/>
              <a:t>                </a:t>
            </a:r>
            <a:r>
              <a:rPr lang="pt-BR" sz="2600" dirty="0" err="1" smtClean="0"/>
              <a:t>lbl_Mostrar.setBackground</a:t>
            </a:r>
            <a:r>
              <a:rPr lang="pt-BR" sz="2600" dirty="0"/>
              <a:t>( new Color(255,255,255) );</a:t>
            </a:r>
          </a:p>
          <a:p>
            <a:r>
              <a:rPr lang="pt-BR" sz="2600" dirty="0"/>
              <a:t>	 </a:t>
            </a:r>
            <a:r>
              <a:rPr lang="pt-BR" sz="2600" dirty="0" smtClean="0"/>
              <a:t>    </a:t>
            </a:r>
            <a:r>
              <a:rPr lang="pt-BR" sz="2600" dirty="0" err="1" smtClean="0"/>
              <a:t>lbl_Mostrar.setText</a:t>
            </a:r>
            <a:r>
              <a:rPr lang="pt-BR" sz="2600" dirty="0"/>
              <a:t>("ETIQUETA PARA ÍMPRESSÃO");			</a:t>
            </a:r>
            <a:endParaRPr lang="pt-BR" sz="2600" dirty="0" smtClean="0"/>
          </a:p>
          <a:p>
            <a:r>
              <a:rPr lang="pt-BR" sz="2600" dirty="0"/>
              <a:t> </a:t>
            </a:r>
            <a:r>
              <a:rPr lang="pt-BR" sz="2600" dirty="0" smtClean="0"/>
              <a:t>          }</a:t>
            </a:r>
            <a:r>
              <a:rPr lang="pt-BR" sz="2600" dirty="0"/>
              <a:t>		</a:t>
            </a:r>
            <a:endParaRPr lang="pt-BR" sz="2600" dirty="0" smtClean="0"/>
          </a:p>
          <a:p>
            <a:r>
              <a:rPr lang="pt-BR" sz="2600" dirty="0" smtClean="0"/>
              <a:t>}</a:t>
            </a:r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204630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TELA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926" y="1403609"/>
            <a:ext cx="4014455" cy="512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42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4525" y="158787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COMO SERIA UMA TELA DE UM PROGRAMA QUE CONVERTESSE GRAUS </a:t>
            </a:r>
            <a:r>
              <a:rPr lang="pt-BR" b="1" i="1" dirty="0"/>
              <a:t>CELSIUS</a:t>
            </a:r>
            <a:r>
              <a:rPr lang="pt-BR" dirty="0"/>
              <a:t> PARA </a:t>
            </a:r>
            <a:r>
              <a:rPr lang="pt-BR" b="1" i="1" dirty="0" smtClean="0"/>
              <a:t>FIRERAIT ?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AutoShape 2" descr="Resultado de imagem para formula para converter celsius para fahrenhe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816" y="3144357"/>
            <a:ext cx="4467557" cy="334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12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Eu imaginei assim</a:t>
            </a:r>
            <a:endParaRPr lang="pt-BR" dirty="0"/>
          </a:p>
        </p:txBody>
      </p:sp>
      <p:sp>
        <p:nvSpPr>
          <p:cNvPr id="4" name="AutoShape 2" descr="https://warlock.hmnoc.net:2096/cpsess0055326613/3rdparty/roundcube/?_task=mail&amp;_action=get&amp;_mbox=INBOX&amp;_uid=2510&amp;_part=2&amp;_extwin=1&amp;_mimewarning=1&amp;_embed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861" y="2163316"/>
            <a:ext cx="8627398" cy="434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58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3260" y="2799981"/>
            <a:ext cx="10515600" cy="1325563"/>
          </a:xfrm>
        </p:spPr>
        <p:txBody>
          <a:bodyPr/>
          <a:lstStyle/>
          <a:p>
            <a:r>
              <a:rPr lang="pt-BR" dirty="0" smtClean="0"/>
              <a:t>E </a:t>
            </a:r>
            <a:r>
              <a:rPr lang="pt-BR" smtClean="0"/>
              <a:t>para implementar </a:t>
            </a:r>
            <a:r>
              <a:rPr lang="pt-BR" dirty="0" smtClean="0"/>
              <a:t>ficaria como?</a:t>
            </a:r>
            <a:endParaRPr lang="pt-BR" dirty="0"/>
          </a:p>
        </p:txBody>
      </p:sp>
      <p:sp>
        <p:nvSpPr>
          <p:cNvPr id="4" name="AutoShape 2" descr="https://warlock.hmnoc.net:2096/cpsess0055326613/3rdparty/roundcube/?_task=mail&amp;_action=get&amp;_mbox=INBOX&amp;_uid=2510&amp;_part=2&amp;_extwin=1&amp;_mimewarning=1&amp;_embed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59899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2720</TotalTime>
  <Words>324</Words>
  <Application>Microsoft Office PowerPoint</Application>
  <PresentationFormat>Widescreen</PresentationFormat>
  <Paragraphs>117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ＭＳ Ｐゴシック</vt:lpstr>
      <vt:lpstr>Arial</vt:lpstr>
      <vt:lpstr>Calibri</vt:lpstr>
      <vt:lpstr>Calibri Light</vt:lpstr>
      <vt:lpstr>Wingdings</vt:lpstr>
      <vt:lpstr>Tema do Office</vt:lpstr>
      <vt:lpstr>Interfaces Gráficas (GUIs) em Java usando Swing Parte I - O básico</vt:lpstr>
      <vt:lpstr>Apresentação do PowerPoint</vt:lpstr>
      <vt:lpstr>Apresentação do PowerPoint</vt:lpstr>
      <vt:lpstr>Objetos da Classe AWT</vt:lpstr>
      <vt:lpstr>Objetos da Classe Swing</vt:lpstr>
      <vt:lpstr>Apresentação do PowerPoint</vt:lpstr>
      <vt:lpstr>Prosseguindo...</vt:lpstr>
      <vt:lpstr>Agora o método construtor da classe</vt:lpstr>
      <vt:lpstr>Tornando os botões sensíveis ao eventos</vt:lpstr>
      <vt:lpstr>Tornando os botões sensíveis ao eventos</vt:lpstr>
      <vt:lpstr>Tornando os botões sensíveis ao eventos</vt:lpstr>
      <vt:lpstr>Tornando os botões sensíveis ao eventos</vt:lpstr>
      <vt:lpstr>Tratamento de eventos</vt:lpstr>
      <vt:lpstr>A TELA</vt:lpstr>
      <vt:lpstr>COMO SERIA UMA TELA DE UM PROGRAMA QUE CONVERTESSE GRAUS CELSIUS PARA FIRERAIT ?  </vt:lpstr>
      <vt:lpstr>Eu imaginei assim</vt:lpstr>
      <vt:lpstr>E para implementar ficaria como?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Leitura do teclado e Interface gráfica</dc:title>
  <dc:creator>Usuário do Windows</dc:creator>
  <cp:lastModifiedBy>Usuário do Windows</cp:lastModifiedBy>
  <cp:revision>28</cp:revision>
  <dcterms:created xsi:type="dcterms:W3CDTF">2017-03-05T19:08:26Z</dcterms:created>
  <dcterms:modified xsi:type="dcterms:W3CDTF">2017-03-13T20:14:21Z</dcterms:modified>
</cp:coreProperties>
</file>