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64" r:id="rId4"/>
    <p:sldId id="265" r:id="rId5"/>
    <p:sldId id="258" r:id="rId6"/>
    <p:sldId id="259" r:id="rId7"/>
    <p:sldId id="260" r:id="rId8"/>
    <p:sldId id="262" r:id="rId9"/>
    <p:sldId id="257" r:id="rId10"/>
    <p:sldId id="266" r:id="rId11"/>
    <p:sldId id="267" r:id="rId12"/>
    <p:sldId id="268" r:id="rId13"/>
    <p:sldId id="269" r:id="rId14"/>
    <p:sldId id="270" r:id="rId15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A4D3E-3EA1-4667-8A05-507D86AE36E5}" type="datetimeFigureOut">
              <a:rPr lang="pt-BR" smtClean="0"/>
              <a:t>15/04/2017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CF11D-B96E-49E9-A800-BA350603D048}" type="slidenum">
              <a:rPr lang="pt-BR" smtClean="0"/>
              <a:t>‹nº›</a:t>
            </a:fld>
            <a:endParaRPr lang="pt-BR"/>
          </a:p>
        </p:txBody>
      </p:sp>
      <p:pic>
        <p:nvPicPr>
          <p:cNvPr id="7" name="Picture 6" descr="JavaDuke_Classic_full.bmp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31434" y="0"/>
            <a:ext cx="860566" cy="812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27200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A4D3E-3EA1-4667-8A05-507D86AE36E5}" type="datetimeFigureOut">
              <a:rPr lang="pt-BR" smtClean="0"/>
              <a:t>15/04/2017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CF11D-B96E-49E9-A800-BA350603D048}" type="slidenum">
              <a:rPr lang="pt-BR" smtClean="0"/>
              <a:t>‹nº›</a:t>
            </a:fld>
            <a:endParaRPr lang="pt-BR"/>
          </a:p>
        </p:txBody>
      </p:sp>
      <p:pic>
        <p:nvPicPr>
          <p:cNvPr id="8" name="Picture 6" descr="JavaDuke_Classic_full.bmp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5201" y="0"/>
            <a:ext cx="916799" cy="86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90190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A4D3E-3EA1-4667-8A05-507D86AE36E5}" type="datetimeFigureOut">
              <a:rPr lang="pt-BR" smtClean="0"/>
              <a:t>15/04/2017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CF11D-B96E-49E9-A800-BA350603D0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50314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A4D3E-3EA1-4667-8A05-507D86AE36E5}" type="datetimeFigureOut">
              <a:rPr lang="pt-BR" smtClean="0"/>
              <a:t>15/04/2017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CF11D-B96E-49E9-A800-BA350603D0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6631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A4D3E-3EA1-4667-8A05-507D86AE36E5}" type="datetimeFigureOut">
              <a:rPr lang="pt-BR" smtClean="0"/>
              <a:t>15/04/2017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CF11D-B96E-49E9-A800-BA350603D0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502931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A4D3E-3EA1-4667-8A05-507D86AE36E5}" type="datetimeFigureOut">
              <a:rPr lang="pt-BR" smtClean="0"/>
              <a:t>15/04/2017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CF11D-B96E-49E9-A800-BA350603D0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14572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A4D3E-3EA1-4667-8A05-507D86AE36E5}" type="datetimeFigureOut">
              <a:rPr lang="pt-BR" smtClean="0"/>
              <a:t>15/04/2017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CF11D-B96E-49E9-A800-BA350603D0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160039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A4D3E-3EA1-4667-8A05-507D86AE36E5}" type="datetimeFigureOut">
              <a:rPr lang="pt-BR" smtClean="0"/>
              <a:t>15/04/2017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CF11D-B96E-49E9-A800-BA350603D0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57350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A4D3E-3EA1-4667-8A05-507D86AE36E5}" type="datetimeFigureOut">
              <a:rPr lang="pt-BR" smtClean="0"/>
              <a:t>15/04/2017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CF11D-B96E-49E9-A800-BA350603D0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89750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A4D3E-3EA1-4667-8A05-507D86AE36E5}" type="datetimeFigureOut">
              <a:rPr lang="pt-BR" smtClean="0"/>
              <a:t>15/04/2017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CF11D-B96E-49E9-A800-BA350603D0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338734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A4D3E-3EA1-4667-8A05-507D86AE36E5}" type="datetimeFigureOut">
              <a:rPr lang="pt-BR" smtClean="0"/>
              <a:t>15/04/2017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CF11D-B96E-49E9-A800-BA350603D0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67663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9A4D3E-3EA1-4667-8A05-507D86AE36E5}" type="datetimeFigureOut">
              <a:rPr lang="pt-BR" smtClean="0"/>
              <a:t>15/04/2017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4CF11D-B96E-49E9-A800-BA350603D0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835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xnar.com.br/aulas/java/aulajava07a09.pptx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038087"/>
            <a:ext cx="12192000" cy="3626168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165099" y="4664255"/>
            <a:ext cx="11293475" cy="781050"/>
          </a:xfrm>
        </p:spPr>
        <p:txBody>
          <a:bodyPr>
            <a:normAutofit fontScale="90000"/>
          </a:bodyPr>
          <a:lstStyle/>
          <a:p>
            <a:r>
              <a:rPr lang="en-US" dirty="0" err="1" smtClean="0">
                <a:ea typeface="ＭＳ Ｐゴシック" panose="020B0600070205080204" pitchFamily="34" charset="-128"/>
              </a:rPr>
              <a:t>Leitura</a:t>
            </a:r>
            <a:r>
              <a:rPr lang="en-US" dirty="0" smtClean="0">
                <a:ea typeface="ＭＳ Ｐゴシック" panose="020B0600070205080204" pitchFamily="34" charset="-128"/>
              </a:rPr>
              <a:t> do </a:t>
            </a:r>
            <a:r>
              <a:rPr lang="en-US" dirty="0" err="1" smtClean="0">
                <a:ea typeface="ＭＳ Ｐゴシック" panose="020B0600070205080204" pitchFamily="34" charset="-128"/>
              </a:rPr>
              <a:t>teclado</a:t>
            </a:r>
            <a:r>
              <a:rPr lang="en-US" dirty="0" smtClean="0">
                <a:ea typeface="ＭＳ Ｐゴシック" panose="020B0600070205080204" pitchFamily="34" charset="-128"/>
              </a:rPr>
              <a:t> e Interface </a:t>
            </a:r>
            <a:r>
              <a:rPr lang="en-US" dirty="0" err="1" smtClean="0">
                <a:ea typeface="ＭＳ Ｐゴシック" panose="020B0600070205080204" pitchFamily="34" charset="-128"/>
              </a:rPr>
              <a:t>gráfica</a:t>
            </a:r>
            <a:endParaRPr lang="en-US" dirty="0" smtClean="0">
              <a:ea typeface="ＭＳ Ｐゴシック" panose="020B0600070205080204" pitchFamily="34" charset="-128"/>
            </a:endParaRP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5438775" y="6324600"/>
            <a:ext cx="6753225" cy="533400"/>
          </a:xfrm>
        </p:spPr>
        <p:txBody>
          <a:bodyPr>
            <a:normAutofit fontScale="70000" lnSpcReduction="20000"/>
          </a:bodyPr>
          <a:lstStyle/>
          <a:p>
            <a:pPr algn="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dirty="0" smtClean="0">
                <a:ea typeface="ＭＳ Ｐゴシック" panose="020B0600070205080204" pitchFamily="34" charset="-128"/>
              </a:rPr>
              <a:t>Prof. Esp. André </a:t>
            </a:r>
            <a:r>
              <a:rPr lang="en-US" dirty="0" err="1" smtClean="0">
                <a:ea typeface="ＭＳ Ｐゴシック" panose="020B0600070205080204" pitchFamily="34" charset="-128"/>
              </a:rPr>
              <a:t>Aparecido</a:t>
            </a:r>
            <a:r>
              <a:rPr lang="en-US" dirty="0" smtClean="0">
                <a:ea typeface="ＭＳ Ｐゴシック" panose="020B0600070205080204" pitchFamily="34" charset="-128"/>
              </a:rPr>
              <a:t> da Silva </a:t>
            </a:r>
          </a:p>
          <a:p>
            <a:pPr algn="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dirty="0" err="1" smtClean="0">
                <a:ea typeface="ＭＳ Ｐゴシック" panose="020B0600070205080204" pitchFamily="34" charset="-128"/>
              </a:rPr>
              <a:t>Disponível</a:t>
            </a:r>
            <a:r>
              <a:rPr lang="en-US" dirty="0" smtClean="0">
                <a:ea typeface="ＭＳ Ｐゴシック" panose="020B0600070205080204" pitchFamily="34" charset="-128"/>
              </a:rPr>
              <a:t> </a:t>
            </a:r>
            <a:r>
              <a:rPr lang="en-US" dirty="0" err="1" smtClean="0">
                <a:ea typeface="ＭＳ Ｐゴシック" panose="020B0600070205080204" pitchFamily="34" charset="-128"/>
              </a:rPr>
              <a:t>em</a:t>
            </a:r>
            <a:r>
              <a:rPr lang="en-US" dirty="0" smtClean="0">
                <a:ea typeface="ＭＳ Ｐゴシック" panose="020B0600070205080204" pitchFamily="34" charset="-128"/>
              </a:rPr>
              <a:t>: </a:t>
            </a:r>
            <a:r>
              <a:rPr lang="en-US" dirty="0" smtClean="0">
                <a:ea typeface="ＭＳ Ｐゴシック" panose="020B0600070205080204" pitchFamily="34" charset="-128"/>
                <a:hlinkClick r:id="rId3"/>
              </a:rPr>
              <a:t>http://www.oxnar.com.br/aulas/java/aulajava07a09.pptx</a:t>
            </a:r>
            <a:r>
              <a:rPr lang="en-US" dirty="0" smtClean="0">
                <a:ea typeface="ＭＳ Ｐゴシック" panose="020B0600070205080204" pitchFamily="34" charset="-128"/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2372890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import</a:t>
            </a:r>
            <a:r>
              <a:rPr lang="pt-BR" dirty="0" smtClean="0"/>
              <a:t> na linguagem </a:t>
            </a:r>
            <a:r>
              <a:rPr lang="pt-BR" dirty="0" err="1" smtClean="0"/>
              <a:t>java</a:t>
            </a:r>
            <a:r>
              <a:rPr lang="pt-BR" dirty="0" smtClean="0"/>
              <a:t>!!!</a:t>
            </a:r>
            <a:endParaRPr lang="pt-BR" dirty="0"/>
          </a:p>
        </p:txBody>
      </p:sp>
      <p:pic>
        <p:nvPicPr>
          <p:cNvPr id="1026" name="Picture 2" descr="Resultado de imagem para fiat 14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1300" y="1690688"/>
            <a:ext cx="6184900" cy="4478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4" descr="Resultado de imagem para direção hidraulic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74436" y="1200150"/>
            <a:ext cx="1868301" cy="1543050"/>
          </a:xfrm>
          <a:prstGeom prst="rect">
            <a:avLst/>
          </a:prstGeom>
        </p:spPr>
      </p:pic>
      <p:pic>
        <p:nvPicPr>
          <p:cNvPr id="1030" name="Picture 6" descr="Resultado de imagem para roda de liga lev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3593" y="5038726"/>
            <a:ext cx="1819274" cy="1819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Resultado de imagem para opcionais para carros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325" y="1892299"/>
            <a:ext cx="2019300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Resultado de imagem para opcionais para carros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994" y="5091674"/>
            <a:ext cx="2155825" cy="1077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Conector de seta reta 6"/>
          <p:cNvCxnSpPr/>
          <p:nvPr/>
        </p:nvCxnSpPr>
        <p:spPr>
          <a:xfrm flipH="1">
            <a:off x="6962775" y="2066925"/>
            <a:ext cx="3260818" cy="1324256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de seta reta 11"/>
          <p:cNvCxnSpPr/>
          <p:nvPr/>
        </p:nvCxnSpPr>
        <p:spPr>
          <a:xfrm flipH="1" flipV="1">
            <a:off x="6543676" y="5334000"/>
            <a:ext cx="3848099" cy="97155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de seta reta 15"/>
          <p:cNvCxnSpPr/>
          <p:nvPr/>
        </p:nvCxnSpPr>
        <p:spPr>
          <a:xfrm flipV="1">
            <a:off x="1352550" y="4362450"/>
            <a:ext cx="2270311" cy="72922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de seta reta 18"/>
          <p:cNvCxnSpPr/>
          <p:nvPr/>
        </p:nvCxnSpPr>
        <p:spPr>
          <a:xfrm>
            <a:off x="2162175" y="3016251"/>
            <a:ext cx="1800225" cy="37493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6945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7725" y="88900"/>
            <a:ext cx="10515600" cy="1325563"/>
          </a:xfrm>
        </p:spPr>
        <p:txBody>
          <a:bodyPr/>
          <a:lstStyle/>
          <a:p>
            <a:r>
              <a:rPr lang="pt-BR" dirty="0" err="1"/>
              <a:t>I</a:t>
            </a:r>
            <a:r>
              <a:rPr lang="pt-BR" dirty="0" err="1" smtClean="0"/>
              <a:t>mports</a:t>
            </a:r>
            <a:r>
              <a:rPr lang="pt-BR" dirty="0" smtClean="0"/>
              <a:t> são os opcionais da linguagem </a:t>
            </a:r>
            <a:r>
              <a:rPr lang="pt-BR" dirty="0" err="1" smtClean="0"/>
              <a:t>java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" y="1160371"/>
            <a:ext cx="5010150" cy="4994921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7008" y="1160371"/>
            <a:ext cx="5739742" cy="5722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003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7725" y="88900"/>
            <a:ext cx="10515600" cy="1325563"/>
          </a:xfrm>
        </p:spPr>
        <p:txBody>
          <a:bodyPr/>
          <a:lstStyle/>
          <a:p>
            <a:r>
              <a:rPr lang="pt-BR" dirty="0" err="1"/>
              <a:t>I</a:t>
            </a:r>
            <a:r>
              <a:rPr lang="pt-BR" dirty="0" err="1" smtClean="0"/>
              <a:t>mports</a:t>
            </a:r>
            <a:r>
              <a:rPr lang="pt-BR" dirty="0" smtClean="0"/>
              <a:t> são os opcionais da linguagem </a:t>
            </a:r>
            <a:r>
              <a:rPr lang="pt-BR" dirty="0" err="1" smtClean="0"/>
              <a:t>java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" y="1160371"/>
            <a:ext cx="5010150" cy="4994921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7008" y="1160371"/>
            <a:ext cx="5739742" cy="5722296"/>
          </a:xfrm>
          <a:prstGeom prst="rect">
            <a:avLst/>
          </a:prstGeom>
        </p:spPr>
      </p:pic>
      <p:cxnSp>
        <p:nvCxnSpPr>
          <p:cNvPr id="6" name="Conector reto 5"/>
          <p:cNvCxnSpPr/>
          <p:nvPr/>
        </p:nvCxnSpPr>
        <p:spPr>
          <a:xfrm flipV="1">
            <a:off x="7248525" y="3352800"/>
            <a:ext cx="866775" cy="9525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to 6"/>
          <p:cNvCxnSpPr/>
          <p:nvPr/>
        </p:nvCxnSpPr>
        <p:spPr>
          <a:xfrm flipV="1">
            <a:off x="7248524" y="3169871"/>
            <a:ext cx="866775" cy="9525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to 8"/>
          <p:cNvCxnSpPr/>
          <p:nvPr/>
        </p:nvCxnSpPr>
        <p:spPr>
          <a:xfrm>
            <a:off x="7248525" y="3169871"/>
            <a:ext cx="0" cy="182929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8115299" y="3169870"/>
            <a:ext cx="0" cy="182929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to 10"/>
          <p:cNvCxnSpPr/>
          <p:nvPr/>
        </p:nvCxnSpPr>
        <p:spPr>
          <a:xfrm flipV="1">
            <a:off x="847725" y="2277879"/>
            <a:ext cx="866775" cy="9525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to 11"/>
          <p:cNvCxnSpPr/>
          <p:nvPr/>
        </p:nvCxnSpPr>
        <p:spPr>
          <a:xfrm flipV="1">
            <a:off x="847724" y="2094950"/>
            <a:ext cx="866775" cy="9525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to 12"/>
          <p:cNvCxnSpPr/>
          <p:nvPr/>
        </p:nvCxnSpPr>
        <p:spPr>
          <a:xfrm>
            <a:off x="847725" y="2094950"/>
            <a:ext cx="0" cy="182929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to 13"/>
          <p:cNvCxnSpPr/>
          <p:nvPr/>
        </p:nvCxnSpPr>
        <p:spPr>
          <a:xfrm>
            <a:off x="1714499" y="2094949"/>
            <a:ext cx="0" cy="182929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to 15"/>
          <p:cNvCxnSpPr/>
          <p:nvPr/>
        </p:nvCxnSpPr>
        <p:spPr>
          <a:xfrm>
            <a:off x="1704975" y="2195939"/>
            <a:ext cx="5543549" cy="1080661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7770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Importando pacotes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pt-BR" dirty="0" smtClean="0"/>
          </a:p>
          <a:p>
            <a:pPr marL="0" indent="0">
              <a:buNone/>
            </a:pPr>
            <a:r>
              <a:rPr lang="pt-BR" dirty="0" err="1" smtClean="0"/>
              <a:t>import</a:t>
            </a:r>
            <a:r>
              <a:rPr lang="pt-BR" dirty="0" smtClean="0"/>
              <a:t> </a:t>
            </a:r>
            <a:r>
              <a:rPr lang="pt-BR" dirty="0" err="1" smtClean="0"/>
              <a:t>java.util.Scanner</a:t>
            </a:r>
            <a:r>
              <a:rPr lang="pt-BR" dirty="0" smtClean="0"/>
              <a:t>;</a:t>
            </a:r>
          </a:p>
          <a:p>
            <a:endParaRPr lang="pt-BR" dirty="0" smtClean="0"/>
          </a:p>
          <a:p>
            <a:pPr marL="0" indent="0">
              <a:buNone/>
            </a:pPr>
            <a:r>
              <a:rPr lang="pt-BR" dirty="0" err="1" smtClean="0"/>
              <a:t>public</a:t>
            </a:r>
            <a:r>
              <a:rPr lang="pt-BR" dirty="0" smtClean="0"/>
              <a:t> </a:t>
            </a:r>
            <a:r>
              <a:rPr lang="pt-BR" dirty="0" err="1" smtClean="0"/>
              <a:t>class</a:t>
            </a:r>
            <a:r>
              <a:rPr lang="pt-BR" dirty="0" smtClean="0"/>
              <a:t> Aula07a09 </a:t>
            </a:r>
          </a:p>
          <a:p>
            <a:pPr marL="0" indent="0">
              <a:buNone/>
            </a:pPr>
            <a:r>
              <a:rPr lang="pt-BR" dirty="0" smtClean="0"/>
              <a:t>{</a:t>
            </a:r>
          </a:p>
          <a:p>
            <a:endParaRPr lang="pt-BR" dirty="0" smtClean="0"/>
          </a:p>
          <a:p>
            <a:pPr marL="0" indent="0">
              <a:buNone/>
            </a:pPr>
            <a:r>
              <a:rPr lang="pt-BR" dirty="0" smtClean="0"/>
              <a:t>    	</a:t>
            </a:r>
            <a:r>
              <a:rPr lang="pt-BR" dirty="0" err="1" smtClean="0"/>
              <a:t>public</a:t>
            </a:r>
            <a:r>
              <a:rPr lang="pt-BR" dirty="0" smtClean="0"/>
              <a:t> </a:t>
            </a:r>
            <a:r>
              <a:rPr lang="pt-BR" dirty="0" err="1" smtClean="0"/>
              <a:t>static</a:t>
            </a:r>
            <a:r>
              <a:rPr lang="pt-BR" dirty="0" smtClean="0"/>
              <a:t> </a:t>
            </a:r>
            <a:r>
              <a:rPr lang="pt-BR" dirty="0" err="1" smtClean="0"/>
              <a:t>void</a:t>
            </a:r>
            <a:r>
              <a:rPr lang="pt-BR" dirty="0" smtClean="0"/>
              <a:t> </a:t>
            </a:r>
            <a:r>
              <a:rPr lang="pt-BR" dirty="0" err="1" smtClean="0"/>
              <a:t>main</a:t>
            </a:r>
            <a:r>
              <a:rPr lang="pt-BR" dirty="0" smtClean="0"/>
              <a:t>(</a:t>
            </a:r>
            <a:r>
              <a:rPr lang="pt-BR" dirty="0" err="1" smtClean="0"/>
              <a:t>String</a:t>
            </a:r>
            <a:r>
              <a:rPr lang="pt-BR" dirty="0" smtClean="0"/>
              <a:t> </a:t>
            </a:r>
            <a:r>
              <a:rPr lang="pt-BR" dirty="0" err="1" smtClean="0"/>
              <a:t>args</a:t>
            </a:r>
            <a:r>
              <a:rPr lang="pt-BR" dirty="0" smtClean="0"/>
              <a:t> [])</a:t>
            </a:r>
          </a:p>
          <a:p>
            <a:pPr marL="0" indent="0">
              <a:buNone/>
            </a:pPr>
            <a:r>
              <a:rPr lang="pt-BR" dirty="0" smtClean="0"/>
              <a:t>    	{</a:t>
            </a:r>
          </a:p>
          <a:p>
            <a:pPr marL="0" indent="0">
              <a:buNone/>
            </a:pPr>
            <a:r>
              <a:rPr lang="pt-BR" dirty="0" smtClean="0"/>
              <a:t>    			Scanner teclado = new Scanner(System.in);</a:t>
            </a:r>
          </a:p>
          <a:p>
            <a:pPr marL="0" indent="0">
              <a:buNone/>
            </a:pPr>
            <a:endParaRPr lang="pt-BR" dirty="0"/>
          </a:p>
        </p:txBody>
      </p:sp>
      <p:cxnSp>
        <p:nvCxnSpPr>
          <p:cNvPr id="5" name="Conector de seta reta 4"/>
          <p:cNvCxnSpPr/>
          <p:nvPr/>
        </p:nvCxnSpPr>
        <p:spPr>
          <a:xfrm flipV="1">
            <a:off x="4419600" y="1690688"/>
            <a:ext cx="3524250" cy="852487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de seta reta 5"/>
          <p:cNvCxnSpPr/>
          <p:nvPr/>
        </p:nvCxnSpPr>
        <p:spPr>
          <a:xfrm flipV="1">
            <a:off x="5505450" y="4867275"/>
            <a:ext cx="2581275" cy="742951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ixaDeTexto 7"/>
          <p:cNvSpPr txBox="1"/>
          <p:nvPr/>
        </p:nvSpPr>
        <p:spPr>
          <a:xfrm>
            <a:off x="7943850" y="1367522"/>
            <a:ext cx="3257550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gradFill>
              <a:gsLst>
                <a:gs pos="91500">
                  <a:srgbClr val="D6E6F5"/>
                </a:gs>
                <a:gs pos="10000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txBody>
          <a:bodyPr wrap="square" rtlCol="0">
            <a:spAutoFit/>
          </a:bodyPr>
          <a:lstStyle/>
          <a:p>
            <a:r>
              <a:rPr lang="pt-BR" dirty="0" smtClean="0"/>
              <a:t>IMPORTAÇÃO DO PACOTE JAVA UTIL</a:t>
            </a:r>
            <a:endParaRPr lang="pt-BR" dirty="0"/>
          </a:p>
        </p:txBody>
      </p:sp>
      <p:sp>
        <p:nvSpPr>
          <p:cNvPr id="9" name="CaixaDeTexto 8"/>
          <p:cNvSpPr txBox="1"/>
          <p:nvPr/>
        </p:nvSpPr>
        <p:spPr>
          <a:xfrm>
            <a:off x="8096250" y="4592419"/>
            <a:ext cx="3257550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gradFill>
              <a:gsLst>
                <a:gs pos="91500">
                  <a:srgbClr val="D6E6F5"/>
                </a:gs>
                <a:gs pos="10000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txBody>
          <a:bodyPr wrap="square" rtlCol="0">
            <a:spAutoFit/>
          </a:bodyPr>
          <a:lstStyle/>
          <a:p>
            <a:r>
              <a:rPr lang="pt-BR" dirty="0" smtClean="0"/>
              <a:t>CRIA UM OBJETO DA CLASSE  SCANNER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65316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 programa completo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pt-BR" dirty="0" err="1" smtClean="0"/>
              <a:t>import</a:t>
            </a:r>
            <a:r>
              <a:rPr lang="pt-BR" dirty="0" smtClean="0"/>
              <a:t> </a:t>
            </a:r>
            <a:r>
              <a:rPr lang="pt-BR" dirty="0" err="1" smtClean="0"/>
              <a:t>java.util.Scanner</a:t>
            </a:r>
            <a:r>
              <a:rPr lang="pt-BR" dirty="0" smtClean="0"/>
              <a:t>;</a:t>
            </a:r>
          </a:p>
          <a:p>
            <a:pPr marL="0" indent="0">
              <a:buNone/>
            </a:pPr>
            <a:r>
              <a:rPr lang="pt-BR" dirty="0" err="1" smtClean="0"/>
              <a:t>public</a:t>
            </a:r>
            <a:r>
              <a:rPr lang="pt-BR" dirty="0" smtClean="0"/>
              <a:t> </a:t>
            </a:r>
            <a:r>
              <a:rPr lang="pt-BR" dirty="0" err="1" smtClean="0"/>
              <a:t>class</a:t>
            </a:r>
            <a:r>
              <a:rPr lang="pt-BR" dirty="0" smtClean="0"/>
              <a:t> Aula07a09 </a:t>
            </a:r>
          </a:p>
          <a:p>
            <a:pPr marL="0" indent="0">
              <a:buNone/>
            </a:pPr>
            <a:r>
              <a:rPr lang="pt-BR" dirty="0" smtClean="0"/>
              <a:t>{</a:t>
            </a:r>
          </a:p>
          <a:p>
            <a:pPr marL="0" indent="0">
              <a:buNone/>
            </a:pPr>
            <a:r>
              <a:rPr lang="pt-BR" dirty="0" smtClean="0"/>
              <a:t>    	</a:t>
            </a:r>
            <a:r>
              <a:rPr lang="pt-BR" dirty="0" err="1" smtClean="0"/>
              <a:t>public</a:t>
            </a:r>
            <a:r>
              <a:rPr lang="pt-BR" dirty="0" smtClean="0"/>
              <a:t> </a:t>
            </a:r>
            <a:r>
              <a:rPr lang="pt-BR" dirty="0" err="1" smtClean="0"/>
              <a:t>static</a:t>
            </a:r>
            <a:r>
              <a:rPr lang="pt-BR" dirty="0" smtClean="0"/>
              <a:t> </a:t>
            </a:r>
            <a:r>
              <a:rPr lang="pt-BR" dirty="0" err="1" smtClean="0"/>
              <a:t>void</a:t>
            </a:r>
            <a:r>
              <a:rPr lang="pt-BR" dirty="0" smtClean="0"/>
              <a:t> </a:t>
            </a:r>
            <a:r>
              <a:rPr lang="pt-BR" dirty="0" err="1" smtClean="0"/>
              <a:t>main</a:t>
            </a:r>
            <a:r>
              <a:rPr lang="pt-BR" dirty="0" smtClean="0"/>
              <a:t>(</a:t>
            </a:r>
            <a:r>
              <a:rPr lang="pt-BR" dirty="0" err="1" smtClean="0"/>
              <a:t>String</a:t>
            </a:r>
            <a:r>
              <a:rPr lang="pt-BR" dirty="0" smtClean="0"/>
              <a:t> </a:t>
            </a:r>
            <a:r>
              <a:rPr lang="pt-BR" dirty="0" err="1" smtClean="0"/>
              <a:t>args</a:t>
            </a:r>
            <a:r>
              <a:rPr lang="pt-BR" dirty="0" smtClean="0"/>
              <a:t> [])</a:t>
            </a:r>
          </a:p>
          <a:p>
            <a:pPr marL="0" indent="0">
              <a:buNone/>
            </a:pPr>
            <a:r>
              <a:rPr lang="pt-BR" dirty="0" smtClean="0"/>
              <a:t>    	{</a:t>
            </a:r>
          </a:p>
          <a:p>
            <a:pPr marL="0" indent="0">
              <a:buNone/>
            </a:pPr>
            <a:r>
              <a:rPr lang="pt-BR" dirty="0" smtClean="0"/>
              <a:t>    			</a:t>
            </a:r>
            <a:r>
              <a:rPr lang="pt-BR" dirty="0" err="1" smtClean="0"/>
              <a:t>System.out.println</a:t>
            </a:r>
            <a:r>
              <a:rPr lang="pt-BR" dirty="0" smtClean="0"/>
              <a:t>("Digite um número");</a:t>
            </a:r>
          </a:p>
          <a:p>
            <a:pPr marL="0" indent="0">
              <a:buNone/>
            </a:pPr>
            <a:r>
              <a:rPr lang="pt-BR" dirty="0" smtClean="0"/>
              <a:t>    			Scanner teclado = new Scanner(System.in);</a:t>
            </a:r>
          </a:p>
          <a:p>
            <a:pPr marL="0" indent="0">
              <a:buNone/>
            </a:pPr>
            <a:r>
              <a:rPr lang="pt-BR" dirty="0" smtClean="0"/>
              <a:t>    			</a:t>
            </a:r>
            <a:r>
              <a:rPr lang="pt-BR" dirty="0" err="1" smtClean="0"/>
              <a:t>System.out.println</a:t>
            </a:r>
            <a:r>
              <a:rPr lang="pt-BR" dirty="0" smtClean="0"/>
              <a:t>(</a:t>
            </a:r>
            <a:r>
              <a:rPr lang="pt-BR" dirty="0" err="1" smtClean="0"/>
              <a:t>teclado.nextLine</a:t>
            </a:r>
            <a:r>
              <a:rPr lang="pt-BR" dirty="0" smtClean="0"/>
              <a:t>());  		   </a:t>
            </a:r>
          </a:p>
          <a:p>
            <a:pPr marL="0" indent="0">
              <a:buNone/>
            </a:pPr>
            <a:r>
              <a:rPr lang="pt-BR" dirty="0" smtClean="0"/>
              <a:t>    	}  </a:t>
            </a:r>
          </a:p>
          <a:p>
            <a:pPr marL="0" indent="0">
              <a:buNone/>
            </a:pPr>
            <a:r>
              <a:rPr lang="pt-BR" dirty="0" smtClean="0"/>
              <a:t>}</a:t>
            </a:r>
            <a:endParaRPr lang="pt-BR" dirty="0"/>
          </a:p>
        </p:txBody>
      </p:sp>
      <p:cxnSp>
        <p:nvCxnSpPr>
          <p:cNvPr id="4" name="Conector de seta reta 3"/>
          <p:cNvCxnSpPr/>
          <p:nvPr/>
        </p:nvCxnSpPr>
        <p:spPr>
          <a:xfrm>
            <a:off x="5238750" y="4920258"/>
            <a:ext cx="2276475" cy="57150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ixaDeTexto 7"/>
          <p:cNvSpPr txBox="1"/>
          <p:nvPr/>
        </p:nvSpPr>
        <p:spPr>
          <a:xfrm>
            <a:off x="7515225" y="5206008"/>
            <a:ext cx="4552950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gradFill>
              <a:gsLst>
                <a:gs pos="91500">
                  <a:srgbClr val="D6E6F5"/>
                </a:gs>
                <a:gs pos="10000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txBody>
          <a:bodyPr wrap="square" rtlCol="0">
            <a:spAutoFit/>
          </a:bodyPr>
          <a:lstStyle/>
          <a:p>
            <a:r>
              <a:rPr lang="pt-BR" smtClean="0"/>
              <a:t>IMPRIME </a:t>
            </a:r>
            <a:r>
              <a:rPr lang="pt-BR" dirty="0" smtClean="0"/>
              <a:t>NA TELA O CONTEÚDO DIGITADO PELO USUÁRIO.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884153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699" y="706238"/>
            <a:ext cx="11268075" cy="5942211"/>
          </a:xfrm>
          <a:prstGeom prst="rect">
            <a:avLst/>
          </a:prstGeom>
        </p:spPr>
      </p:pic>
      <p:cxnSp>
        <p:nvCxnSpPr>
          <p:cNvPr id="5" name="Conector de seta reta 4"/>
          <p:cNvCxnSpPr/>
          <p:nvPr/>
        </p:nvCxnSpPr>
        <p:spPr>
          <a:xfrm flipH="1">
            <a:off x="6562725" y="3086100"/>
            <a:ext cx="5219700" cy="218122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de seta reta 8"/>
          <p:cNvCxnSpPr/>
          <p:nvPr/>
        </p:nvCxnSpPr>
        <p:spPr>
          <a:xfrm flipH="1" flipV="1">
            <a:off x="2257425" y="1762126"/>
            <a:ext cx="4933950" cy="171449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1" name="CaixaDeTexto 10"/>
          <p:cNvSpPr txBox="1"/>
          <p:nvPr/>
        </p:nvSpPr>
        <p:spPr>
          <a:xfrm>
            <a:off x="7191375" y="1704976"/>
            <a:ext cx="2714625" cy="92333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Será necessário instanciar quando for leitura simples do teclado.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868448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714872" cy="6858000"/>
          </a:xfrm>
          <a:prstGeom prst="rect">
            <a:avLst/>
          </a:prstGeom>
        </p:spPr>
      </p:pic>
      <p:cxnSp>
        <p:nvCxnSpPr>
          <p:cNvPr id="7" name="Conector reto 6"/>
          <p:cNvCxnSpPr/>
          <p:nvPr/>
        </p:nvCxnSpPr>
        <p:spPr>
          <a:xfrm flipV="1">
            <a:off x="2676525" y="3419475"/>
            <a:ext cx="781050" cy="9525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 flipV="1">
            <a:off x="2676525" y="3190875"/>
            <a:ext cx="781050" cy="9525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to 11"/>
          <p:cNvCxnSpPr/>
          <p:nvPr/>
        </p:nvCxnSpPr>
        <p:spPr>
          <a:xfrm>
            <a:off x="2676525" y="3200400"/>
            <a:ext cx="0" cy="22860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to 12"/>
          <p:cNvCxnSpPr/>
          <p:nvPr/>
        </p:nvCxnSpPr>
        <p:spPr>
          <a:xfrm>
            <a:off x="3457575" y="3200400"/>
            <a:ext cx="0" cy="22860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de seta reta 14"/>
          <p:cNvCxnSpPr/>
          <p:nvPr/>
        </p:nvCxnSpPr>
        <p:spPr>
          <a:xfrm flipH="1">
            <a:off x="3238500" y="2095500"/>
            <a:ext cx="3895725" cy="10191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aixaDeTexto 16"/>
          <p:cNvSpPr txBox="1"/>
          <p:nvPr/>
        </p:nvSpPr>
        <p:spPr>
          <a:xfrm>
            <a:off x="7200900" y="1790700"/>
            <a:ext cx="1562100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 smtClean="0"/>
              <a:t>Objeto da classe Scanner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925683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r>
              <a:rPr lang="pt-BR" sz="4800" dirty="0" err="1" smtClean="0"/>
              <a:t>import</a:t>
            </a:r>
            <a:r>
              <a:rPr lang="pt-BR" sz="4800" dirty="0" smtClean="0"/>
              <a:t>  </a:t>
            </a:r>
            <a:r>
              <a:rPr lang="pt-BR" sz="4800" dirty="0" err="1" smtClean="0"/>
              <a:t>java.awt</a:t>
            </a:r>
            <a:r>
              <a:rPr lang="pt-BR" sz="4800" dirty="0" smtClean="0"/>
              <a:t>.*;</a:t>
            </a:r>
          </a:p>
          <a:p>
            <a:pPr marL="0" indent="0">
              <a:buNone/>
            </a:pPr>
            <a:r>
              <a:rPr lang="pt-BR" sz="4800" dirty="0" err="1" smtClean="0"/>
              <a:t>import</a:t>
            </a:r>
            <a:r>
              <a:rPr lang="pt-BR" sz="4800" dirty="0" smtClean="0"/>
              <a:t>  </a:t>
            </a:r>
            <a:r>
              <a:rPr lang="pt-BR" sz="4800" dirty="0" err="1" smtClean="0"/>
              <a:t>java.awt.event</a:t>
            </a:r>
            <a:r>
              <a:rPr lang="pt-BR" sz="4800" dirty="0" smtClean="0"/>
              <a:t>.*;</a:t>
            </a:r>
          </a:p>
          <a:p>
            <a:pPr marL="0" indent="0">
              <a:buNone/>
            </a:pPr>
            <a:r>
              <a:rPr lang="pt-BR" sz="4800" dirty="0" err="1" smtClean="0"/>
              <a:t>import</a:t>
            </a:r>
            <a:r>
              <a:rPr lang="pt-BR" sz="4800" dirty="0" smtClean="0"/>
              <a:t>  </a:t>
            </a:r>
            <a:r>
              <a:rPr lang="pt-BR" sz="4800" dirty="0" err="1" smtClean="0"/>
              <a:t>javax.swing</a:t>
            </a:r>
            <a:r>
              <a:rPr lang="pt-BR" sz="4800" dirty="0" smtClean="0"/>
              <a:t>.*;</a:t>
            </a:r>
          </a:p>
          <a:p>
            <a:pPr marL="0" indent="0">
              <a:buNone/>
            </a:pPr>
            <a:endParaRPr lang="pt-BR" sz="4800" dirty="0" smtClean="0"/>
          </a:p>
          <a:p>
            <a:pPr marL="0" indent="0">
              <a:buNone/>
            </a:pPr>
            <a:endParaRPr lang="pt-BR" sz="4800" dirty="0"/>
          </a:p>
        </p:txBody>
      </p:sp>
    </p:spTree>
    <p:extLst>
      <p:ext uri="{BB962C8B-B14F-4D97-AF65-F5344CB8AC3E}">
        <p14:creationId xmlns:p14="http://schemas.microsoft.com/office/powerpoint/2010/main" val="36629434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sz="6600" dirty="0" smtClean="0"/>
              <a:t>Quando usar AWT ou SWING?</a:t>
            </a:r>
          </a:p>
        </p:txBody>
      </p:sp>
    </p:spTree>
    <p:extLst>
      <p:ext uri="{BB962C8B-B14F-4D97-AF65-F5344CB8AC3E}">
        <p14:creationId xmlns:p14="http://schemas.microsoft.com/office/powerpoint/2010/main" val="5921421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Conteúdo 2"/>
          <p:cNvSpPr txBox="1">
            <a:spLocks/>
          </p:cNvSpPr>
          <p:nvPr/>
        </p:nvSpPr>
        <p:spPr>
          <a:xfrm>
            <a:off x="838200" y="1835150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pt-BR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pt-BR" sz="4800" dirty="0" err="1" smtClean="0"/>
              <a:t>import</a:t>
            </a:r>
            <a:r>
              <a:rPr lang="pt-BR" sz="4800" dirty="0" smtClean="0"/>
              <a:t>  </a:t>
            </a:r>
            <a:r>
              <a:rPr lang="pt-BR" sz="4800" dirty="0" err="1" smtClean="0"/>
              <a:t>java.awt</a:t>
            </a:r>
            <a:r>
              <a:rPr lang="pt-BR" sz="4800" dirty="0" smtClean="0"/>
              <a:t>.*;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pt-BR" sz="4800" dirty="0" err="1" smtClean="0"/>
              <a:t>import</a:t>
            </a:r>
            <a:r>
              <a:rPr lang="pt-BR" sz="4800" dirty="0" smtClean="0"/>
              <a:t>  </a:t>
            </a:r>
            <a:r>
              <a:rPr lang="pt-BR" sz="4800" dirty="0" err="1" smtClean="0"/>
              <a:t>java.awt.event</a:t>
            </a:r>
            <a:r>
              <a:rPr lang="pt-BR" sz="4800" dirty="0" smtClean="0"/>
              <a:t>.*;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pt-BR" sz="4800" dirty="0" err="1" smtClean="0"/>
              <a:t>import</a:t>
            </a:r>
            <a:r>
              <a:rPr lang="pt-BR" sz="4800" dirty="0" smtClean="0"/>
              <a:t>  </a:t>
            </a:r>
            <a:r>
              <a:rPr lang="pt-BR" sz="4800" dirty="0" err="1" smtClean="0"/>
              <a:t>javax.swing</a:t>
            </a:r>
            <a:r>
              <a:rPr lang="pt-BR" sz="4800" dirty="0" smtClean="0"/>
              <a:t>.*;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pt-BR" sz="4800" dirty="0" err="1"/>
              <a:t>p</a:t>
            </a:r>
            <a:r>
              <a:rPr lang="pt-BR" sz="4800" dirty="0" err="1" smtClean="0"/>
              <a:t>ublic</a:t>
            </a:r>
            <a:r>
              <a:rPr lang="pt-BR" sz="4800" dirty="0" smtClean="0"/>
              <a:t> </a:t>
            </a:r>
            <a:r>
              <a:rPr lang="pt-BR" sz="4800" dirty="0" err="1" smtClean="0"/>
              <a:t>class</a:t>
            </a:r>
            <a:r>
              <a:rPr lang="pt-BR" sz="4800" dirty="0" smtClean="0"/>
              <a:t> </a:t>
            </a:r>
            <a:r>
              <a:rPr lang="pt-BR" sz="4800" dirty="0" err="1" smtClean="0"/>
              <a:t>PrimeiraTela</a:t>
            </a:r>
            <a:r>
              <a:rPr lang="pt-BR" sz="4800" dirty="0" smtClean="0"/>
              <a:t> </a:t>
            </a:r>
            <a:r>
              <a:rPr lang="pt-BR" sz="4800" dirty="0" err="1" smtClean="0"/>
              <a:t>extends</a:t>
            </a:r>
            <a:r>
              <a:rPr lang="pt-BR" sz="4800" dirty="0" smtClean="0"/>
              <a:t> </a:t>
            </a:r>
            <a:r>
              <a:rPr lang="pt-BR" sz="4800" dirty="0" err="1" smtClean="0"/>
              <a:t>JFrame</a:t>
            </a:r>
            <a:endParaRPr lang="pt-BR" sz="4800" dirty="0"/>
          </a:p>
          <a:p>
            <a:pPr marL="0" indent="0">
              <a:buFont typeface="Arial" panose="020B0604020202020204" pitchFamily="34" charset="0"/>
              <a:buNone/>
            </a:pPr>
            <a:endParaRPr lang="pt-BR" sz="48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pt-BR" sz="48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pt-BR" sz="4800" dirty="0"/>
          </a:p>
        </p:txBody>
      </p:sp>
      <p:cxnSp>
        <p:nvCxnSpPr>
          <p:cNvPr id="6" name="Conector de seta reta 5"/>
          <p:cNvCxnSpPr/>
          <p:nvPr/>
        </p:nvCxnSpPr>
        <p:spPr>
          <a:xfrm flipH="1">
            <a:off x="9934576" y="2790825"/>
            <a:ext cx="514349" cy="200977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ixaDeTexto 7"/>
          <p:cNvSpPr txBox="1"/>
          <p:nvPr/>
        </p:nvSpPr>
        <p:spPr>
          <a:xfrm>
            <a:off x="9667875" y="2144494"/>
            <a:ext cx="1562100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 smtClean="0"/>
              <a:t>A classe será um Frame</a:t>
            </a:r>
            <a:endParaRPr lang="pt-BR" dirty="0"/>
          </a:p>
        </p:txBody>
      </p:sp>
      <p:sp>
        <p:nvSpPr>
          <p:cNvPr id="9" name="CaixaDeTexto 8"/>
          <p:cNvSpPr txBox="1"/>
          <p:nvPr/>
        </p:nvSpPr>
        <p:spPr>
          <a:xfrm>
            <a:off x="5648324" y="6146284"/>
            <a:ext cx="4114801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 smtClean="0"/>
              <a:t>Java não permite heranças </a:t>
            </a:r>
            <a:r>
              <a:rPr lang="pt-BR" dirty="0" err="1" smtClean="0"/>
              <a:t>multiplas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916537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 smtClean="0"/>
              <a:t>{</a:t>
            </a:r>
          </a:p>
          <a:p>
            <a:pPr marL="0" indent="0">
              <a:buNone/>
            </a:pPr>
            <a:r>
              <a:rPr lang="pt-BR" dirty="0" smtClean="0"/>
              <a:t>	</a:t>
            </a:r>
            <a:r>
              <a:rPr lang="pt-BR" dirty="0" err="1" smtClean="0"/>
              <a:t>setTitle</a:t>
            </a:r>
            <a:r>
              <a:rPr lang="pt-BR" dirty="0" smtClean="0"/>
              <a:t>(“Minha Primeira Tela”);</a:t>
            </a:r>
          </a:p>
          <a:p>
            <a:pPr marL="0" indent="0">
              <a:buNone/>
            </a:pPr>
            <a:r>
              <a:rPr lang="pt-BR" dirty="0" smtClean="0"/>
              <a:t>	</a:t>
            </a:r>
            <a:r>
              <a:rPr lang="pt-BR" dirty="0" err="1" smtClean="0"/>
              <a:t>setSize</a:t>
            </a:r>
            <a:r>
              <a:rPr lang="pt-BR" dirty="0" smtClean="0"/>
              <a:t> (500, 600);</a:t>
            </a:r>
          </a:p>
          <a:p>
            <a:pPr marL="0" indent="0">
              <a:buNone/>
            </a:pPr>
            <a:r>
              <a:rPr lang="pt-BR" dirty="0" smtClean="0"/>
              <a:t>	show(); </a:t>
            </a:r>
          </a:p>
          <a:p>
            <a:pPr marL="0" indent="0">
              <a:buNone/>
            </a:pPr>
            <a:r>
              <a:rPr lang="pt-BR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6964598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581149" y="0"/>
            <a:ext cx="7591425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 err="1" smtClean="0"/>
              <a:t>import</a:t>
            </a:r>
            <a:r>
              <a:rPr lang="pt-BR" dirty="0" smtClean="0"/>
              <a:t>  </a:t>
            </a:r>
            <a:r>
              <a:rPr lang="pt-BR" dirty="0" err="1" smtClean="0"/>
              <a:t>java.awt</a:t>
            </a:r>
            <a:r>
              <a:rPr lang="pt-BR" dirty="0" smtClean="0"/>
              <a:t>.*;</a:t>
            </a:r>
          </a:p>
          <a:p>
            <a:r>
              <a:rPr lang="pt-BR" dirty="0" err="1" smtClean="0"/>
              <a:t>import</a:t>
            </a:r>
            <a:r>
              <a:rPr lang="pt-BR" dirty="0" smtClean="0"/>
              <a:t>  </a:t>
            </a:r>
            <a:r>
              <a:rPr lang="pt-BR" dirty="0" err="1" smtClean="0"/>
              <a:t>java.awt.event</a:t>
            </a:r>
            <a:r>
              <a:rPr lang="pt-BR" dirty="0" smtClean="0"/>
              <a:t>.*;</a:t>
            </a:r>
          </a:p>
          <a:p>
            <a:r>
              <a:rPr lang="pt-BR" dirty="0" err="1" smtClean="0"/>
              <a:t>import</a:t>
            </a:r>
            <a:r>
              <a:rPr lang="pt-BR" dirty="0" smtClean="0"/>
              <a:t>  </a:t>
            </a:r>
            <a:r>
              <a:rPr lang="pt-BR" dirty="0" err="1" smtClean="0"/>
              <a:t>javax.swing</a:t>
            </a:r>
            <a:r>
              <a:rPr lang="pt-BR" dirty="0" smtClean="0"/>
              <a:t>.*;</a:t>
            </a:r>
          </a:p>
          <a:p>
            <a:endParaRPr lang="pt-BR" dirty="0" smtClean="0"/>
          </a:p>
          <a:p>
            <a:r>
              <a:rPr lang="pt-BR" dirty="0" err="1" smtClean="0"/>
              <a:t>public</a:t>
            </a:r>
            <a:r>
              <a:rPr lang="pt-BR" dirty="0" smtClean="0"/>
              <a:t> </a:t>
            </a:r>
            <a:r>
              <a:rPr lang="pt-BR" dirty="0" err="1" smtClean="0"/>
              <a:t>class</a:t>
            </a:r>
            <a:r>
              <a:rPr lang="pt-BR" dirty="0" smtClean="0"/>
              <a:t> </a:t>
            </a:r>
            <a:r>
              <a:rPr lang="pt-BR" dirty="0" err="1" smtClean="0"/>
              <a:t>PrimeiraTela</a:t>
            </a:r>
            <a:r>
              <a:rPr lang="pt-BR" dirty="0" smtClean="0"/>
              <a:t> </a:t>
            </a:r>
            <a:r>
              <a:rPr lang="pt-BR" dirty="0" err="1" smtClean="0"/>
              <a:t>extends</a:t>
            </a:r>
            <a:r>
              <a:rPr lang="pt-BR" dirty="0" smtClean="0"/>
              <a:t> </a:t>
            </a:r>
            <a:r>
              <a:rPr lang="pt-BR" dirty="0" err="1" smtClean="0"/>
              <a:t>JFrame</a:t>
            </a:r>
            <a:endParaRPr lang="pt-BR" dirty="0" smtClean="0"/>
          </a:p>
          <a:p>
            <a:r>
              <a:rPr lang="pt-BR" dirty="0" smtClean="0"/>
              <a:t>{</a:t>
            </a:r>
          </a:p>
          <a:p>
            <a:r>
              <a:rPr lang="pt-BR" dirty="0" smtClean="0"/>
              <a:t>	</a:t>
            </a:r>
            <a:r>
              <a:rPr lang="pt-BR" dirty="0" err="1" smtClean="0"/>
              <a:t>public</a:t>
            </a:r>
            <a:r>
              <a:rPr lang="pt-BR" dirty="0" smtClean="0"/>
              <a:t> </a:t>
            </a:r>
            <a:r>
              <a:rPr lang="pt-BR" dirty="0" err="1" smtClean="0"/>
              <a:t>PrimeiraTela</a:t>
            </a:r>
            <a:r>
              <a:rPr lang="pt-BR" dirty="0" smtClean="0"/>
              <a:t>()</a:t>
            </a:r>
          </a:p>
          <a:p>
            <a:r>
              <a:rPr lang="pt-BR" dirty="0" smtClean="0"/>
              <a:t>	{</a:t>
            </a:r>
          </a:p>
          <a:p>
            <a:r>
              <a:rPr lang="pt-BR" dirty="0" smtClean="0"/>
              <a:t>			</a:t>
            </a:r>
            <a:r>
              <a:rPr lang="pt-BR" dirty="0" err="1" smtClean="0"/>
              <a:t>setTitle</a:t>
            </a:r>
            <a:r>
              <a:rPr lang="pt-BR" dirty="0" smtClean="0"/>
              <a:t>("Minha Primeira Tela");</a:t>
            </a:r>
          </a:p>
          <a:p>
            <a:r>
              <a:rPr lang="pt-BR" dirty="0" smtClean="0"/>
              <a:t>			</a:t>
            </a:r>
            <a:r>
              <a:rPr lang="pt-BR" dirty="0" err="1" smtClean="0"/>
              <a:t>setSize</a:t>
            </a:r>
            <a:r>
              <a:rPr lang="pt-BR" dirty="0" smtClean="0"/>
              <a:t> (500, 600);</a:t>
            </a:r>
          </a:p>
          <a:p>
            <a:r>
              <a:rPr lang="pt-BR" dirty="0" smtClean="0"/>
              <a:t>			show(); </a:t>
            </a:r>
          </a:p>
          <a:p>
            <a:r>
              <a:rPr lang="pt-BR" dirty="0" smtClean="0"/>
              <a:t>	}</a:t>
            </a:r>
          </a:p>
          <a:p>
            <a:r>
              <a:rPr lang="pt-BR" dirty="0" smtClean="0"/>
              <a:t>	</a:t>
            </a:r>
            <a:r>
              <a:rPr lang="pt-BR" dirty="0" err="1" smtClean="0"/>
              <a:t>public</a:t>
            </a:r>
            <a:r>
              <a:rPr lang="pt-BR" dirty="0" smtClean="0"/>
              <a:t> </a:t>
            </a:r>
            <a:r>
              <a:rPr lang="pt-BR" dirty="0" err="1" smtClean="0"/>
              <a:t>static</a:t>
            </a:r>
            <a:r>
              <a:rPr lang="pt-BR" dirty="0" smtClean="0"/>
              <a:t> </a:t>
            </a:r>
            <a:r>
              <a:rPr lang="pt-BR" dirty="0" err="1" smtClean="0"/>
              <a:t>void</a:t>
            </a:r>
            <a:r>
              <a:rPr lang="pt-BR" dirty="0" smtClean="0"/>
              <a:t> </a:t>
            </a:r>
            <a:r>
              <a:rPr lang="pt-BR" dirty="0" err="1" smtClean="0"/>
              <a:t>main</a:t>
            </a:r>
            <a:r>
              <a:rPr lang="pt-BR" dirty="0" smtClean="0"/>
              <a:t> (</a:t>
            </a:r>
            <a:r>
              <a:rPr lang="pt-BR" dirty="0" err="1" smtClean="0"/>
              <a:t>String</a:t>
            </a:r>
            <a:r>
              <a:rPr lang="pt-BR" dirty="0" smtClean="0"/>
              <a:t> </a:t>
            </a:r>
            <a:r>
              <a:rPr lang="pt-BR" dirty="0" err="1" smtClean="0"/>
              <a:t>args</a:t>
            </a:r>
            <a:r>
              <a:rPr lang="pt-BR" dirty="0" smtClean="0"/>
              <a:t> [])</a:t>
            </a:r>
          </a:p>
          <a:p>
            <a:r>
              <a:rPr lang="pt-BR" dirty="0" smtClean="0"/>
              <a:t>	{</a:t>
            </a:r>
          </a:p>
          <a:p>
            <a:r>
              <a:rPr lang="pt-BR" dirty="0" smtClean="0"/>
              <a:t>		</a:t>
            </a:r>
          </a:p>
          <a:p>
            <a:r>
              <a:rPr lang="pt-BR" dirty="0" smtClean="0"/>
              <a:t>		    new </a:t>
            </a:r>
            <a:r>
              <a:rPr lang="pt-BR" dirty="0" err="1" smtClean="0"/>
              <a:t>PrimeiraTela</a:t>
            </a:r>
            <a:r>
              <a:rPr lang="pt-BR" dirty="0" smtClean="0"/>
              <a:t>();</a:t>
            </a:r>
          </a:p>
          <a:p>
            <a:r>
              <a:rPr lang="pt-BR" dirty="0" smtClean="0"/>
              <a:t>	}	</a:t>
            </a:r>
          </a:p>
          <a:p>
            <a:r>
              <a:rPr lang="pt-BR" dirty="0" smtClean="0"/>
              <a:t>}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004588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3048000" y="-3265140"/>
            <a:ext cx="6096000" cy="1338828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BR" dirty="0" err="1" smtClean="0"/>
              <a:t>import</a:t>
            </a:r>
            <a:r>
              <a:rPr lang="pt-BR" dirty="0" smtClean="0"/>
              <a:t>  </a:t>
            </a:r>
            <a:r>
              <a:rPr lang="pt-BR" dirty="0" err="1" smtClean="0"/>
              <a:t>java.awt</a:t>
            </a:r>
            <a:r>
              <a:rPr lang="pt-BR" dirty="0" smtClean="0"/>
              <a:t>.*;</a:t>
            </a:r>
          </a:p>
          <a:p>
            <a:r>
              <a:rPr lang="pt-BR" dirty="0" err="1" smtClean="0"/>
              <a:t>import</a:t>
            </a:r>
            <a:r>
              <a:rPr lang="pt-BR" dirty="0" smtClean="0"/>
              <a:t>  </a:t>
            </a:r>
            <a:r>
              <a:rPr lang="pt-BR" dirty="0" err="1" smtClean="0"/>
              <a:t>java.awt.event</a:t>
            </a:r>
            <a:r>
              <a:rPr lang="pt-BR" dirty="0" smtClean="0"/>
              <a:t>.*;</a:t>
            </a:r>
          </a:p>
          <a:p>
            <a:r>
              <a:rPr lang="pt-BR" dirty="0" err="1" smtClean="0"/>
              <a:t>import</a:t>
            </a:r>
            <a:r>
              <a:rPr lang="pt-BR" dirty="0" smtClean="0"/>
              <a:t>  </a:t>
            </a:r>
            <a:r>
              <a:rPr lang="pt-BR" dirty="0" err="1" smtClean="0"/>
              <a:t>javax.swing</a:t>
            </a:r>
            <a:r>
              <a:rPr lang="pt-BR" dirty="0" smtClean="0"/>
              <a:t>.*;</a:t>
            </a:r>
          </a:p>
          <a:p>
            <a:endParaRPr lang="pt-BR" dirty="0" smtClean="0"/>
          </a:p>
          <a:p>
            <a:r>
              <a:rPr lang="pt-BR" dirty="0" err="1" smtClean="0"/>
              <a:t>public</a:t>
            </a:r>
            <a:r>
              <a:rPr lang="pt-BR" dirty="0" smtClean="0"/>
              <a:t> </a:t>
            </a:r>
            <a:r>
              <a:rPr lang="pt-BR" dirty="0" err="1" smtClean="0"/>
              <a:t>class</a:t>
            </a:r>
            <a:r>
              <a:rPr lang="pt-BR" dirty="0" smtClean="0"/>
              <a:t> </a:t>
            </a:r>
            <a:r>
              <a:rPr lang="pt-BR" dirty="0" err="1" smtClean="0"/>
              <a:t>PrimeiraTela</a:t>
            </a:r>
            <a:r>
              <a:rPr lang="pt-BR" dirty="0" smtClean="0"/>
              <a:t> </a:t>
            </a:r>
            <a:r>
              <a:rPr lang="pt-BR" dirty="0" err="1" smtClean="0"/>
              <a:t>extends</a:t>
            </a:r>
            <a:r>
              <a:rPr lang="pt-BR" dirty="0" smtClean="0"/>
              <a:t> </a:t>
            </a:r>
            <a:r>
              <a:rPr lang="pt-BR" dirty="0" err="1" smtClean="0"/>
              <a:t>JFrame</a:t>
            </a:r>
            <a:r>
              <a:rPr lang="pt-BR" dirty="0" smtClean="0"/>
              <a:t> </a:t>
            </a:r>
            <a:r>
              <a:rPr lang="pt-BR" dirty="0" err="1" smtClean="0"/>
              <a:t>implements</a:t>
            </a:r>
            <a:r>
              <a:rPr lang="pt-BR" dirty="0" smtClean="0"/>
              <a:t> </a:t>
            </a:r>
            <a:r>
              <a:rPr lang="pt-BR" dirty="0" err="1" smtClean="0"/>
              <a:t>ActionListener</a:t>
            </a:r>
            <a:endParaRPr lang="pt-BR" dirty="0" smtClean="0"/>
          </a:p>
          <a:p>
            <a:r>
              <a:rPr lang="pt-BR" dirty="0" smtClean="0"/>
              <a:t>{</a:t>
            </a:r>
          </a:p>
          <a:p>
            <a:r>
              <a:rPr lang="pt-BR" dirty="0" smtClean="0"/>
              <a:t>	</a:t>
            </a:r>
            <a:r>
              <a:rPr lang="pt-BR" dirty="0" err="1" smtClean="0"/>
              <a:t>JButton</a:t>
            </a:r>
            <a:r>
              <a:rPr lang="pt-BR" dirty="0" smtClean="0"/>
              <a:t> </a:t>
            </a:r>
            <a:r>
              <a:rPr lang="pt-BR" dirty="0" err="1" smtClean="0"/>
              <a:t>btSair</a:t>
            </a:r>
            <a:r>
              <a:rPr lang="pt-BR" dirty="0" smtClean="0"/>
              <a:t>, </a:t>
            </a:r>
            <a:r>
              <a:rPr lang="pt-BR" dirty="0" err="1" smtClean="0"/>
              <a:t>btMostrarTexto</a:t>
            </a:r>
            <a:r>
              <a:rPr lang="pt-BR" dirty="0" smtClean="0"/>
              <a:t>, </a:t>
            </a:r>
            <a:r>
              <a:rPr lang="pt-BR" dirty="0" err="1" smtClean="0"/>
              <a:t>btLimparTexto</a:t>
            </a:r>
            <a:r>
              <a:rPr lang="pt-BR" dirty="0" smtClean="0"/>
              <a:t>;</a:t>
            </a:r>
          </a:p>
          <a:p>
            <a:r>
              <a:rPr lang="pt-BR" dirty="0" smtClean="0"/>
              <a:t>	</a:t>
            </a:r>
            <a:r>
              <a:rPr lang="pt-BR" dirty="0" err="1" smtClean="0"/>
              <a:t>JLabel</a:t>
            </a:r>
            <a:r>
              <a:rPr lang="pt-BR" dirty="0" smtClean="0"/>
              <a:t> </a:t>
            </a:r>
            <a:r>
              <a:rPr lang="pt-BR" dirty="0" err="1" smtClean="0"/>
              <a:t>Minha_Etiqueta</a:t>
            </a:r>
            <a:r>
              <a:rPr lang="pt-BR" dirty="0" smtClean="0"/>
              <a:t>;</a:t>
            </a:r>
          </a:p>
          <a:p>
            <a:r>
              <a:rPr lang="pt-BR" dirty="0" smtClean="0"/>
              <a:t>	</a:t>
            </a:r>
          </a:p>
          <a:p>
            <a:r>
              <a:rPr lang="pt-BR" dirty="0" smtClean="0"/>
              <a:t>	</a:t>
            </a:r>
            <a:r>
              <a:rPr lang="pt-BR" dirty="0" err="1" smtClean="0"/>
              <a:t>public</a:t>
            </a:r>
            <a:r>
              <a:rPr lang="pt-BR" dirty="0" smtClean="0"/>
              <a:t> </a:t>
            </a:r>
            <a:r>
              <a:rPr lang="pt-BR" dirty="0" err="1" smtClean="0"/>
              <a:t>PrimeiraTela</a:t>
            </a:r>
            <a:r>
              <a:rPr lang="pt-BR" dirty="0" smtClean="0"/>
              <a:t>()</a:t>
            </a:r>
          </a:p>
          <a:p>
            <a:r>
              <a:rPr lang="pt-BR" dirty="0" smtClean="0"/>
              <a:t>	{</a:t>
            </a:r>
          </a:p>
          <a:p>
            <a:r>
              <a:rPr lang="pt-BR" dirty="0" smtClean="0"/>
              <a:t>			</a:t>
            </a:r>
            <a:r>
              <a:rPr lang="pt-BR" dirty="0" err="1" smtClean="0"/>
              <a:t>setLayout</a:t>
            </a:r>
            <a:r>
              <a:rPr lang="pt-BR" dirty="0" smtClean="0"/>
              <a:t>(new </a:t>
            </a:r>
            <a:r>
              <a:rPr lang="pt-BR" dirty="0" err="1" smtClean="0"/>
              <a:t>FlowLayout</a:t>
            </a:r>
            <a:r>
              <a:rPr lang="pt-BR" dirty="0" smtClean="0"/>
              <a:t>());</a:t>
            </a:r>
          </a:p>
          <a:p>
            <a:r>
              <a:rPr lang="pt-BR" dirty="0" smtClean="0"/>
              <a:t>			</a:t>
            </a:r>
            <a:r>
              <a:rPr lang="pt-BR" dirty="0" err="1" smtClean="0"/>
              <a:t>add</a:t>
            </a:r>
            <a:r>
              <a:rPr lang="pt-BR" dirty="0" smtClean="0"/>
              <a:t>(</a:t>
            </a:r>
            <a:r>
              <a:rPr lang="pt-BR" dirty="0" err="1" smtClean="0"/>
              <a:t>btMostrarTexto</a:t>
            </a:r>
            <a:r>
              <a:rPr lang="pt-BR" dirty="0" smtClean="0"/>
              <a:t> = new </a:t>
            </a:r>
            <a:r>
              <a:rPr lang="pt-BR" dirty="0" err="1" smtClean="0"/>
              <a:t>JButton</a:t>
            </a:r>
            <a:r>
              <a:rPr lang="pt-BR" dirty="0" smtClean="0"/>
              <a:t> ("Mostrar Texto"));</a:t>
            </a:r>
          </a:p>
          <a:p>
            <a:r>
              <a:rPr lang="pt-BR" dirty="0" smtClean="0"/>
              <a:t>			</a:t>
            </a:r>
            <a:r>
              <a:rPr lang="pt-BR" dirty="0" err="1" smtClean="0"/>
              <a:t>add</a:t>
            </a:r>
            <a:r>
              <a:rPr lang="pt-BR" dirty="0" smtClean="0"/>
              <a:t>(</a:t>
            </a:r>
            <a:r>
              <a:rPr lang="pt-BR" dirty="0" err="1" smtClean="0"/>
              <a:t>btLimparTexto</a:t>
            </a:r>
            <a:r>
              <a:rPr lang="pt-BR" dirty="0" smtClean="0"/>
              <a:t> = new </a:t>
            </a:r>
            <a:r>
              <a:rPr lang="pt-BR" dirty="0" err="1" smtClean="0"/>
              <a:t>JButton</a:t>
            </a:r>
            <a:r>
              <a:rPr lang="pt-BR" dirty="0" smtClean="0"/>
              <a:t> ("Limpar Texto"));</a:t>
            </a:r>
          </a:p>
          <a:p>
            <a:r>
              <a:rPr lang="pt-BR" dirty="0" smtClean="0"/>
              <a:t>			</a:t>
            </a:r>
            <a:r>
              <a:rPr lang="pt-BR" dirty="0" err="1" smtClean="0"/>
              <a:t>add</a:t>
            </a:r>
            <a:r>
              <a:rPr lang="pt-BR" dirty="0" smtClean="0"/>
              <a:t>(</a:t>
            </a:r>
            <a:r>
              <a:rPr lang="pt-BR" dirty="0" err="1" smtClean="0"/>
              <a:t>btSair</a:t>
            </a:r>
            <a:r>
              <a:rPr lang="pt-BR" dirty="0" smtClean="0"/>
              <a:t> = new </a:t>
            </a:r>
            <a:r>
              <a:rPr lang="pt-BR" dirty="0" err="1" smtClean="0"/>
              <a:t>JButton</a:t>
            </a:r>
            <a:r>
              <a:rPr lang="pt-BR" dirty="0" smtClean="0"/>
              <a:t> ("Sair do Programa"));</a:t>
            </a:r>
          </a:p>
          <a:p>
            <a:r>
              <a:rPr lang="pt-BR" dirty="0" smtClean="0"/>
              <a:t>			</a:t>
            </a:r>
            <a:r>
              <a:rPr lang="pt-BR" dirty="0" err="1" smtClean="0"/>
              <a:t>btMostrarTexto.addActionListener</a:t>
            </a:r>
            <a:r>
              <a:rPr lang="pt-BR" dirty="0" smtClean="0"/>
              <a:t>(</a:t>
            </a:r>
            <a:r>
              <a:rPr lang="pt-BR" dirty="0" err="1" smtClean="0"/>
              <a:t>this</a:t>
            </a:r>
            <a:r>
              <a:rPr lang="pt-BR" dirty="0" smtClean="0"/>
              <a:t>);</a:t>
            </a:r>
          </a:p>
          <a:p>
            <a:r>
              <a:rPr lang="pt-BR" dirty="0" smtClean="0"/>
              <a:t>			</a:t>
            </a:r>
          </a:p>
          <a:p>
            <a:r>
              <a:rPr lang="pt-BR" dirty="0" smtClean="0"/>
              <a:t>			</a:t>
            </a:r>
            <a:r>
              <a:rPr lang="pt-BR" dirty="0" err="1" smtClean="0"/>
              <a:t>btMostrarTexto.addActionListener</a:t>
            </a:r>
            <a:r>
              <a:rPr lang="pt-BR" dirty="0" smtClean="0"/>
              <a:t>(</a:t>
            </a:r>
            <a:r>
              <a:rPr lang="pt-BR" dirty="0" err="1" smtClean="0"/>
              <a:t>this</a:t>
            </a:r>
            <a:r>
              <a:rPr lang="pt-BR" dirty="0" smtClean="0"/>
              <a:t>);</a:t>
            </a:r>
          </a:p>
          <a:p>
            <a:r>
              <a:rPr lang="pt-BR" dirty="0" smtClean="0"/>
              <a:t>			</a:t>
            </a:r>
            <a:r>
              <a:rPr lang="pt-BR" dirty="0" err="1" smtClean="0"/>
              <a:t>btSair.addActionListener</a:t>
            </a:r>
            <a:r>
              <a:rPr lang="pt-BR" dirty="0" smtClean="0"/>
              <a:t>(</a:t>
            </a:r>
            <a:r>
              <a:rPr lang="pt-BR" dirty="0" err="1" smtClean="0"/>
              <a:t>this</a:t>
            </a:r>
            <a:r>
              <a:rPr lang="pt-BR" dirty="0" smtClean="0"/>
              <a:t>);</a:t>
            </a:r>
          </a:p>
          <a:p>
            <a:r>
              <a:rPr lang="pt-BR" dirty="0" smtClean="0"/>
              <a:t>			</a:t>
            </a:r>
            <a:r>
              <a:rPr lang="pt-BR" dirty="0" err="1" smtClean="0"/>
              <a:t>add</a:t>
            </a:r>
            <a:r>
              <a:rPr lang="pt-BR" dirty="0" smtClean="0"/>
              <a:t>(</a:t>
            </a:r>
            <a:r>
              <a:rPr lang="pt-BR" dirty="0" err="1" smtClean="0"/>
              <a:t>Minha_Etiqueta</a:t>
            </a:r>
            <a:r>
              <a:rPr lang="pt-BR" dirty="0" smtClean="0"/>
              <a:t> = new </a:t>
            </a:r>
            <a:r>
              <a:rPr lang="pt-BR" dirty="0" err="1" smtClean="0"/>
              <a:t>JLabel</a:t>
            </a:r>
            <a:r>
              <a:rPr lang="pt-BR" dirty="0" smtClean="0"/>
              <a:t>("Novo Programa"));</a:t>
            </a:r>
          </a:p>
          <a:p>
            <a:r>
              <a:rPr lang="pt-BR" dirty="0" smtClean="0"/>
              <a:t>			</a:t>
            </a:r>
            <a:r>
              <a:rPr lang="pt-BR" dirty="0" err="1" smtClean="0"/>
              <a:t>setTitle</a:t>
            </a:r>
            <a:r>
              <a:rPr lang="pt-BR" dirty="0" smtClean="0"/>
              <a:t>("Minha Primeira Tela");</a:t>
            </a:r>
          </a:p>
          <a:p>
            <a:r>
              <a:rPr lang="pt-BR" dirty="0" smtClean="0"/>
              <a:t>			</a:t>
            </a:r>
            <a:r>
              <a:rPr lang="pt-BR" dirty="0" err="1" smtClean="0"/>
              <a:t>setSize</a:t>
            </a:r>
            <a:r>
              <a:rPr lang="pt-BR" dirty="0" smtClean="0"/>
              <a:t> (500, 600);</a:t>
            </a:r>
          </a:p>
          <a:p>
            <a:r>
              <a:rPr lang="pt-BR" dirty="0" smtClean="0"/>
              <a:t>			show(); </a:t>
            </a:r>
          </a:p>
          <a:p>
            <a:r>
              <a:rPr lang="pt-BR" dirty="0" smtClean="0"/>
              <a:t>				</a:t>
            </a:r>
          </a:p>
          <a:p>
            <a:r>
              <a:rPr lang="pt-BR" dirty="0" smtClean="0"/>
              <a:t>	}</a:t>
            </a:r>
          </a:p>
          <a:p>
            <a:r>
              <a:rPr lang="pt-BR" dirty="0" smtClean="0"/>
              <a:t>	</a:t>
            </a:r>
            <a:r>
              <a:rPr lang="pt-BR" dirty="0" err="1" smtClean="0"/>
              <a:t>public</a:t>
            </a:r>
            <a:r>
              <a:rPr lang="pt-BR" dirty="0" smtClean="0"/>
              <a:t> </a:t>
            </a:r>
            <a:r>
              <a:rPr lang="pt-BR" dirty="0" err="1" smtClean="0"/>
              <a:t>void</a:t>
            </a:r>
            <a:r>
              <a:rPr lang="pt-BR" dirty="0" smtClean="0"/>
              <a:t> </a:t>
            </a:r>
            <a:r>
              <a:rPr lang="pt-BR" dirty="0" err="1" smtClean="0"/>
              <a:t>actionPerformed</a:t>
            </a:r>
            <a:r>
              <a:rPr lang="pt-BR" dirty="0" smtClean="0"/>
              <a:t>(</a:t>
            </a:r>
            <a:r>
              <a:rPr lang="pt-BR" dirty="0" err="1" smtClean="0"/>
              <a:t>ActionEvent</a:t>
            </a:r>
            <a:r>
              <a:rPr lang="pt-BR" dirty="0" smtClean="0"/>
              <a:t> e) </a:t>
            </a:r>
          </a:p>
          <a:p>
            <a:r>
              <a:rPr lang="pt-BR" dirty="0" smtClean="0"/>
              <a:t>	{</a:t>
            </a:r>
          </a:p>
          <a:p>
            <a:r>
              <a:rPr lang="pt-BR" dirty="0" smtClean="0"/>
              <a:t>			</a:t>
            </a:r>
            <a:r>
              <a:rPr lang="pt-BR" dirty="0" err="1" smtClean="0"/>
              <a:t>if</a:t>
            </a:r>
            <a:r>
              <a:rPr lang="pt-BR" dirty="0" smtClean="0"/>
              <a:t>((</a:t>
            </a:r>
            <a:r>
              <a:rPr lang="pt-BR" dirty="0" err="1" smtClean="0"/>
              <a:t>e.getActionCommand</a:t>
            </a:r>
            <a:r>
              <a:rPr lang="pt-BR" dirty="0" smtClean="0"/>
              <a:t>()=="Sair do Programa"))</a:t>
            </a:r>
          </a:p>
          <a:p>
            <a:r>
              <a:rPr lang="pt-BR" dirty="0" smtClean="0"/>
              <a:t>			{</a:t>
            </a:r>
            <a:r>
              <a:rPr lang="pt-BR" dirty="0" err="1" smtClean="0"/>
              <a:t>System.exit</a:t>
            </a:r>
            <a:r>
              <a:rPr lang="pt-BR" dirty="0" smtClean="0"/>
              <a:t>(0);}</a:t>
            </a:r>
          </a:p>
          <a:p>
            <a:r>
              <a:rPr lang="pt-BR" dirty="0" smtClean="0"/>
              <a:t>		</a:t>
            </a:r>
          </a:p>
          <a:p>
            <a:r>
              <a:rPr lang="pt-BR" dirty="0" smtClean="0"/>
              <a:t>	}</a:t>
            </a:r>
          </a:p>
          <a:p>
            <a:r>
              <a:rPr lang="pt-BR" dirty="0" smtClean="0"/>
              <a:t>	</a:t>
            </a:r>
          </a:p>
          <a:p>
            <a:r>
              <a:rPr lang="pt-BR" dirty="0" smtClean="0"/>
              <a:t>	</a:t>
            </a:r>
            <a:r>
              <a:rPr lang="pt-BR" dirty="0" err="1" smtClean="0"/>
              <a:t>public</a:t>
            </a:r>
            <a:r>
              <a:rPr lang="pt-BR" dirty="0" smtClean="0"/>
              <a:t> </a:t>
            </a:r>
            <a:r>
              <a:rPr lang="pt-BR" dirty="0" err="1" smtClean="0"/>
              <a:t>static</a:t>
            </a:r>
            <a:r>
              <a:rPr lang="pt-BR" dirty="0" smtClean="0"/>
              <a:t> </a:t>
            </a:r>
            <a:r>
              <a:rPr lang="pt-BR" dirty="0" err="1" smtClean="0"/>
              <a:t>void</a:t>
            </a:r>
            <a:r>
              <a:rPr lang="pt-BR" dirty="0" smtClean="0"/>
              <a:t> </a:t>
            </a:r>
            <a:r>
              <a:rPr lang="pt-BR" dirty="0" err="1" smtClean="0"/>
              <a:t>main</a:t>
            </a:r>
            <a:r>
              <a:rPr lang="pt-BR" dirty="0" smtClean="0"/>
              <a:t> (</a:t>
            </a:r>
            <a:r>
              <a:rPr lang="pt-BR" dirty="0" err="1" smtClean="0"/>
              <a:t>String</a:t>
            </a:r>
            <a:r>
              <a:rPr lang="pt-BR" dirty="0" smtClean="0"/>
              <a:t> </a:t>
            </a:r>
            <a:r>
              <a:rPr lang="pt-BR" dirty="0" err="1" smtClean="0"/>
              <a:t>args</a:t>
            </a:r>
            <a:r>
              <a:rPr lang="pt-BR" dirty="0" smtClean="0"/>
              <a:t> [])</a:t>
            </a:r>
          </a:p>
          <a:p>
            <a:r>
              <a:rPr lang="pt-BR" dirty="0" smtClean="0"/>
              <a:t>	{</a:t>
            </a:r>
          </a:p>
          <a:p>
            <a:r>
              <a:rPr lang="pt-BR" dirty="0" smtClean="0"/>
              <a:t>		</a:t>
            </a:r>
          </a:p>
          <a:p>
            <a:r>
              <a:rPr lang="pt-BR" dirty="0" smtClean="0"/>
              <a:t>		    new </a:t>
            </a:r>
            <a:r>
              <a:rPr lang="pt-BR" dirty="0" err="1" smtClean="0"/>
              <a:t>PrimeiraTela</a:t>
            </a:r>
            <a:r>
              <a:rPr lang="pt-BR" dirty="0" smtClean="0"/>
              <a:t>();</a:t>
            </a:r>
          </a:p>
          <a:p>
            <a:r>
              <a:rPr lang="pt-BR" dirty="0" smtClean="0"/>
              <a:t>	}	</a:t>
            </a:r>
          </a:p>
          <a:p>
            <a:r>
              <a:rPr lang="pt-BR" dirty="0" smtClean="0"/>
              <a:t>}</a:t>
            </a:r>
          </a:p>
          <a:p>
            <a:endParaRPr lang="pt-BR" dirty="0" smtClean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9822511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2980</TotalTime>
  <Words>166</Words>
  <Application>Microsoft Office PowerPoint</Application>
  <PresentationFormat>Widescreen</PresentationFormat>
  <Paragraphs>108</Paragraphs>
  <Slides>14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19" baseType="lpstr">
      <vt:lpstr>ＭＳ Ｐゴシック</vt:lpstr>
      <vt:lpstr>Arial</vt:lpstr>
      <vt:lpstr>Calibri</vt:lpstr>
      <vt:lpstr>Calibri Light</vt:lpstr>
      <vt:lpstr>Tema do Office</vt:lpstr>
      <vt:lpstr>Leitura do teclado e Interface gráfica</vt:lpstr>
      <vt:lpstr>import na linguagem java!!!</vt:lpstr>
      <vt:lpstr>Imports são os opcionais da linguagem java</vt:lpstr>
      <vt:lpstr>Imports são os opcionais da linguagem java</vt:lpstr>
      <vt:lpstr>Importando pacotes</vt:lpstr>
      <vt:lpstr>O programa completo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Leitura do teclado e Interface gráfica</dc:title>
  <dc:creator>Usuário do Windows</dc:creator>
  <cp:lastModifiedBy>Usuário do Windows</cp:lastModifiedBy>
  <cp:revision>16</cp:revision>
  <dcterms:created xsi:type="dcterms:W3CDTF">2017-03-05T19:08:26Z</dcterms:created>
  <dcterms:modified xsi:type="dcterms:W3CDTF">2017-04-15T14:25:28Z</dcterms:modified>
</cp:coreProperties>
</file>