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804" y="9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30/07/2017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969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91800" y="0"/>
            <a:ext cx="1600200" cy="15525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30/07/2017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9407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30/07/2017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298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30/07/2017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650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30/07/2017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2540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30/07/2017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7956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30/07/2017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3749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30/07/2017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1403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30/07/2017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6543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30/07/2017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804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1508-C241-45C8-81ED-D151E5E77BC7}" type="datetimeFigureOut">
              <a:rPr lang="pt-BR" smtClean="0"/>
              <a:t>30/07/2017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4555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31508-C241-45C8-81ED-D151E5E77BC7}" type="datetimeFigureOut">
              <a:rPr lang="pt-BR" smtClean="0"/>
              <a:t>30/07/2017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D17F2-2B70-4B47-94A7-64D6BB5AB6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900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hite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455" y="0"/>
            <a:ext cx="7907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299410" y="2490536"/>
            <a:ext cx="5209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>
                <a:solidFill>
                  <a:schemeClr val="accent1">
                    <a:lumMod val="75000"/>
                  </a:schemeClr>
                </a:solidFill>
              </a:rPr>
              <a:t>INTERNET DAS COISAS</a:t>
            </a:r>
            <a:endParaRPr lang="pt-BR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74558" y="5907505"/>
            <a:ext cx="4764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Prof. André Aparecido da Silva. </a:t>
            </a:r>
          </a:p>
          <a:p>
            <a:r>
              <a:rPr lang="pt-BR" dirty="0" smtClean="0"/>
              <a:t>Disponível em: </a:t>
            </a:r>
            <a:r>
              <a:rPr lang="pt-BR" dirty="0" smtClean="0">
                <a:hlinkClick r:id="rId3"/>
              </a:rPr>
              <a:t>http://www.oxnar.com.br/aulas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788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é?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29916" y="1452645"/>
            <a:ext cx="10515600" cy="4743617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sz="4000" dirty="0" smtClean="0"/>
              <a:t>A </a:t>
            </a:r>
            <a:r>
              <a:rPr lang="pt-BR" sz="4000" dirty="0"/>
              <a:t>“Internet das Coisas” se refere a uma revolução tecnológica que tem como objetivo conectar os itens usados do dia a dia à rede mundial de computadores. </a:t>
            </a:r>
            <a:endParaRPr lang="pt-BR" sz="4000" dirty="0" smtClean="0"/>
          </a:p>
          <a:p>
            <a:pPr marL="0" indent="0" algn="just">
              <a:buNone/>
            </a:pPr>
            <a:r>
              <a:rPr lang="pt-BR" sz="4000" dirty="0" smtClean="0"/>
              <a:t>Cada </a:t>
            </a:r>
            <a:r>
              <a:rPr lang="pt-BR" sz="4000" dirty="0"/>
              <a:t>vez mais surgem eletrodomésticos, meios de transporte e até mesmo tênis, roupas e maçanetas conectadas à Internet e a outros dispositivos, como computadores e smartphones. </a:t>
            </a:r>
          </a:p>
        </p:txBody>
      </p:sp>
    </p:spTree>
    <p:extLst>
      <p:ext uri="{BB962C8B-B14F-4D97-AF65-F5344CB8AC3E}">
        <p14:creationId xmlns:p14="http://schemas.microsoft.com/office/powerpoint/2010/main" val="85785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Algumas coisas que podemos fazer...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240" y="1320466"/>
            <a:ext cx="9860697" cy="553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3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58516" y="3252704"/>
            <a:ext cx="10515600" cy="1325563"/>
          </a:xfrm>
        </p:spPr>
        <p:txBody>
          <a:bodyPr/>
          <a:lstStyle/>
          <a:p>
            <a:r>
              <a:rPr lang="pt-BR" dirty="0" smtClean="0"/>
              <a:t>Alguns exemplos...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6785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88842" cy="1325563"/>
          </a:xfrm>
        </p:spPr>
        <p:txBody>
          <a:bodyPr>
            <a:normAutofit/>
          </a:bodyPr>
          <a:lstStyle/>
          <a:p>
            <a:r>
              <a:rPr lang="pt-BR" dirty="0"/>
              <a:t>A Genius </a:t>
            </a:r>
            <a:r>
              <a:rPr lang="pt-BR" dirty="0" err="1"/>
              <a:t>Smart</a:t>
            </a:r>
            <a:r>
              <a:rPr lang="pt-BR" dirty="0"/>
              <a:t> </a:t>
            </a:r>
            <a:r>
              <a:rPr lang="pt-BR" dirty="0" err="1"/>
              <a:t>Lock</a:t>
            </a:r>
            <a:r>
              <a:rPr lang="pt-BR" dirty="0"/>
              <a:t> é uma fechadura integrada com </a:t>
            </a:r>
            <a:r>
              <a:rPr lang="pt-BR" dirty="0" smtClean="0"/>
              <a:t>smartphones</a:t>
            </a:r>
            <a:endParaRPr lang="pt-BR" dirty="0"/>
          </a:p>
        </p:txBody>
      </p:sp>
      <p:pic>
        <p:nvPicPr>
          <p:cNvPr id="3074" name="Picture 2" descr="A Genius Smart Lock também funciona com chave comum (Foto: Reprodução/ Genius Smart Lock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378" y="1690688"/>
            <a:ext cx="8018296" cy="451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3513233" y="6288323"/>
            <a:ext cx="3866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/>
              <a:t>(Foto: Reprodução/ Genius </a:t>
            </a:r>
            <a:r>
              <a:rPr lang="pt-BR" dirty="0" err="1" smtClean="0"/>
              <a:t>Smart</a:t>
            </a:r>
            <a:r>
              <a:rPr lang="pt-BR" dirty="0" smtClean="0"/>
              <a:t> </a:t>
            </a:r>
            <a:r>
              <a:rPr lang="pt-BR" dirty="0" err="1" smtClean="0"/>
              <a:t>Lock</a:t>
            </a:r>
            <a:r>
              <a:rPr lang="pt-BR" dirty="0" smtClean="0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710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se quer?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sz="3600" dirty="0" smtClean="0"/>
          </a:p>
          <a:p>
            <a:pPr marL="0" indent="0" algn="just">
              <a:buNone/>
            </a:pPr>
            <a:r>
              <a:rPr lang="pt-BR" sz="3600" dirty="0" smtClean="0"/>
              <a:t>A </a:t>
            </a:r>
            <a:r>
              <a:rPr lang="pt-BR" sz="3600" dirty="0"/>
              <a:t>ideia é que, cada vez mais, o mundo físico e o digital se tornem um só, através dispositivos que se comuniquem com os outros, os data centers e suas nuvens. </a:t>
            </a:r>
          </a:p>
        </p:txBody>
      </p:sp>
    </p:spTree>
    <p:extLst>
      <p:ext uri="{BB962C8B-B14F-4D97-AF65-F5344CB8AC3E}">
        <p14:creationId xmlns:p14="http://schemas.microsoft.com/office/powerpoint/2010/main" val="378896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29" y="3054516"/>
            <a:ext cx="4162425" cy="267652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957" y="4019801"/>
            <a:ext cx="4000500" cy="207645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49442" y="706688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4000" dirty="0" smtClean="0"/>
              <a:t>Aparelhos vestíveis, como o Google Glass e o </a:t>
            </a:r>
            <a:r>
              <a:rPr lang="pt-BR" sz="4000" dirty="0" err="1" smtClean="0"/>
              <a:t>Smartwatch</a:t>
            </a:r>
            <a:r>
              <a:rPr lang="pt-BR" sz="4000" dirty="0" smtClean="0"/>
              <a:t> 2, da Sony, transformam a mobilidade e a presença da Internet em diversos objetos em uma realidade cada vez mais próxima. </a:t>
            </a:r>
          </a:p>
          <a:p>
            <a:pPr algn="just"/>
            <a:endParaRPr lang="pt-BR" sz="40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9208" y="4498307"/>
            <a:ext cx="4067175" cy="154305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2090487" y="6096251"/>
            <a:ext cx="6692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Valor R$ 199,00 no Ponto Frio no dia 30/07/2017.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796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Google Glass</a:t>
            </a:r>
            <a:endParaRPr lang="pt-BR" dirty="0"/>
          </a:p>
        </p:txBody>
      </p:sp>
      <p:sp>
        <p:nvSpPr>
          <p:cNvPr id="4" name="AutoShape 2" descr="Resultado de imagem para google glas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1411" y="1690687"/>
            <a:ext cx="3890671" cy="2291765"/>
          </a:xfrm>
          <a:prstGeom prst="rect">
            <a:avLst/>
          </a:prstGeom>
        </p:spPr>
      </p:pic>
      <p:pic>
        <p:nvPicPr>
          <p:cNvPr id="4102" name="Picture 6" descr="Resultado de imagem para google gla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94753"/>
            <a:ext cx="7881520" cy="525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4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esultado de imagem para google gla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11" y="911935"/>
            <a:ext cx="11707480" cy="556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38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surgiu?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600" dirty="0"/>
              <a:t>A ideia de conectar objetos é discutida desde 1991, quando a conexão TCP/IP e a Internet que conhecemos hoje começou a se popularizar. </a:t>
            </a:r>
            <a:endParaRPr lang="pt-BR" sz="3600" dirty="0" smtClean="0"/>
          </a:p>
          <a:p>
            <a:pPr marL="0" indent="0" algn="just">
              <a:buNone/>
            </a:pPr>
            <a:endParaRPr lang="pt-BR" sz="3600" dirty="0"/>
          </a:p>
          <a:p>
            <a:pPr marL="0" indent="0" algn="just">
              <a:buNone/>
            </a:pPr>
            <a:r>
              <a:rPr lang="pt-BR" sz="3600" dirty="0" smtClean="0"/>
              <a:t>Bill </a:t>
            </a:r>
            <a:r>
              <a:rPr lang="pt-BR" sz="3600" dirty="0" err="1"/>
              <a:t>Joy</a:t>
            </a:r>
            <a:r>
              <a:rPr lang="pt-BR" sz="3600" dirty="0"/>
              <a:t>, </a:t>
            </a:r>
            <a:r>
              <a:rPr lang="pt-BR" sz="3600" dirty="0" err="1"/>
              <a:t>cofundador</a:t>
            </a:r>
            <a:r>
              <a:rPr lang="pt-BR" sz="3600" dirty="0"/>
              <a:t> da Sun Microsystems, pensou sobre a conexão de </a:t>
            </a:r>
            <a:r>
              <a:rPr lang="pt-BR" sz="3600" dirty="0" err="1"/>
              <a:t>Device</a:t>
            </a:r>
            <a:r>
              <a:rPr lang="pt-BR" sz="3600" dirty="0"/>
              <a:t> para </a:t>
            </a:r>
            <a:r>
              <a:rPr lang="pt-BR" sz="3600" dirty="0" err="1"/>
              <a:t>Device</a:t>
            </a:r>
            <a:r>
              <a:rPr lang="pt-BR" sz="3600" dirty="0"/>
              <a:t> (D2D), tipo de ligação que faz parte de um conceito maior, o de “várias webs”. </a:t>
            </a:r>
          </a:p>
        </p:txBody>
      </p:sp>
    </p:spTree>
    <p:extLst>
      <p:ext uri="{BB962C8B-B14F-4D97-AF65-F5344CB8AC3E}">
        <p14:creationId xmlns:p14="http://schemas.microsoft.com/office/powerpoint/2010/main" val="203565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7547811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600" dirty="0"/>
              <a:t>Em 1999, Kevin Ashton do MIT propôs o termo “Internet das Coisas" e dez anos depois escreveu o artigo “A Coisa da Internet das Coisas” para o RFID </a:t>
            </a:r>
            <a:r>
              <a:rPr lang="pt-BR" sz="3600" dirty="0" err="1"/>
              <a:t>Journal</a:t>
            </a:r>
            <a:r>
              <a:rPr lang="pt-BR" sz="3600" dirty="0"/>
              <a:t>. De acordo com o especialista, a rede oferecia, na época, 50 </a:t>
            </a:r>
            <a:r>
              <a:rPr lang="pt-BR" sz="3600" dirty="0" err="1"/>
              <a:t>Pentabytes</a:t>
            </a:r>
            <a:r>
              <a:rPr lang="pt-BR" sz="3600" dirty="0"/>
              <a:t> de dados acumulados em gravações, registros e reprodução de imagens.</a:t>
            </a:r>
          </a:p>
        </p:txBody>
      </p:sp>
      <p:pic>
        <p:nvPicPr>
          <p:cNvPr id="5122" name="Picture 2" descr="Resultado de imagem para Kevin Asht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758" y="1997702"/>
            <a:ext cx="4007184" cy="400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06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Segundo Ashton...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endParaRPr lang="pt-BR" sz="3600" dirty="0" smtClean="0"/>
          </a:p>
          <a:p>
            <a:pPr marL="0" indent="0" algn="just">
              <a:buNone/>
            </a:pPr>
            <a:r>
              <a:rPr lang="pt-BR" sz="3600" dirty="0" smtClean="0"/>
              <a:t>A </a:t>
            </a:r>
            <a:r>
              <a:rPr lang="pt-BR" sz="3600" dirty="0"/>
              <a:t>limitação de tempo e da rotina fará com que as pessoas se conectem à Internet de outras </a:t>
            </a:r>
            <a:r>
              <a:rPr lang="pt-BR" sz="3600" dirty="0" smtClean="0"/>
              <a:t>maneiras. Assim</a:t>
            </a:r>
            <a:r>
              <a:rPr lang="pt-BR" sz="3600" dirty="0"/>
              <a:t>, será possível acumular dados do movimento de nossos corpos com uma precisão muito maior do que as informações de hoje. </a:t>
            </a:r>
          </a:p>
        </p:txBody>
      </p:sp>
    </p:spTree>
    <p:extLst>
      <p:ext uri="{BB962C8B-B14F-4D97-AF65-F5344CB8AC3E}">
        <p14:creationId xmlns:p14="http://schemas.microsoft.com/office/powerpoint/2010/main" val="157641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Segundo Ashton...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endParaRPr lang="pt-BR" sz="3600" dirty="0" smtClean="0"/>
          </a:p>
          <a:p>
            <a:pPr marL="0" indent="0" algn="just">
              <a:buNone/>
            </a:pPr>
            <a:endParaRPr lang="pt-BR" sz="3600" dirty="0"/>
          </a:p>
          <a:p>
            <a:pPr marL="0" indent="0" algn="just">
              <a:buNone/>
            </a:pPr>
            <a:r>
              <a:rPr lang="pt-BR" sz="3600" dirty="0" smtClean="0"/>
              <a:t>Com </a:t>
            </a:r>
            <a:r>
              <a:rPr lang="pt-BR" sz="3600" dirty="0"/>
              <a:t>esses registros, se conseguirá reduzir, otimizar e economizar recursos naturais e energéticos, por exemplo. Para o especialista, essa revolução será maior do que o próprio desenvolvimento do mundo online que conhecemos hoje.</a:t>
            </a:r>
          </a:p>
        </p:txBody>
      </p:sp>
    </p:spTree>
    <p:extLst>
      <p:ext uri="{BB962C8B-B14F-4D97-AF65-F5344CB8AC3E}">
        <p14:creationId xmlns:p14="http://schemas.microsoft.com/office/powerpoint/2010/main" val="326841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7884" y="2891756"/>
            <a:ext cx="10515600" cy="1325563"/>
          </a:xfrm>
        </p:spPr>
        <p:txBody>
          <a:bodyPr/>
          <a:lstStyle/>
          <a:p>
            <a:pPr algn="ctr"/>
            <a:r>
              <a:rPr lang="pt-BR" dirty="0" smtClean="0"/>
              <a:t>Aplicações da Internet das Coisas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236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Google Glass ajudou a popularizar o termo</a:t>
            </a:r>
            <a:endParaRPr lang="pt-BR" dirty="0"/>
          </a:p>
        </p:txBody>
      </p:sp>
      <p:pic>
        <p:nvPicPr>
          <p:cNvPr id="7170" name="Picture 2" descr="Google Glass ganhou novo recurso (Foto: Divulgação/Google) (Foto: Google Glass ganhou novo recurso (Foto: Divulgação/Google)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912" y="1433512"/>
            <a:ext cx="9223079" cy="513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77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Carros Inteligentes ou </a:t>
            </a:r>
            <a:r>
              <a:rPr lang="pt-BR" dirty="0" err="1" smtClean="0"/>
              <a:t>autonomos</a:t>
            </a:r>
            <a:endParaRPr lang="pt-BR" dirty="0"/>
          </a:p>
        </p:txBody>
      </p:sp>
      <p:pic>
        <p:nvPicPr>
          <p:cNvPr id="8194" name="Picture 2" descr="Project Mobii prevê instalação de uma série de câmeras e sensores dentro dos carros (Foto: Divulgação/Ford) (Foto: Project Mobii prevê instalação de uma série de câmeras e sensores dentro dos carros (Foto: Divulgação/Ford)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9602355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47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Carros Inteligentes e autônomos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72979" y="1825625"/>
            <a:ext cx="10980821" cy="4351338"/>
          </a:xfrm>
        </p:spPr>
        <p:txBody>
          <a:bodyPr>
            <a:noAutofit/>
          </a:bodyPr>
          <a:lstStyle/>
          <a:p>
            <a:pPr algn="just" fontAlgn="base"/>
            <a:endParaRPr lang="pt-BR" sz="3600" dirty="0" smtClean="0"/>
          </a:p>
          <a:p>
            <a:pPr algn="just" fontAlgn="base"/>
            <a:r>
              <a:rPr lang="pt-BR" sz="3600" dirty="0" smtClean="0"/>
              <a:t>O </a:t>
            </a:r>
            <a:r>
              <a:rPr lang="pt-BR" sz="3600" dirty="0"/>
              <a:t>protótipo </a:t>
            </a:r>
            <a:r>
              <a:rPr lang="pt-BR" sz="3600" dirty="0" err="1"/>
              <a:t>Mobii</a:t>
            </a:r>
            <a:r>
              <a:rPr lang="pt-BR" sz="3600" dirty="0"/>
              <a:t>, que está sendo desenvolvido pela Ford e pela Intel, pretende reinventar o interior dos automóveis. Ao entrar em um carro com essa tecnologia, uma câmera vai fazer o reconhecimento do rosto do motorista, a fim de oferecer informações sobre seu cotidiano, recomendar músicas e receber orientações para acionar o mapa com GPS. </a:t>
            </a:r>
            <a:br>
              <a:rPr lang="pt-BR" sz="3600" dirty="0"/>
            </a:b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76280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Carros Inteligentes e autônomos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72979" y="1825625"/>
            <a:ext cx="10980821" cy="4351338"/>
          </a:xfrm>
        </p:spPr>
        <p:txBody>
          <a:bodyPr>
            <a:noAutofit/>
          </a:bodyPr>
          <a:lstStyle/>
          <a:p>
            <a:pPr marL="0" indent="0" algn="just" fontAlgn="base">
              <a:buNone/>
            </a:pPr>
            <a:endParaRPr lang="pt-BR" sz="3600" dirty="0"/>
          </a:p>
          <a:p>
            <a:pPr marL="0" indent="0" algn="just" fontAlgn="base">
              <a:buNone/>
            </a:pPr>
            <a:r>
              <a:rPr lang="pt-BR" sz="3600" dirty="0"/>
              <a:t>Se o sistema não reconhecer a pessoa, ele tira uma foto e manda as informações para o celular do dono, evitando furtos. Esse é um exemplo de um carro dentro de um ambiente da Internet das Coisas, com acessórios online e agindo de maneira inteligente.</a:t>
            </a:r>
          </a:p>
          <a:p>
            <a:pPr algn="just"/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59628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esultado de imagem para carros inteligen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567" y="1816767"/>
            <a:ext cx="5625433" cy="3922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Resultado de imagem para carros inteligen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8874"/>
            <a:ext cx="5905500" cy="442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t-BR" dirty="0" smtClean="0"/>
              <a:t>Carros Inteligentes e autônomos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450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Internet das coisas nos elevadores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600" dirty="0"/>
              <a:t>Outro exemplo de aplicação da Internet das Coisas, envolve uma parceria da fabricante de elevadores </a:t>
            </a:r>
            <a:r>
              <a:rPr lang="pt-BR" sz="3600" dirty="0" err="1"/>
              <a:t>Thyssenkrupp</a:t>
            </a:r>
            <a:r>
              <a:rPr lang="pt-BR" sz="3600" dirty="0"/>
              <a:t> com a Microsoft. Juntas, as empresa desenvolveram um sistema inteligente e online para monitorar os elevadores através de </a:t>
            </a:r>
            <a:r>
              <a:rPr lang="pt-BR" sz="3600" dirty="0" err="1"/>
              <a:t>call</a:t>
            </a:r>
            <a:r>
              <a:rPr lang="pt-BR" sz="3600" dirty="0"/>
              <a:t> centers e técnicos. O software funciona em grandes redes de computadores de mesa e portais, além de rodar em um </a:t>
            </a:r>
            <a:r>
              <a:rPr lang="pt-BR" sz="3600" dirty="0" err="1"/>
              <a:t>app</a:t>
            </a:r>
            <a:r>
              <a:rPr lang="pt-BR" sz="3600" dirty="0"/>
              <a:t> para </a:t>
            </a:r>
            <a:r>
              <a:rPr lang="pt-BR" sz="3600" dirty="0" err="1"/>
              <a:t>tablets</a:t>
            </a:r>
            <a:r>
              <a:rPr lang="pt-BR" sz="3600" dirty="0"/>
              <a:t> com Windows.  </a:t>
            </a:r>
          </a:p>
        </p:txBody>
      </p:sp>
    </p:spTree>
    <p:extLst>
      <p:ext uri="{BB962C8B-B14F-4D97-AF65-F5344CB8AC3E}">
        <p14:creationId xmlns:p14="http://schemas.microsoft.com/office/powerpoint/2010/main" val="395138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Elevadores Inteligentes</a:t>
            </a:r>
            <a:endParaRPr lang="pt-BR" dirty="0"/>
          </a:p>
        </p:txBody>
      </p:sp>
      <p:pic>
        <p:nvPicPr>
          <p:cNvPr id="10242" name="Picture 2" descr="Resultado de imagem para elevadores inteligen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025" y="1857375"/>
            <a:ext cx="3609975" cy="50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Resultado de imagem para elevadores inteligen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89" y="1857375"/>
            <a:ext cx="7204815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94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Geladeira na Internet das coisas</a:t>
            </a:r>
            <a:endParaRPr lang="pt-BR" dirty="0"/>
          </a:p>
        </p:txBody>
      </p:sp>
      <p:pic>
        <p:nvPicPr>
          <p:cNvPr id="11266" name="Picture 2" descr="http://img.estadao.com.br/link/files/2013/12/geladeira-internet-das-coisas-e14001150944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34" y="1536783"/>
            <a:ext cx="4933549" cy="334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Resultado de imagem para geladeira internet das cois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736682"/>
            <a:ext cx="6477000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85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Casas Inteligentes</a:t>
            </a:r>
            <a:endParaRPr lang="pt-BR" dirty="0"/>
          </a:p>
        </p:txBody>
      </p:sp>
      <p:pic>
        <p:nvPicPr>
          <p:cNvPr id="12290" name="Picture 2" descr="Resultado de imagem para casas internet das cois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032" y="1451623"/>
            <a:ext cx="9456821" cy="532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44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8674" y="1087020"/>
            <a:ext cx="10515600" cy="1325563"/>
          </a:xfrm>
        </p:spPr>
        <p:txBody>
          <a:bodyPr>
            <a:normAutofit/>
          </a:bodyPr>
          <a:lstStyle/>
          <a:p>
            <a:r>
              <a:rPr lang="pt-BR" dirty="0" smtClean="0"/>
              <a:t>Restrições e o que pode dar errado</a:t>
            </a:r>
            <a:endParaRPr lang="pt-BR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219201" y="431950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Um mundo de oportunidades...</a:t>
            </a:r>
          </a:p>
          <a:p>
            <a:endParaRPr lang="pt-BR" dirty="0"/>
          </a:p>
          <a:p>
            <a:r>
              <a:rPr lang="pt-BR" dirty="0" smtClean="0"/>
              <a:t>Tanto para o bem quanto para o mal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74614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485</Words>
  <Application>Microsoft Office PowerPoint</Application>
  <PresentationFormat>Widescreen</PresentationFormat>
  <Paragraphs>48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Tema do Office</vt:lpstr>
      <vt:lpstr>Apresentação do PowerPoint</vt:lpstr>
      <vt:lpstr>O que é?</vt:lpstr>
      <vt:lpstr>Algumas coisas que podemos fazer...</vt:lpstr>
      <vt:lpstr>Alguns exemplos...</vt:lpstr>
      <vt:lpstr>A Genius Smart Lock é uma fechadura integrada com smartphones</vt:lpstr>
      <vt:lpstr>O que se quer?</vt:lpstr>
      <vt:lpstr>Apresentação do PowerPoint</vt:lpstr>
      <vt:lpstr>Google Glass</vt:lpstr>
      <vt:lpstr>Apresentação do PowerPoint</vt:lpstr>
      <vt:lpstr>Como surgiu?</vt:lpstr>
      <vt:lpstr>Apresentação do PowerPoint</vt:lpstr>
      <vt:lpstr>Segundo Ashton...</vt:lpstr>
      <vt:lpstr>Segundo Ashton...</vt:lpstr>
      <vt:lpstr>Aplicações da Internet das Coisas</vt:lpstr>
      <vt:lpstr>O Google Glass ajudou a popularizar o termo</vt:lpstr>
      <vt:lpstr>Carros Inteligentes ou autonomos</vt:lpstr>
      <vt:lpstr>Carros Inteligentes e autônomos </vt:lpstr>
      <vt:lpstr>Carros Inteligentes e autônomos </vt:lpstr>
      <vt:lpstr>Carros Inteligentes e autônomos </vt:lpstr>
      <vt:lpstr>Internet das coisas nos elevadores</vt:lpstr>
      <vt:lpstr>Elevadores Inteligentes</vt:lpstr>
      <vt:lpstr>Geladeira na Internet das coisas</vt:lpstr>
      <vt:lpstr>Casas Inteligentes</vt:lpstr>
      <vt:lpstr>Restrições e o que pode dar errado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Usuário do Windows</cp:lastModifiedBy>
  <cp:revision>14</cp:revision>
  <dcterms:created xsi:type="dcterms:W3CDTF">2017-07-31T01:06:01Z</dcterms:created>
  <dcterms:modified xsi:type="dcterms:W3CDTF">2017-07-31T02:41:47Z</dcterms:modified>
</cp:coreProperties>
</file>