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8" r:id="rId2"/>
    <p:sldId id="261" r:id="rId3"/>
    <p:sldId id="259" r:id="rId4"/>
    <p:sldId id="260" r:id="rId5"/>
    <p:sldId id="269" r:id="rId6"/>
    <p:sldId id="262" r:id="rId7"/>
    <p:sldId id="263" r:id="rId8"/>
    <p:sldId id="264" r:id="rId9"/>
    <p:sldId id="265" r:id="rId10"/>
    <p:sldId id="267" r:id="rId11"/>
    <p:sldId id="266" r:id="rId12"/>
    <p:sldId id="273" r:id="rId13"/>
    <p:sldId id="268" r:id="rId14"/>
    <p:sldId id="270" r:id="rId15"/>
    <p:sldId id="271" r:id="rId16"/>
    <p:sldId id="272" r:id="rId17"/>
    <p:sldId id="289" r:id="rId18"/>
    <p:sldId id="290" r:id="rId19"/>
    <p:sldId id="291" r:id="rId20"/>
    <p:sldId id="292" r:id="rId21"/>
    <p:sldId id="293" r:id="rId22"/>
    <p:sldId id="274" r:id="rId23"/>
    <p:sldId id="276" r:id="rId24"/>
    <p:sldId id="277" r:id="rId25"/>
    <p:sldId id="275" r:id="rId26"/>
    <p:sldId id="278" r:id="rId27"/>
    <p:sldId id="28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94" r:id="rId38"/>
    <p:sldId id="295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0" autoAdjust="0"/>
    <p:restoredTop sz="94660"/>
  </p:normalViewPr>
  <p:slideViewPr>
    <p:cSldViewPr>
      <p:cViewPr varScale="1">
        <p:scale>
          <a:sx n="80" d="100"/>
          <a:sy n="80" d="100"/>
        </p:scale>
        <p:origin x="25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31/07/2018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31/07/2018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9672" y="6043538"/>
            <a:ext cx="5181600" cy="625624"/>
          </a:xfrm>
        </p:spPr>
        <p:txBody>
          <a:bodyPr>
            <a:normAutofit lnSpcReduction="10000"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2"/>
              </a:rPr>
              <a:t>http://www.oxnar.com.br/aulas</a:t>
            </a:r>
            <a:r>
              <a:rPr lang="pt-BR" sz="1600" dirty="0">
                <a:solidFill>
                  <a:schemeClr val="tx1"/>
                </a:solidFill>
              </a:rPr>
              <a:t>    </a:t>
            </a:r>
          </a:p>
          <a:p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128303-1A59-4A62-8C09-B63F2EA15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10428" cy="6858000"/>
          </a:xfrm>
          <a:prstGeom prst="rect">
            <a:avLst/>
          </a:prstGeom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F30ECAC0-B773-45DD-83F0-FA6E58E5F9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LIBREOFFICE IMPRESS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B11B639-B15E-4F09-BC08-F6AE1AAC4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646" y="-26504"/>
            <a:ext cx="714375" cy="689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04545-125A-47B3-9B5F-54537B9C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Sobre o </a:t>
            </a:r>
            <a:r>
              <a:rPr lang="pt-BR" dirty="0" err="1"/>
              <a:t>impress</a:t>
            </a:r>
            <a:r>
              <a:rPr lang="pt-BR" dirty="0"/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D137F3-2AA7-4B0D-A125-0F1F504F4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É o programa de apresentação do LibreOffice. Pode-se criar slides que contenham diferentes elementos, incluindo texto, marcadores e listas numeradas, tabelas, gráficos, </a:t>
            </a:r>
            <a:r>
              <a:rPr lang="pt-BR" dirty="0" err="1"/>
              <a:t>clipart</a:t>
            </a:r>
            <a:r>
              <a:rPr lang="pt-BR" dirty="0"/>
              <a:t> e uma ampla gama de objetos gráficos. O </a:t>
            </a:r>
            <a:r>
              <a:rPr lang="pt-BR" dirty="0" err="1"/>
              <a:t>Impress</a:t>
            </a:r>
            <a:r>
              <a:rPr lang="pt-BR" dirty="0"/>
              <a:t> inclui corretor ortográfico, dicionário, estilos de textos predefinidos e atrativos estilos de fundo. O </a:t>
            </a:r>
            <a:r>
              <a:rPr lang="pt-BR" dirty="0" err="1"/>
              <a:t>Impress</a:t>
            </a:r>
            <a:r>
              <a:rPr lang="pt-BR" dirty="0"/>
              <a:t> oferece todas as ferramentas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B2656D-2002-46AE-8332-3EBC388E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DC2E06-A6B0-49A1-9629-03D8A7126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061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070DC1-F0DF-47B6-B9EE-2E28FE77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TELA INICIAL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49305C3-D32C-4763-96E8-0CCF2BB5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05D7003-8248-4E04-A475-68A843693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3F30842-7DAE-4114-9D13-F6D883293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4598"/>
            <a:ext cx="9144000" cy="486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6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A846C-81B4-42EC-BE41-69881FE3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HÁ DISPONÍVEL DIVERSOS OUTROS MODELOS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02DCDC6-687A-4599-BFB6-C087F723F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565BCA8-15DE-4BEB-A3F9-21CB2D004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B01D017-B7B3-4A8A-A08F-F9E899C0D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8" y="1390308"/>
            <a:ext cx="9144000" cy="491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2C01C-8FCD-4BDD-AEB6-78E17A7CF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ALTERAÇÃO DO LAYOUT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67F0C6-60DA-49A3-9005-68FD6A33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6218AB7-B619-476F-80C9-547ADA453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6C824AE-1E85-4976-AC63-564203FF9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597470"/>
            <a:ext cx="7020272" cy="505515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A0F704D-1537-4E22-B319-DABB8CDBAFA3}"/>
              </a:ext>
            </a:extLst>
          </p:cNvPr>
          <p:cNvSpPr/>
          <p:nvPr/>
        </p:nvSpPr>
        <p:spPr>
          <a:xfrm>
            <a:off x="6804248" y="4437112"/>
            <a:ext cx="2016224" cy="201622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4246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F385E-8DE2-44A8-999B-EA97267A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5C35B4E-8E2C-4726-B6AF-2F870670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801C0F3-8021-45A0-8298-204EB7E63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D41286B-4F68-4287-8030-D5AECAA5F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9" y="2204864"/>
            <a:ext cx="8755061" cy="465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8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E31D2-DB2E-43A8-A2C4-AB90409EC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ENTÃO CLIQUE EM PLANO DE FUNDO E ESCOLHA A COR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E1CF510-F89B-4D1E-A823-07909AA9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E3CE11-D237-4F0E-826A-B75B4F707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15D7148-3FE1-4B9D-9498-C909E7051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3" y="2132856"/>
            <a:ext cx="8829157" cy="470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99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43C97A-92C0-4DCD-B053-7566D70A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COM A NOVA COR O SLIDE ESTA ASSIM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DE3A88-2481-4F6E-878C-63A4D201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671CB07-332C-4457-B00F-AB0D023F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A61557C-38C9-43F2-BCCA-38754460D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6471"/>
            <a:ext cx="9144000" cy="563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05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86B9A-82D9-4DA6-928E-5AD7F75A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O SLIDE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6A469C-7BC5-459A-9BEC-0214B0DF3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7DAD29-730A-4F19-83B6-34DE64E7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98ACDC4-A772-4E3B-9E5B-DDD5E53C0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81948"/>
            <a:ext cx="7452320" cy="537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4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E75D4-DB58-4D25-AAFE-35AD1CC5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SLIDE MESTRE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AF2986-F98D-4530-A53A-1D2147D9E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BDBFB7-AC3F-411E-AB27-5769512B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D39521-FC2A-4CFE-9CB1-22963D2F5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521093"/>
            <a:ext cx="7380312" cy="531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32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D76E6-8696-4060-8769-3B53B5E1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TROQUEI PARA UMA IMAGEM DE PLANO DE FUNDO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306866-183A-47B4-9FF7-54B5E9303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5F172E-0F17-49FC-9769-9E6DA159C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707D37-814D-4FDF-8534-13CA787AD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43F717-B7EA-4E27-A451-CFF8CB033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562346"/>
            <a:ext cx="7164288" cy="515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64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FF90D-5FCD-4311-A058-E8907DED8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INSERINDO NOVOS SLIDES NA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1838182-3BC3-4233-9D59-42EADDFD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2D10C88-EC73-47AC-BE20-231A433B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50A8A31-2D59-4BEF-B01F-C8BF82AD2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699028"/>
            <a:ext cx="6871552" cy="515897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B8306FC-CCFC-4BD7-9D11-A91576CBAB57}"/>
              </a:ext>
            </a:extLst>
          </p:cNvPr>
          <p:cNvSpPr/>
          <p:nvPr/>
        </p:nvSpPr>
        <p:spPr>
          <a:xfrm>
            <a:off x="2483768" y="306896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5188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E4591-13B1-4A59-A111-F088893E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IMAGENS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4D531D6-E895-4B51-9A50-0C43C792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007F12-B644-4EE8-8434-6CB0FFE07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576A140-5F88-41D2-9C1A-6360FA42F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765" y="1600201"/>
            <a:ext cx="7349219" cy="52578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4FFA76A-778D-4954-AC8B-A9821CDEEAB1}"/>
              </a:ext>
            </a:extLst>
          </p:cNvPr>
          <p:cNvSpPr/>
          <p:nvPr/>
        </p:nvSpPr>
        <p:spPr>
          <a:xfrm>
            <a:off x="2339752" y="1844824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885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88C54-B005-4769-9DFB-626023B4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SELECIONE A IMAGEM PARA INSERÇÃO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26EB16-DCC8-4601-816C-1673D5FA3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2B87F01-F49B-4EF9-9C06-AC54EF6F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BD8459B-9EE6-49AA-BC92-011A858B4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968" y="1700808"/>
            <a:ext cx="7200206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47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A7C7C-0639-4E28-A03F-B62E2993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SLIDE COM A IMAGEM INSERIDA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398F5A4-8201-4F20-A881-E5AFADCFF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8F0AE33-500B-40E1-894D-341CC5DD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08532FC-54DC-4283-951C-07683D622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699145"/>
            <a:ext cx="7164288" cy="515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06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D7D62-6DE6-48D9-B1B2-7711C881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SE FOR PRECISO VOCÊ PODE REDIMENCIONAR A IMAGEM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93A6CFA-024D-466F-859E-DAA91267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8821939-9501-4CC2-8AC9-C259D0DF1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719D3A2-D423-48C9-A622-A1FCEE9A9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89387"/>
            <a:ext cx="7455587" cy="53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6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50830-1F7A-407C-8D03-D98D617E2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INSERINDO TABELAS NOS SLIDES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06FA97-C914-4674-9BA6-9F7F82D4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46E060-9CBC-47CE-90AD-C3667124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7B28208-018B-4334-A7B7-59FF16E15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285875"/>
            <a:ext cx="7181850" cy="557212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C3E3E3C-B348-4D3F-9412-56167654C1FC}"/>
              </a:ext>
            </a:extLst>
          </p:cNvPr>
          <p:cNvSpPr/>
          <p:nvPr/>
        </p:nvSpPr>
        <p:spPr>
          <a:xfrm>
            <a:off x="3419872" y="3129707"/>
            <a:ext cx="2016224" cy="36512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3497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28F27-EAEA-4D07-A8C1-685A3113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INFORME O NÚMERO DE LINHAS E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B8CA3FD-CD56-4717-8D83-E7BECE120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E50D29B-675C-4242-A6AB-6FFA38BB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F2305EF-DC91-46F1-9B32-AB885E05F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512481"/>
            <a:ext cx="6948264" cy="534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60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67093-619F-4AA4-A3FA-CFD87B1A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TABELA FICOU ASSIM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EDF8A2-8BAF-4742-8B14-27D432AC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80562E-ACB3-44F3-A19B-2D949044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EAF12D-E3C8-4794-A8FC-8B3522692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536153"/>
            <a:ext cx="6859270" cy="532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8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26020-62F7-4B9D-A867-15B780E7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OU EXCLUIR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B8C34E-5256-4750-951E-41127CE1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7B9115-6D39-4EFD-AF7C-1E160703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9773880-6C4F-4BD2-9C2B-564F6CDDF5AE}"/>
              </a:ext>
            </a:extLst>
          </p:cNvPr>
          <p:cNvSpPr/>
          <p:nvPr/>
        </p:nvSpPr>
        <p:spPr>
          <a:xfrm>
            <a:off x="5724128" y="3429001"/>
            <a:ext cx="2016224" cy="21602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2CE10A0-005C-4282-AF31-A7EE254B9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671512"/>
            <a:ext cx="7496175" cy="5514975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6455726-E6FC-4F0C-B2D6-E188723645CF}"/>
              </a:ext>
            </a:extLst>
          </p:cNvPr>
          <p:cNvSpPr/>
          <p:nvPr/>
        </p:nvSpPr>
        <p:spPr>
          <a:xfrm>
            <a:off x="6337470" y="3573016"/>
            <a:ext cx="2120730" cy="50761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9D4C555-DFE2-479F-8293-2A3E82CAC446}"/>
              </a:ext>
            </a:extLst>
          </p:cNvPr>
          <p:cNvSpPr/>
          <p:nvPr/>
        </p:nvSpPr>
        <p:spPr>
          <a:xfrm>
            <a:off x="4724412" y="3329156"/>
            <a:ext cx="1828788" cy="24386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610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26020-62F7-4B9D-A867-15B780E7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OU EXCLUIR LINHAS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B8C34E-5256-4750-951E-41127CE17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7B9115-6D39-4EFD-AF7C-1E160703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8322B38-A50D-4DAC-A703-7B57E8B08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20" y="1513752"/>
            <a:ext cx="9144000" cy="482107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9773880-6C4F-4BD2-9C2B-564F6CDDF5AE}"/>
              </a:ext>
            </a:extLst>
          </p:cNvPr>
          <p:cNvSpPr/>
          <p:nvPr/>
        </p:nvSpPr>
        <p:spPr>
          <a:xfrm>
            <a:off x="5724128" y="3429001"/>
            <a:ext cx="2016224" cy="216024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A3B2097-D49B-40BE-891C-CF7F47DC7B9D}"/>
              </a:ext>
            </a:extLst>
          </p:cNvPr>
          <p:cNvSpPr/>
          <p:nvPr/>
        </p:nvSpPr>
        <p:spPr>
          <a:xfrm>
            <a:off x="7740351" y="3645025"/>
            <a:ext cx="1409147" cy="38727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052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DE97F-2BF0-4181-93F6-4ACD32B8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INSERINDO GRÁFICOS NA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8439BF7-18E8-4363-BA6F-379917EC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C881B9-D8E8-48BD-A294-F23B683D6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0AFB1CF-8B31-4B62-8779-7229CA07A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556792"/>
            <a:ext cx="7524328" cy="538732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DC6C553-3D0E-40BF-AC37-E36E9ECD3844}"/>
              </a:ext>
            </a:extLst>
          </p:cNvPr>
          <p:cNvSpPr/>
          <p:nvPr/>
        </p:nvSpPr>
        <p:spPr>
          <a:xfrm>
            <a:off x="2771800" y="2420887"/>
            <a:ext cx="1296144" cy="21602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877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7DB181-EEFA-4BFE-82BB-89F1415D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GRÁFICO PADRÃO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277C14-CE01-4E10-94BF-B4A8AF995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7B8EC08-7727-47FD-BB75-FF7E5BE67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674757-9C6B-41D8-8B62-98F9FE162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676" y="1602444"/>
            <a:ext cx="7308304" cy="526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9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219DCC-20BB-4881-B4B5-578885A8A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A TABELA DE DADOS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F0D2CDA-7C4F-4290-A1E0-97AC4AA7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4DED6FD-4B57-42BE-831A-594B016D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1C94E43-9770-493A-B44D-2B62DA41F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707" y="1768081"/>
            <a:ext cx="7092280" cy="508991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8CE356F-45FA-4CCB-B3E7-5FDC00486931}"/>
              </a:ext>
            </a:extLst>
          </p:cNvPr>
          <p:cNvSpPr/>
          <p:nvPr/>
        </p:nvSpPr>
        <p:spPr>
          <a:xfrm>
            <a:off x="5436096" y="450912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828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2E539D-8ABB-48FA-844F-CB325328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OPÇÕES PARA OS GRÁFICO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FF6E46-E26E-481C-8458-9C8014E6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AEE8D72-A323-4CCD-B499-8DB5C88F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DCC10FF-DFEF-4E39-9356-0148492DD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429000"/>
            <a:ext cx="4571999" cy="328767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0D7095F-62C0-4946-B274-1E9A805B7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4995"/>
            <a:ext cx="4572000" cy="32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61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16C85-CE09-4288-BC38-AA0C9F1CA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NOVO GRÁFICO PRONTO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1A8E345-44AA-4C73-BE73-EB97BE2C0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3C0C4D-488F-407C-9A12-C93814791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D19E4FA-740F-4766-B21F-D7C7D9546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996" y="1700808"/>
            <a:ext cx="6972003" cy="502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2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EC0F4-6541-40B3-9F3F-B48BDD91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7A42EE4-087E-4312-9DE0-58CC945B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442753-93FE-48BB-8080-01CF70436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F8EE65-1EFD-4CFB-8164-987D44A01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9931"/>
            <a:ext cx="9144000" cy="491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49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CDCC9-7A88-4970-B0BD-DBF6C149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LINKS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323FEC-7FE1-4059-972F-9A6987A6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73862B-9316-4686-A97F-F23098A7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748645-ECEF-49BB-B3BA-30687F30B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770945"/>
            <a:ext cx="7092280" cy="512024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7A6E80F-5D2A-44A2-AEDA-CA89A5F7158B}"/>
              </a:ext>
            </a:extLst>
          </p:cNvPr>
          <p:cNvSpPr/>
          <p:nvPr/>
        </p:nvSpPr>
        <p:spPr>
          <a:xfrm>
            <a:off x="2915816" y="4151048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3625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6E167-9D6E-4DC3-81F8-9A69CDA8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USANDO O ASSISTENTE PARA INSERIR LINKS PARA A INTERNET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9293087-D5D8-43D1-BC27-0AB3C984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2156851-0A9F-409E-9884-2310C1E1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0FAC8D1-1DB9-47CA-952E-2F1A75B52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2152650"/>
            <a:ext cx="802957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15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ECF62-E60C-4C81-8F9D-1A727AF1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TELA O LINK FICARÁ ASSIM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3E83BA-3215-4C7F-A97A-7B70A3DD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EC86CB5-61A5-4FF8-B99E-A5BA43A35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CDF7E9-8B52-4947-8960-FD2313E44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628800"/>
            <a:ext cx="7092280" cy="512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30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404B8-994C-45FC-8391-46289A7EC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TRANSIÇÃO DE SLIDES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EA1E5EE-707B-4BD7-A9E2-4C1F02B2A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EEE3D7-E969-4E39-9433-6F1F8A5D6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AA2911A-97A4-4EBD-8D58-DFDCC7E58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0300"/>
            <a:ext cx="9144000" cy="4866050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BD581762-044D-44E3-8323-385B4F5EC1B0}"/>
              </a:ext>
            </a:extLst>
          </p:cNvPr>
          <p:cNvCxnSpPr>
            <a:cxnSpLocks/>
          </p:cNvCxnSpPr>
          <p:nvPr/>
        </p:nvCxnSpPr>
        <p:spPr>
          <a:xfrm flipV="1">
            <a:off x="2051720" y="3429000"/>
            <a:ext cx="5112568" cy="329247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742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2D4DA-907B-4BDC-A793-DD61271C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PASSAGEM (AO CLICAR E AUTOMÁTICA)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A28A283-6C5F-45C7-922F-7DA8D9D2B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CE08FDC-01BC-4BB1-8F46-83069551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9680AAD-781A-4E77-AB18-B0ACAC0BD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0300"/>
            <a:ext cx="9144000" cy="4866050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3CD635B7-0605-451F-A0A6-EAFD16CFA2A1}"/>
              </a:ext>
            </a:extLst>
          </p:cNvPr>
          <p:cNvCxnSpPr/>
          <p:nvPr/>
        </p:nvCxnSpPr>
        <p:spPr>
          <a:xfrm flipV="1">
            <a:off x="2051720" y="5373216"/>
            <a:ext cx="4248472" cy="13482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346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BA895-DF74-46B6-B1E3-E5953B82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467FE7-B852-423F-9912-548C6982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C961D3-5C3D-4FF8-A873-FF303C4B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79516B-F890-4597-A3C0-F617973A3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8" y="1916832"/>
            <a:ext cx="9045141" cy="480464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B6E9C72-C3ED-4969-B56C-45FBA98C3209}"/>
              </a:ext>
            </a:extLst>
          </p:cNvPr>
          <p:cNvSpPr/>
          <p:nvPr/>
        </p:nvSpPr>
        <p:spPr>
          <a:xfrm>
            <a:off x="2116088" y="270892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081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BA895-DF74-46B6-B1E3-E5953B82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467FE7-B852-423F-9912-548C6982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C961D3-5C3D-4FF8-A873-FF303C4B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79516B-F890-4597-A3C0-F617973A3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8" y="1916832"/>
            <a:ext cx="9045141" cy="480464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B6E9C72-C3ED-4969-B56C-45FBA98C3209}"/>
              </a:ext>
            </a:extLst>
          </p:cNvPr>
          <p:cNvSpPr/>
          <p:nvPr/>
        </p:nvSpPr>
        <p:spPr>
          <a:xfrm>
            <a:off x="1907704" y="2132856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7789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BA895-DF74-46B6-B1E3-E5953B82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467FE7-B852-423F-9912-548C6982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2C961D3-5C3D-4FF8-A873-FF303C4B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79516B-F890-4597-A3C0-F617973A3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9" y="1916832"/>
            <a:ext cx="9045141" cy="480464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B6E9C72-C3ED-4969-B56C-45FBA98C3209}"/>
              </a:ext>
            </a:extLst>
          </p:cNvPr>
          <p:cNvSpPr/>
          <p:nvPr/>
        </p:nvSpPr>
        <p:spPr>
          <a:xfrm>
            <a:off x="2116088" y="2348880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8385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5833FE-A5C9-4D7D-92B3-014ECA4B7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EXIBINDO A 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84BA3E-C3EC-4D1C-A58F-064919E48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B6218A-A0D5-4C84-B092-8BCCCB96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6EA53E-90D8-4202-A2BB-9FA2E3A7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5ED9F17-8DFB-424D-A839-04E7CB42C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751290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898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F1BFE-313B-47B2-9943-9A9A715E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SALVAR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D536447-4A03-4963-832D-EAF705D4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F57A41-3D1F-425E-B500-1F8AE12D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FCD0234-946A-472A-A176-295722461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5" y="1239511"/>
            <a:ext cx="6509118" cy="561994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44C3ADC-F423-43FA-9E78-1AB7044026FE}"/>
              </a:ext>
            </a:extLst>
          </p:cNvPr>
          <p:cNvSpPr/>
          <p:nvPr/>
        </p:nvSpPr>
        <p:spPr>
          <a:xfrm>
            <a:off x="2483768" y="3689441"/>
            <a:ext cx="2016224" cy="36004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69397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F1BFE-313B-47B2-9943-9A9A715E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EXPORTAR COMO PDF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D536447-4A03-4963-832D-EAF705D4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F57A41-3D1F-425E-B500-1F8AE12D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FCD0234-946A-472A-A176-295722461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5" y="1239511"/>
            <a:ext cx="6509118" cy="561994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44C3ADC-F423-43FA-9E78-1AB7044026FE}"/>
              </a:ext>
            </a:extLst>
          </p:cNvPr>
          <p:cNvSpPr/>
          <p:nvPr/>
        </p:nvSpPr>
        <p:spPr>
          <a:xfrm>
            <a:off x="2555776" y="4869160"/>
            <a:ext cx="2016224" cy="504056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0432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17544</TotalTime>
  <Words>290</Words>
  <Application>Microsoft Office PowerPoint</Application>
  <PresentationFormat>Apresentação na tela (4:3)</PresentationFormat>
  <Paragraphs>79</Paragraphs>
  <Slides>38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1" baseType="lpstr">
      <vt:lpstr>Arial</vt:lpstr>
      <vt:lpstr>Calibri</vt:lpstr>
      <vt:lpstr>Tema do Office</vt:lpstr>
      <vt:lpstr>LIBREOFFICE IMPRESS</vt:lpstr>
      <vt:lpstr>Sobre o impress </vt:lpstr>
      <vt:lpstr>A TELA INICIAL</vt:lpstr>
      <vt:lpstr>HÁ DISPONÍVEL DIVERSOS OUTROS MODELOS</vt:lpstr>
      <vt:lpstr>ALTERAÇÃO DO LAYOUT</vt:lpstr>
      <vt:lpstr>Alterando o plano de fundo</vt:lpstr>
      <vt:lpstr>ENTÃO CLIQUE EM PLANO DE FUNDO E ESCOLHA A COR</vt:lpstr>
      <vt:lpstr>COM A NOVA COR O SLIDE ESTA ASSIM</vt:lpstr>
      <vt:lpstr>ALTERANDO O SLIDE MESTRE</vt:lpstr>
      <vt:lpstr>O SLIDE MESTRE </vt:lpstr>
      <vt:lpstr>TROQUEI PARA UMA IMAGEM DE PLANO DE FUNDO</vt:lpstr>
      <vt:lpstr>INSERINDO NOVOS SLIDES NA APRESENTAÇÃO</vt:lpstr>
      <vt:lpstr>INSERIR IMAGENS</vt:lpstr>
      <vt:lpstr>SELECIONE A IMAGEM PARA INSERÇÃO </vt:lpstr>
      <vt:lpstr>SLIDE COM A IMAGEM INSERIDA</vt:lpstr>
      <vt:lpstr>SE FOR PRECISO VOCÊ PODE REDIMENCIONAR A IMAGEM</vt:lpstr>
      <vt:lpstr>INSERINDO TABELAS NOS SLIDES</vt:lpstr>
      <vt:lpstr>INFORME O NÚMERO DE LINHAS E COLUNAS</vt:lpstr>
      <vt:lpstr>A TABELA FICOU ASSIM</vt:lpstr>
      <vt:lpstr>INSERIR OU EXCLUIR COLUNAS</vt:lpstr>
      <vt:lpstr>INSERIR OU EXCLUIR LINHAS</vt:lpstr>
      <vt:lpstr>INSERINDO GRÁFICOS NA APRESENTAÇÃO</vt:lpstr>
      <vt:lpstr>O GRÁFICO PADRÃO</vt:lpstr>
      <vt:lpstr>ALTERANDO A TABELA DE DADOS</vt:lpstr>
      <vt:lpstr>AS OPÇÕES PARA OS GRÁFICO</vt:lpstr>
      <vt:lpstr>O NOVO GRÁFICO PRONTO</vt:lpstr>
      <vt:lpstr>EXINDO A APRESENTAÇÃO</vt:lpstr>
      <vt:lpstr>INSERIR LINKS </vt:lpstr>
      <vt:lpstr>USANDO O ASSISTENTE PARA INSERIR LINKS PARA A INTERNET</vt:lpstr>
      <vt:lpstr>NA TELA O LINK FICARÁ ASSIM </vt:lpstr>
      <vt:lpstr>TRANSIÇÃO DE SLIDES</vt:lpstr>
      <vt:lpstr>PASSAGEM (AO CLICAR E AUTOMÁTICA)</vt:lpstr>
      <vt:lpstr>EXIBINDO A APRESENTAÇÃO</vt:lpstr>
      <vt:lpstr>EXIBINDO A APRESENTAÇÃO</vt:lpstr>
      <vt:lpstr>EXIBINDO A APRESENTAÇÃO</vt:lpstr>
      <vt:lpstr>EXIBINDO A APRESENTAÇÃO</vt:lpstr>
      <vt:lpstr>SALVAR A APRESENTAÇÃO</vt:lpstr>
      <vt:lpstr>EXPORTAR COMO PDF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</cp:lastModifiedBy>
  <cp:revision>342</cp:revision>
  <dcterms:created xsi:type="dcterms:W3CDTF">2015-09-21T11:15:04Z</dcterms:created>
  <dcterms:modified xsi:type="dcterms:W3CDTF">2018-08-02T20:35:35Z</dcterms:modified>
</cp:coreProperties>
</file>