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94" r:id="rId4"/>
    <p:sldId id="295" r:id="rId5"/>
    <p:sldId id="296" r:id="rId6"/>
    <p:sldId id="293" r:id="rId7"/>
    <p:sldId id="292" r:id="rId8"/>
    <p:sldId id="291" r:id="rId9"/>
    <p:sldId id="290" r:id="rId10"/>
    <p:sldId id="297" r:id="rId11"/>
    <p:sldId id="298" r:id="rId12"/>
    <p:sldId id="299" r:id="rId13"/>
    <p:sldId id="300" r:id="rId1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51" autoAdjust="0"/>
    <p:restoredTop sz="94660"/>
  </p:normalViewPr>
  <p:slideViewPr>
    <p:cSldViewPr snapToGrid="0">
      <p:cViewPr varScale="1">
        <p:scale>
          <a:sx n="67" d="100"/>
          <a:sy n="67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0D19C3-320F-964A-5BBC-DCA6E73398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953D11-5A90-3509-4A91-A5C4161F6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76798-128F-2BFB-B2A2-E5C4638F9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A05D7-1EA8-9741-50AF-D09597F5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5DFDEC-2D6D-7010-55AF-5C80E673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2563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2BF38-BCAE-8528-0E7E-BCE5B3EBF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BE7266-0E4F-BA1C-DAA5-E9C1189CD9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DA5F66-B410-3366-9883-14A79B24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B15D8-432F-D5C2-AEE1-2441927BB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491E09D-F88A-D918-E8FC-BF8F1DB4C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69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4D49EB-AD6D-AC20-9558-6193D44EC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E5983A-42DE-C7B1-7D76-44641ECA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C53919-7031-AFCE-6B57-FD645CE4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CD2BFA-B983-7FE2-6E83-D68CE572F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3FEC1C-7F12-21D1-F9E4-703F5ADE4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017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4F8FC9-D84B-2E32-BA47-B0B96912E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B71242C-EB9E-A043-9AC2-B95CAB0C3F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C5B8CD-B0CB-2A08-DF33-CA48050A71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1DFA50-7BD4-65C5-5894-F3935AD4C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20F568-DCFD-B2B8-D37C-EEF99CAEE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593B72-B00C-23F3-864C-20BF159CC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457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36370-93D7-321E-E1A9-0C77D21A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D10E42-1AE5-A644-A5C8-117D2839B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03F601-C7CA-EA44-FB8A-CCD35F2A0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3269353-AE7E-8DE1-B7E4-0468EB9DF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6B33AFF-A9AC-3282-7BE6-78BFD43CB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764173B-5A4B-054D-BA30-FD3975D26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0421BA4-5FD3-0C4B-C816-687DCFE3D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04BA255-FFAD-E6A1-2B9F-642E719E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03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DE4086-A9D6-BE53-DF10-C264392A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51480E8-4132-521E-25E2-9A0709E35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1DF5F7C-00E3-43F2-6C0C-F324F95A6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EB3BA1-B050-5184-298D-B876E4E51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286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57386D-D1CE-AEB7-7EB2-2AC11FA8F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A6D6EB7-1F21-1A0C-5761-C30FA45A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69104A-715B-8C20-5AF5-B04878BB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5605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693894-F58B-9C4C-242C-E12E2437C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336E996-9D5C-241F-0D02-86ED2352E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3E8C62E-0012-98E9-0CE8-7BCCC00B2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C7E6D2-A78E-613D-55C5-E85B97C5C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355AA3-D38C-BA2D-54F1-080FF4548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691727-E2B0-D484-F290-F6C017C8E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271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933C05-93EF-C6FD-45E5-CA1CD62ED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41616A-023E-F3F7-8FA1-1D5EF256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9F4F8F-70FE-D951-61CF-2FAE4F83C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AC5918-1689-4E37-302A-8591F7B0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513EC5-21E9-686D-D823-DC04E47A9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A54C4-8F81-D5E5-CA03-F0386ECC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97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8982D4-C797-3F38-B92B-3307F5FE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E70FB6-1E6E-F1E5-CBBC-DB119450F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B6BD75F-512F-7DC7-57B1-8CB95ADB7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06B35-14BA-FC7D-9867-E57386EF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AD2ABA-936E-2928-5A3C-0AEFF96D7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457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F95112-4353-38FA-E4E8-AA9BD2409B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2459175-AACC-8C6B-0527-6F490DFC34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7BE56C-D49F-B39D-677D-F924D60E4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9E978A-0589-FB7D-7576-E2306B43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CBC249-3495-908A-17BB-0AAD5A70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05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726124D-F731-16B9-584E-190C61450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3D92E47-754D-1B6D-4E50-2E85968D5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292F34-8C03-32A7-7ABF-29C8351CAA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E222F-BD18-499F-A702-C88DC4A0DA3F}" type="datetimeFigureOut">
              <a:rPr lang="pt-BR" smtClean="0"/>
              <a:t>08/08/2025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A804D8B-6F14-369F-292C-08F95FC32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184ECC-0B84-E8C3-B4C3-F7BC6788E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2AD80-2113-4814-915F-7FF48B7B66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784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A3098-3968-E55E-815F-7236C2EF9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60C3688-2899-FBFE-EBDE-A210221A93F1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000" dirty="0"/>
              <a:t>Apresentação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D5E02C-C1AB-2741-C52C-861CF475D23B}"/>
              </a:ext>
            </a:extLst>
          </p:cNvPr>
          <p:cNvSpPr txBox="1"/>
          <p:nvPr/>
        </p:nvSpPr>
        <p:spPr>
          <a:xfrm>
            <a:off x="1884759" y="2234297"/>
            <a:ext cx="8765381" cy="800219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Comando include no </a:t>
            </a:r>
            <a:r>
              <a:rPr lang="pt-BR" sz="2800" dirty="0" err="1"/>
              <a:t>php</a:t>
            </a:r>
            <a:endParaRPr lang="pt-BR" sz="2800" dirty="0"/>
          </a:p>
          <a:p>
            <a:pPr algn="ctr"/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71429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81477-364F-4884-47B0-423048E48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10802DD-8911-8366-C4AD-11DE77150E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include</a:t>
            </a:r>
            <a:endParaRPr lang="pt-BR" sz="4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DD7B895-72F4-8CD5-3F8E-3AEE20BE10F4}"/>
              </a:ext>
            </a:extLst>
          </p:cNvPr>
          <p:cNvSpPr txBox="1"/>
          <p:nvPr/>
        </p:nvSpPr>
        <p:spPr>
          <a:xfrm>
            <a:off x="1102518" y="2391370"/>
            <a:ext cx="99869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 O include no PHP é uma função usada para incluir o conteúdo de um arquivo PHP em outro arquivo PHP durante a execução do script. Ele é muito útil para reutilizar código, organizar melhor os arquivos e facilitar a manutenção do projeto.</a:t>
            </a:r>
          </a:p>
        </p:txBody>
      </p:sp>
    </p:spTree>
    <p:extLst>
      <p:ext uri="{BB962C8B-B14F-4D97-AF65-F5344CB8AC3E}">
        <p14:creationId xmlns:p14="http://schemas.microsoft.com/office/powerpoint/2010/main" val="202902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44A39-40A7-CFC9-4E2E-8DC9E63F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C651990-9E80-5048-2674-2A5ED77276FD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Como funciona o include</a:t>
            </a:r>
            <a:endParaRPr lang="pt-BR" sz="4000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930A3D1-7997-14A5-16FF-89048F709084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300163" y="1139153"/>
            <a:ext cx="10258424" cy="457969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8872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Google Sans"/>
              </a:rPr>
              <a:t>Inclusão de código: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001D35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545D7E"/>
                </a:solidFill>
                <a:effectLst/>
                <a:latin typeface="Google Sans"/>
              </a:rPr>
              <a:t>O 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545D7E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include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545D7E"/>
                </a:solidFill>
                <a:effectLst/>
                <a:latin typeface="Google Sans"/>
              </a:rPr>
              <a:t> pega todo o conteúdo de um arquivo (HTML, PHP, texto, etc.) e o insere no arquivo onde a função foi chamada.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545D7E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altLang="pt-BR" sz="2800" b="1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Google Sans"/>
              </a:rPr>
              <a:t>Execução contínua: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001D35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545D7E"/>
                </a:solidFill>
                <a:effectLst/>
                <a:latin typeface="Google Sans"/>
              </a:rPr>
              <a:t>Se o arquivo incluído não for encontrado ou apresentar erros, o PHP emitirá um aviso (</a:t>
            </a:r>
            <a:r>
              <a:rPr kumimoji="0" lang="pt-BR" altLang="pt-BR" sz="2800" b="0" i="0" u="none" strike="noStrike" cap="none" normalizeH="0" baseline="0" dirty="0" err="1">
                <a:ln>
                  <a:noFill/>
                </a:ln>
                <a:solidFill>
                  <a:srgbClr val="545D7E"/>
                </a:solidFill>
                <a:effectLst/>
                <a:latin typeface="Google Sans"/>
              </a:rPr>
              <a:t>warning</a:t>
            </a:r>
            <a:r>
              <a:rPr kumimoji="0" lang="pt-BR" altLang="pt-BR" sz="2800" b="0" i="0" u="none" strike="noStrike" cap="none" normalizeH="0" baseline="0" dirty="0">
                <a:ln>
                  <a:noFill/>
                </a:ln>
                <a:solidFill>
                  <a:srgbClr val="545D7E"/>
                </a:solidFill>
                <a:effectLst/>
                <a:latin typeface="Google Sans"/>
              </a:rPr>
              <a:t>) e continuará a execução do script, ignorando o arquivo não incluído. </a:t>
            </a: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rgbClr val="001D35"/>
              </a:solidFill>
              <a:effectLst/>
              <a:latin typeface="Google Sans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96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EC915-7262-7AE7-CC81-D1C33883B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31BCB93-D270-B29C-1C0D-02666411EF4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Usos comuns</a:t>
            </a:r>
            <a:endParaRPr lang="pt-BR" sz="4000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0F255A5-3CF3-1F19-E6BE-7E47D7AE5BAE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1171575" y="923711"/>
            <a:ext cx="10387012" cy="501058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88872" rIns="0" bIns="179331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 sz="2000" dirty="0"/>
          </a:p>
          <a:p>
            <a:r>
              <a:rPr lang="pt-BR" sz="2000" b="1" dirty="0"/>
              <a:t>Cabeçalhos e rodapés:</a:t>
            </a:r>
            <a:endParaRPr lang="pt-BR" sz="2000" dirty="0"/>
          </a:p>
          <a:p>
            <a:pPr fontAlgn="ctr"/>
            <a:r>
              <a:rPr lang="pt-BR" sz="2000" dirty="0"/>
              <a:t>Incluir o cabeçalho e rodapé do site em todas as páginas, garantindo consistência visual e estrutural. </a:t>
            </a:r>
          </a:p>
          <a:p>
            <a:endParaRPr lang="pt-BR" sz="2000" b="1" dirty="0"/>
          </a:p>
          <a:p>
            <a:r>
              <a:rPr lang="pt-BR" sz="2000" b="1" dirty="0"/>
              <a:t>Menus e navegação:</a:t>
            </a:r>
            <a:endParaRPr lang="pt-BR" sz="2000" dirty="0"/>
          </a:p>
          <a:p>
            <a:pPr fontAlgn="ctr"/>
            <a:r>
              <a:rPr lang="pt-BR" sz="2000" dirty="0"/>
              <a:t>Criar um arquivo com o menu do site e incluí-lo em todas as páginas que precisam dele. </a:t>
            </a:r>
          </a:p>
          <a:p>
            <a:endParaRPr lang="pt-BR" sz="2000" b="1" dirty="0"/>
          </a:p>
          <a:p>
            <a:r>
              <a:rPr lang="pt-BR" sz="2000" b="1" dirty="0"/>
              <a:t>Funções e classes:</a:t>
            </a:r>
            <a:endParaRPr lang="pt-BR" sz="2000" dirty="0"/>
          </a:p>
          <a:p>
            <a:pPr fontAlgn="ctr"/>
            <a:r>
              <a:rPr lang="pt-BR" sz="2000" dirty="0"/>
              <a:t>Incluir arquivos com funções e classes que serão utilizadas em várias partes do código. </a:t>
            </a:r>
          </a:p>
          <a:p>
            <a:endParaRPr lang="pt-BR" sz="2000" b="1" dirty="0"/>
          </a:p>
          <a:p>
            <a:endParaRPr lang="pt-BR" sz="2000" b="1" dirty="0"/>
          </a:p>
          <a:p>
            <a:r>
              <a:rPr lang="pt-BR" sz="2000" b="1" dirty="0"/>
              <a:t>Configurações:</a:t>
            </a:r>
            <a:endParaRPr lang="pt-BR" sz="2000" dirty="0"/>
          </a:p>
          <a:p>
            <a:r>
              <a:rPr lang="pt-BR" sz="2000" dirty="0"/>
              <a:t>Incluir arquivos de configuração com informações sobre a conexão com o banco de dados ou outras configurações do sistema.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altLang="pt-BR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4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FEEEA-BA5E-7B7F-7E52-CA07A990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AE09D9E-7611-5C03-A89E-3372D031BBDB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</a:t>
            </a:r>
            <a:endParaRPr lang="pt-BR" sz="40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E736577-CD22-B7AC-E642-ACF7D9C04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775" y="1802467"/>
            <a:ext cx="9978149" cy="325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9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25B0E-6120-4B53-BF2E-BEB1A5F7A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D8DCB81-9A4A-9C29-3DFE-2F3210E37D17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include</a:t>
            </a:r>
            <a:endParaRPr lang="pt-BR" sz="4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3A332D-B1AE-706B-184F-E7E259F74F41}"/>
              </a:ext>
            </a:extLst>
          </p:cNvPr>
          <p:cNvSpPr txBox="1"/>
          <p:nvPr/>
        </p:nvSpPr>
        <p:spPr>
          <a:xfrm>
            <a:off x="1102518" y="537748"/>
            <a:ext cx="9986963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&lt;!-- </a:t>
            </a:r>
            <a:r>
              <a:rPr lang="pt-BR" sz="2400" dirty="0" err="1"/>
              <a:t>header.php</a:t>
            </a:r>
            <a:r>
              <a:rPr lang="pt-BR" sz="2400" dirty="0"/>
              <a:t> --&gt;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&lt;header&gt;</a:t>
            </a:r>
          </a:p>
          <a:p>
            <a:pPr algn="just"/>
            <a:r>
              <a:rPr lang="pt-BR" sz="2400" dirty="0"/>
              <a:t>  		&lt;h1&gt;Meu site&lt;/h1&gt;</a:t>
            </a:r>
          </a:p>
          <a:p>
            <a:pPr algn="just"/>
            <a:r>
              <a:rPr lang="pt-BR" sz="2400" dirty="0"/>
              <a:t>&lt;/header&gt;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BF041AC-4045-400E-3BDD-CA8077523361}"/>
              </a:ext>
            </a:extLst>
          </p:cNvPr>
          <p:cNvSpPr txBox="1"/>
          <p:nvPr/>
        </p:nvSpPr>
        <p:spPr>
          <a:xfrm>
            <a:off x="1102518" y="3778497"/>
            <a:ext cx="9986962" cy="2554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sz="4000" dirty="0"/>
              <a:t>&lt;!-- </a:t>
            </a:r>
            <a:r>
              <a:rPr lang="pt-BR" sz="4000" dirty="0" err="1"/>
              <a:t>index.php</a:t>
            </a:r>
            <a:r>
              <a:rPr lang="pt-BR" sz="4000" dirty="0"/>
              <a:t> --&gt;</a:t>
            </a:r>
          </a:p>
          <a:p>
            <a:r>
              <a:rPr lang="pt-BR" sz="4000" dirty="0"/>
              <a:t>	&lt;?</a:t>
            </a:r>
            <a:r>
              <a:rPr lang="pt-BR" sz="4000" dirty="0" err="1"/>
              <a:t>php</a:t>
            </a:r>
            <a:r>
              <a:rPr lang="pt-BR" sz="4000" dirty="0"/>
              <a:t> include '</a:t>
            </a:r>
            <a:r>
              <a:rPr lang="pt-BR" sz="4000" dirty="0" err="1"/>
              <a:t>header.php</a:t>
            </a:r>
            <a:r>
              <a:rPr lang="pt-BR" sz="4000" dirty="0"/>
              <a:t>'; ?&gt;</a:t>
            </a:r>
          </a:p>
          <a:p>
            <a:r>
              <a:rPr lang="pt-BR" sz="4000" dirty="0"/>
              <a:t>	&lt;p&gt;Bem-vindo ao conteúdo da página inicial!&lt;/p&gt;</a:t>
            </a:r>
          </a:p>
        </p:txBody>
      </p:sp>
    </p:spTree>
    <p:extLst>
      <p:ext uri="{BB962C8B-B14F-4D97-AF65-F5344CB8AC3E}">
        <p14:creationId xmlns:p14="http://schemas.microsoft.com/office/powerpoint/2010/main" val="3918077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85DD3-4451-C700-AEA0-935C8E5BD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8DE5CD-3A49-B32B-93C0-C5BACC749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225" y="11112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&lt;!DOCTYPE 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html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    &lt;</a:t>
            </a:r>
            <a:r>
              <a:rPr lang="pt-BR" dirty="0" err="1"/>
              <a:t>title</a:t>
            </a:r>
            <a:r>
              <a:rPr lang="pt-BR" dirty="0"/>
              <a:t>&gt;Minha Página PHP&lt;/</a:t>
            </a:r>
            <a:r>
              <a:rPr lang="pt-BR" dirty="0" err="1"/>
              <a:t>title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&lt;/</a:t>
            </a:r>
            <a:r>
              <a:rPr lang="pt-BR" dirty="0" err="1"/>
              <a:t>head</a:t>
            </a:r>
            <a:r>
              <a:rPr lang="pt-BR" dirty="0"/>
              <a:t>&gt;</a:t>
            </a:r>
          </a:p>
          <a:p>
            <a:pPr marL="0" indent="0">
              <a:buNone/>
            </a:pPr>
            <a:r>
              <a:rPr lang="pt-BR" dirty="0"/>
              <a:t>&lt;body&gt;</a:t>
            </a:r>
          </a:p>
          <a:p>
            <a:pPr marL="0" indent="0">
              <a:buNone/>
            </a:pPr>
            <a:r>
              <a:rPr lang="pt-BR" dirty="0"/>
              <a:t>    &lt;h1&gt;Bem-vindo ao meu site!&lt;/h1&gt;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93295665-CFE0-A441-F844-9569C6D14F10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 err="1"/>
              <a:t>Cabecalho.php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866152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8CDB588-2E6C-5799-4EAF-22CCF6608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313" y="1019968"/>
            <a:ext cx="9996487" cy="4818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 &lt;?</a:t>
            </a:r>
            <a:r>
              <a:rPr lang="pt-BR" dirty="0" err="1"/>
              <a:t>php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include '</a:t>
            </a:r>
            <a:r>
              <a:rPr lang="pt-BR" dirty="0" err="1"/>
              <a:t>cabecalho.php</a:t>
            </a:r>
            <a:r>
              <a:rPr lang="pt-BR" dirty="0"/>
              <a:t>';</a:t>
            </a:r>
          </a:p>
          <a:p>
            <a:pPr marL="0" indent="0">
              <a:buNone/>
            </a:pPr>
            <a:r>
              <a:rPr lang="pt-BR" dirty="0"/>
              <a:t>?&gt;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&lt;p&gt;Este é o conteúdo principal da página.&lt;/p&gt;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&lt;?</a:t>
            </a:r>
            <a:r>
              <a:rPr lang="pt-BR" dirty="0" err="1"/>
              <a:t>php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	include '</a:t>
            </a:r>
            <a:r>
              <a:rPr lang="pt-BR" dirty="0" err="1"/>
              <a:t>rodape.php</a:t>
            </a:r>
            <a:r>
              <a:rPr lang="pt-BR" dirty="0"/>
              <a:t>’;</a:t>
            </a:r>
          </a:p>
          <a:p>
            <a:pPr marL="0" indent="0">
              <a:buNone/>
            </a:pPr>
            <a:r>
              <a:rPr lang="pt-BR" dirty="0"/>
              <a:t>?&gt;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1FC448FC-EE21-FDAB-4214-2F14F919C2C9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Os </a:t>
            </a:r>
            <a:r>
              <a:rPr lang="pt-BR" sz="4400"/>
              <a:t>arquivos inseridos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882620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CF0BC-7337-302E-C6A2-2B9F4AE6F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499273F-4026-9FE7-A968-A11166D8FFFE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Exemplo include</a:t>
            </a:r>
            <a:endParaRPr lang="pt-BR" sz="40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DFF1691-7FE7-8977-B684-BEEDC719007B}"/>
              </a:ext>
            </a:extLst>
          </p:cNvPr>
          <p:cNvSpPr txBox="1"/>
          <p:nvPr/>
        </p:nvSpPr>
        <p:spPr>
          <a:xfrm>
            <a:off x="1102518" y="537748"/>
            <a:ext cx="9986963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&lt;!-- </a:t>
            </a:r>
            <a:r>
              <a:rPr lang="pt-BR" sz="2400" dirty="0" err="1"/>
              <a:t>header.php</a:t>
            </a:r>
            <a:r>
              <a:rPr lang="pt-BR" sz="2400" dirty="0"/>
              <a:t> --&gt;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&lt;header&gt;</a:t>
            </a:r>
          </a:p>
          <a:p>
            <a:pPr algn="just"/>
            <a:r>
              <a:rPr lang="pt-BR" sz="2400" dirty="0"/>
              <a:t>  		&lt;h1&gt;Meu site&lt;/h1&gt;</a:t>
            </a:r>
          </a:p>
          <a:p>
            <a:pPr algn="just"/>
            <a:r>
              <a:rPr lang="pt-BR" sz="2400" dirty="0"/>
              <a:t>&lt;/header&gt;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E830856-C68F-5908-D67F-411B98676351}"/>
              </a:ext>
            </a:extLst>
          </p:cNvPr>
          <p:cNvSpPr txBox="1"/>
          <p:nvPr/>
        </p:nvSpPr>
        <p:spPr>
          <a:xfrm>
            <a:off x="1102518" y="3778497"/>
            <a:ext cx="9986962" cy="2554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pt-BR" sz="4000" dirty="0"/>
              <a:t>&lt;!-- </a:t>
            </a:r>
            <a:r>
              <a:rPr lang="pt-BR" sz="4000" dirty="0" err="1"/>
              <a:t>index.php</a:t>
            </a:r>
            <a:r>
              <a:rPr lang="pt-BR" sz="4000" dirty="0"/>
              <a:t> --&gt;</a:t>
            </a:r>
          </a:p>
          <a:p>
            <a:r>
              <a:rPr lang="pt-BR" sz="4000" dirty="0"/>
              <a:t>	&lt;?</a:t>
            </a:r>
            <a:r>
              <a:rPr lang="pt-BR" sz="4000" dirty="0" err="1"/>
              <a:t>php</a:t>
            </a:r>
            <a:r>
              <a:rPr lang="pt-BR" sz="4000" dirty="0"/>
              <a:t> include '</a:t>
            </a:r>
            <a:r>
              <a:rPr lang="pt-BR" sz="4000" dirty="0" err="1"/>
              <a:t>header.php</a:t>
            </a:r>
            <a:r>
              <a:rPr lang="pt-BR" sz="4000" dirty="0"/>
              <a:t>'; ?&gt;</a:t>
            </a:r>
          </a:p>
          <a:p>
            <a:r>
              <a:rPr lang="pt-BR" sz="4000" dirty="0"/>
              <a:t>	&lt;p&gt;Bem-vindo ao conteúdo da página inicial!&lt;/p&gt;</a:t>
            </a:r>
          </a:p>
        </p:txBody>
      </p:sp>
    </p:spTree>
    <p:extLst>
      <p:ext uri="{BB962C8B-B14F-4D97-AF65-F5344CB8AC3E}">
        <p14:creationId xmlns:p14="http://schemas.microsoft.com/office/powerpoint/2010/main" val="537202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2BD5E-5690-FEAE-E064-FFBB43FF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239CA5B-715E-B437-DA85-99253AAE6A55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Estrutura do Projeto</a:t>
            </a:r>
            <a:endParaRPr lang="pt-BR" sz="40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80D982B-2940-9BF5-B062-3E0230D3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69" y="1880971"/>
            <a:ext cx="10116962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80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CC9A2-6FBC-BB05-BAC9-41CFCA452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EE46CD9-F6F2-2298-85D3-9E765B04BD8A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Estrutura do Projeto</a:t>
            </a:r>
            <a:endParaRPr lang="pt-BR" sz="40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3B68151-708A-AC81-24B1-153185A27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69" y="1880971"/>
            <a:ext cx="10116962" cy="309605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BB0587D-C247-110C-5AF0-5362A24BA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268" y="1880970"/>
            <a:ext cx="10116961" cy="320538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AC5FDAD3-2866-0FAD-4E83-D8EFCA4CC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266" y="1940164"/>
            <a:ext cx="10116962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41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6A473-BC06-CC99-3F2C-D412505C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3A1D2016-D4C7-CE24-D3B2-E9BA8F4989E6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Estrutura do Projeto</a:t>
            </a:r>
            <a:endParaRPr lang="pt-BR" sz="4000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A6EC216-67B4-1A95-D80F-B0444969C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269" y="1880971"/>
            <a:ext cx="10116962" cy="309605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E5E687A-9BCB-9904-2839-38AAE82AA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268" y="1880970"/>
            <a:ext cx="10116961" cy="320538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DF270A2-7179-FBE6-B76D-5B883BA602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3266" y="1940164"/>
            <a:ext cx="10116962" cy="32008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C84D75B-C17B-850F-C1F4-4202A1DC9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264" y="1702157"/>
            <a:ext cx="10116960" cy="367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7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30BA7-6903-C960-0587-96C5B8B5E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D0529B1-B457-CF4F-8B23-9DD6AE83AC23}"/>
              </a:ext>
            </a:extLst>
          </p:cNvPr>
          <p:cNvSpPr txBox="1">
            <a:spLocks/>
          </p:cNvSpPr>
          <p:nvPr/>
        </p:nvSpPr>
        <p:spPr>
          <a:xfrm rot="16200000">
            <a:off x="-3019924" y="3019929"/>
            <a:ext cx="6857998" cy="818145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400" dirty="0"/>
              <a:t>o Projeto</a:t>
            </a:r>
            <a:endParaRPr lang="pt-BR" sz="40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A4C9A97-34B9-DFD2-6A4F-5752F5648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540" y="1785938"/>
            <a:ext cx="8113986" cy="331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998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401</Words>
  <Application>Microsoft Office PowerPoint</Application>
  <PresentationFormat>Widescreen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Google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3</cp:revision>
  <dcterms:created xsi:type="dcterms:W3CDTF">2025-05-18T21:42:52Z</dcterms:created>
  <dcterms:modified xsi:type="dcterms:W3CDTF">2025-08-08T04:55:47Z</dcterms:modified>
</cp:coreProperties>
</file>