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8D2235-CD35-44EF-B8CE-1FF3C2880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155339-C798-458C-8E8C-7682507E4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0EB94B-DA2C-4FAE-8A13-34490D8CC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360B19-5A10-4217-9549-028F1F44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C12998-CB52-47EA-A110-CF8F3DB9E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37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9D0AF6-CC60-4C84-AE37-E7748860B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CB3D8F-BFE7-48BA-A72C-7CA5A8C9F8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AC09F2-2905-47C2-9BB5-95720A6E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B71D9-9A7C-4374-96A3-AFA83461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333A-AA8A-4AD0-BFE6-D6A8B3287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507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8821F6-B550-4283-8763-5A77C57F6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060CDF-111F-4646-A1A8-DD0AC793E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94444B-5721-4F36-A9D7-6DB57A9B9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BC5D29-E262-478A-8D7F-975C83408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36C936-A308-4ED1-AE25-A37D4E3CF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207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98CF5D-7A80-472C-A37E-E0C8C691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8AF806-DD08-40DB-8B50-33696903C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BE2037-9679-472A-BF54-A4460549A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BFE08D9-BE56-48B7-AC4F-3155E7132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FE75A0-7C2C-4332-A876-91F0B704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4AE5BF-DEE8-4A63-9AD8-CC0352B5E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614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866868-6384-4FB2-AE10-8186219F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037B7E-BA57-493E-BDC3-ADACB015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278D5BA-473F-4D39-BB1B-709119679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5747B98-C62F-4C2E-A518-CE029648D1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8DA0C21-D5CB-46A0-9410-3103744E8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66AA3C1-8AC6-428D-B607-25A7D01D7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A57E841-DE65-40AF-9599-D1D3DB8F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F16ABC6-7AB3-42ED-A775-C5542015C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277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65FC9-265E-4904-B967-D31C73D74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F9B13FC-0E8B-493E-BB39-C2188C50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54480A-69CE-4942-AA7C-F145B274F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8F4566-CEDE-43BA-988A-D5A3D5004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284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8231E2D-0CB5-42A1-A652-8DBE2F036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CEBB61-7A29-47CB-93C3-4295B0558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B6F11C-569D-4D58-A8D4-E3977D87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5655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084B7E-598C-44DA-8332-D411143F3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170CE3-59AF-42EC-B2C5-6F7D912EC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8A8F6F-54B3-4F6B-8463-A197B22C0F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0E5105-3D31-499E-9715-15D16583F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960509-7658-4E99-8DF5-E08BE445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C11D3B-26FA-4FB8-96E7-5C4303BF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55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E98C7D-2F61-402F-B9F3-92745322A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243F9D-D9CE-4139-92BC-2A36522CF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4F2F91-E3C4-4B74-BD12-3F55D9399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4CC5BB8-32D6-4A24-90AB-716CAB39F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563C8EB-F671-46A3-A916-3B5A0B189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B3B52-B6F5-4B11-8909-670A3FAB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941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8AA9E-55F5-4117-A5D2-3D5A48DEB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0A5B7BE-7555-427B-B918-AEE23EC72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B571C1-A0B3-4DB5-A85F-C2E936DE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B7065B-D046-4046-8CC2-0329D9F71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82DAEA-5FAC-48A3-A687-30F0C586F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59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3FEBC1-B44D-4925-A342-690F14E92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CA14AFF-D68E-47A4-A608-65451A440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2B4B2B-1A4D-418B-BAFB-B629E62A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8FC9FD-65E7-422E-AD40-EAA5875C9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499A4D-D2DC-45A2-84AC-C072CE3A7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0386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5207302-AF04-41BE-BD56-92899834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27D4A6-3B5B-4E16-9D90-964E24020A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56B11D-FDF9-4626-AC1D-932727D281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6884D-E2B5-473B-9B19-F45D716A8FC3}" type="datetimeFigureOut">
              <a:rPr lang="pt-BR" smtClean="0"/>
              <a:t>21/08/2020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4DB7FB-C70B-4B58-B712-9DAAE801AB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53B223-3F91-4CEF-9664-22EDC3717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4733C-439F-42A9-8DD4-2E4224D63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7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3B38D857-54F3-4F8F-B798-D88AD405C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30" y="154056"/>
            <a:ext cx="11526939" cy="654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14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B9BA0A2-011B-40A2-B9E8-6A3DE804E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59" y="0"/>
            <a:ext cx="11781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6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CB8F543-757A-4D9B-9459-D7BC14FE9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77" y="1"/>
            <a:ext cx="10988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00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Carolina Bertoldi</dc:creator>
  <cp:lastModifiedBy>Ana Carolina Bertoldi</cp:lastModifiedBy>
  <cp:revision>1</cp:revision>
  <dcterms:created xsi:type="dcterms:W3CDTF">2020-08-21T20:08:32Z</dcterms:created>
  <dcterms:modified xsi:type="dcterms:W3CDTF">2020-08-21T20:11:25Z</dcterms:modified>
</cp:coreProperties>
</file>