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58" r:id="rId10"/>
    <p:sldId id="259" r:id="rId11"/>
    <p:sldId id="260" r:id="rId12"/>
    <p:sldId id="261" r:id="rId13"/>
    <p:sldId id="274" r:id="rId14"/>
    <p:sldId id="268" r:id="rId15"/>
    <p:sldId id="270" r:id="rId16"/>
    <p:sldId id="271" r:id="rId17"/>
    <p:sldId id="272" r:id="rId18"/>
    <p:sldId id="269" r:id="rId19"/>
    <p:sldId id="273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8A02B4-FA64-D633-C619-4D5C35357C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BB11AF-0451-36FC-9F99-BFCAF1F6F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93F10A-64D6-8158-43BD-657A7B543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DF6A94-599A-B9C7-F109-0BDD7C979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46B66D-7917-4D03-C4BC-783D7155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649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4C3B6-9A42-1C89-8E3C-EA3254776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F5E2C9-2E60-9E60-60A7-71CE0338D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B2FC87-5811-B93C-7893-772612876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A17183-B45D-467C-1B3D-8077E187E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4706CE-3701-1D55-11BA-0BC769AF3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4566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BA4029-C55D-E5CE-E0E0-2256041B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95B9EB8-624F-848B-50B5-67B86B12A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9C80BC-1786-D0BC-6BDE-7A427C215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CA523B-07C3-3022-3874-4741F199B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F1727D-9234-B70C-E09B-B00522515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2303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665A3B-7DA6-B419-0853-82378D50B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103D8C-9CBC-3159-382C-1D8C600A5B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9A077AE-6628-5678-783F-7A03A5B0E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5B68C68-881E-75DB-5768-D76C96DF1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4562B1-461D-1115-6805-2443D047E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905A751-75E0-62BB-17BF-FBED7B97F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3142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586A5-B160-8733-4D1D-899A5FBB1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88040A5-C8E8-CE1C-02CB-D850B9664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B4CDC5-064C-52C9-1B18-2564B9CC13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B2C92EA-750F-67F1-D2B4-1337BAD483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6950B2D-B3DA-D2C7-0B1D-109ED5C5C2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A1E9283-ABAC-F713-86B8-A6DCD4D1B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80B629C-669D-B45D-9605-DEFF254C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05FDFC3-1B9D-0025-6379-C7D5F6A1C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066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2918B-2978-0A4F-210D-8EDB5BC27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26840F9-E9ED-E48E-A985-16D04A13E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A4B7B45-320F-EB8B-CC4E-30A55688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1AA1581-767B-EBE5-CB31-59FCE8B2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67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687A3B9-2379-F587-9F52-FAFDF49ED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28AD745-81F7-B7F3-DEAA-A7FFC559A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FA3CBF-FF8C-D7C7-F73F-9D9F33244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0376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E2E2DA-ABFA-9DB8-2211-3287E995D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574F99-2E00-CB54-84AD-28A85B8CD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3C4DA9-E049-D4D2-6DFC-5A51D03050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306F6B-1604-99BF-BB1F-B9DDD0A34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CAD1C2-9476-D0FF-1FF8-5C1EB261C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700A97A-7E9F-4534-0DF0-85AA5BC50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7828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741B86-F0AF-80FE-B4C2-681BA6187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1EDC4AA-D5CB-5750-3A4D-B016B2BA97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6B74083-DED0-68B6-1909-B06863124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3321E2-3F73-0860-8C26-31B93C53F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0103D2-A3DF-1D9D-480C-C930D33CE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D4E5F55-8172-FCBF-CCD5-E99A79828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1584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7BD875-4DC5-1AAC-42BD-97A2E22D4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847D4F-89A4-9AE1-3AC5-AA78530A4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C4FFB7-3C93-5E13-728E-76BE1C3EB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179FF3-909A-1483-D356-871711D51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E1881A-9BA9-EE12-FC99-D7DC662C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40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C90CA0-BC0A-D0C7-C283-42CC15A66A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E83A27B-5C40-B84D-51FC-FC0B5C450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8C6002-7D5A-161F-8C9B-6189EDD1C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F98A93-F03A-FDA0-9EC9-D580ABB2A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077D85-0D90-9047-BC4D-7FA2BEF65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186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A55276F-DF40-C95C-A35B-A6AB55ACC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5795E2A-86DC-DD3F-BE92-17FE96C29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43B5E9-8783-ECEF-2C4D-C7FA95C762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15DB2-DC10-4882-AE18-D87C98BD6D10}" type="datetimeFigureOut">
              <a:rPr lang="pt-BR" smtClean="0"/>
              <a:t>09/05/2025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60E26F-4F52-0F87-4524-6C15B42159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89F007-7072-F1EE-3F97-031C1E000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07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DFB4AD-9F96-1FBC-D1FC-BDBB0F8674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FORMULARIOS EM HTML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879108-2B0E-9A36-CB08-E013964286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1539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13F9AA-C1D7-2955-2BB9-BA5C3094F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251101"/>
                </a:solidFill>
                <a:effectLst/>
                <a:latin typeface="Poppins" panose="00000500000000000000" pitchFamily="2" charset="0"/>
              </a:rPr>
              <a:t>Finalidade dos formulários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F65296-5269-9AC7-D15C-0101D3231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Os formulários fazem então o papel de interface do nosso sistema, no qual sua única finalidade é receber os dados do usuário e repassá-los de forma organizada para outra página contendo uma linguagem de programação, podendo essa linguagem ser em 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php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java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asp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, etc.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6190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FB72A6-31AA-871E-809D-5FD55B4A8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8A10D89-0EB3-4224-6490-7D6997F6B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Todos os formulários em HTML devem, sem exceção, possuir a 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tag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 &lt;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form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&gt; de abertura e a sua correspondente de fechamento, a 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tag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 &lt;/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form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&gt;. </a:t>
            </a:r>
          </a:p>
          <a:p>
            <a:endParaRPr lang="pt-BR" dirty="0">
              <a:solidFill>
                <a:srgbClr val="251101"/>
              </a:solidFill>
              <a:latin typeface="Open Sans" panose="020B0606030504020204" pitchFamily="34" charset="0"/>
            </a:endParaRPr>
          </a:p>
          <a:p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Além disso, são imprescindíveis também dois atributos que por enquanto não nos serão uteis, mas é bom conhecermos agora para tornar mais fácil o aprendizado sobre formulários.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4606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BE6F85-2420-4013-8D29-B27119E5A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D1560A-9B18-DCE2-5828-0AB9B7772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O segundo atributo também obrigatório em um formulário é o </a:t>
            </a:r>
            <a:r>
              <a:rPr lang="pt-BR" b="1" i="1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method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, que serve para especificarmos a forma de envio dos dados, podendo ser do tipo </a:t>
            </a:r>
            <a:r>
              <a:rPr lang="pt-BR" b="0" i="1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GET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 ou </a:t>
            </a:r>
            <a:r>
              <a:rPr lang="pt-BR" b="0" i="1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POST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. Segue abaixo a definição de ambos: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434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EE46B4-38A5-B878-4445-395B62637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1011237"/>
            <a:ext cx="10515600" cy="4351338"/>
          </a:xfrm>
        </p:spPr>
        <p:txBody>
          <a:bodyPr/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pt-BR" b="1" i="1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GET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 – método que envia as variáveis digitadas pelo usuário pela URL, ou seja, podemos ver as variáveis sendo passadas pela URL da página de destino. Não é muito aconselhável o uso do método GET, pois ele expõe os nomes e os valores das variáveis.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pt-BR" b="0" i="0" dirty="0">
              <a:solidFill>
                <a:srgbClr val="251101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pt-BR" b="1" i="1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POST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 – método que envia as variáveis digitadas pelo corpo da página, sendo completamente transparente para o usuário. É o método mais aconselhável.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0802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DEABFD-23CA-DDFD-E18A-2B4C0E24D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973562-3D91-DE82-157C-63A6BC1EC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E153F48-7E63-E614-0EAE-CDAC6E74F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34" y="2498779"/>
            <a:ext cx="11413978" cy="178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982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F0FBB5-93BF-65A1-98BC-462939F5A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CAMPOS PARA ENTRADA DE DADOS</a:t>
            </a:r>
          </a:p>
        </p:txBody>
      </p:sp>
      <p:pic>
        <p:nvPicPr>
          <p:cNvPr id="2050" name="Picture 2" descr="Formulários em HTML">
            <a:extLst>
              <a:ext uri="{FF2B5EF4-FFF2-40B4-BE49-F238E27FC236}">
                <a16:creationId xmlns:a16="http://schemas.microsoft.com/office/drawing/2014/main" id="{1F59FB0D-A1D3-FA87-F825-A28DF1AD5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3" y="1609724"/>
            <a:ext cx="4886325" cy="503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814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121C96-D8E2-89C4-E9F4-5815ED962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CAMPOS PARA ENTRADA DE TEXTO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B5C7333-B2ED-97F2-4B18-6E380C127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899" y="2649736"/>
            <a:ext cx="11258551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sz="4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&gt;Nome:&lt;</a:t>
            </a:r>
            <a:r>
              <a:rPr kumimoji="0" lang="pt-BR" altLang="pt-BR" sz="4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input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sz="4000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type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sz="40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text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sz="4000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name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"nome"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/&gt;&lt;/</a:t>
            </a:r>
            <a:r>
              <a:rPr kumimoji="0" lang="pt-BR" altLang="pt-BR" sz="4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8944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57780A-8B74-10EF-762B-5BC3373EA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DB1FC4-242F-F64D-4998-9BCFE0308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BD7DBBD-D5C9-EF83-7894-70CCFBF4D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209" y="0"/>
            <a:ext cx="122942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928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3FFA4-3089-A104-C054-34BBC356F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1CB277-CD6C-6B46-D34B-FD6239D71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277571E-8100-66CF-5FC1-E631A1E8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966" y="1298787"/>
            <a:ext cx="8028034" cy="540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5330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538BA2-A226-CD26-ACA2-269B6CC2E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86ED5E-72A5-C38A-3A71-22B3B2F53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531F68F-9379-11C3-3D7B-A7AC0ECC8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62" y="365125"/>
            <a:ext cx="12032475" cy="609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752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F7DAA3D-82E1-8E51-C620-F682FEE168D2}"/>
              </a:ext>
            </a:extLst>
          </p:cNvPr>
          <p:cNvSpPr txBox="1"/>
          <p:nvPr/>
        </p:nvSpPr>
        <p:spPr>
          <a:xfrm>
            <a:off x="900112" y="335845"/>
            <a:ext cx="955833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&lt;!DOCTYPE 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 </a:t>
            </a:r>
            <a:r>
              <a:rPr lang="pt-BR" dirty="0" err="1"/>
              <a:t>lang</a:t>
            </a:r>
            <a:r>
              <a:rPr lang="pt-BR" dirty="0"/>
              <a:t>="</a:t>
            </a:r>
            <a:r>
              <a:rPr lang="pt-BR" dirty="0" err="1"/>
              <a:t>pt</a:t>
            </a:r>
            <a:r>
              <a:rPr lang="pt-BR" dirty="0"/>
              <a:t>-BR"&gt;</a:t>
            </a:r>
          </a:p>
          <a:p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  &lt;meta </a:t>
            </a:r>
            <a:r>
              <a:rPr lang="pt-BR" dirty="0" err="1"/>
              <a:t>charset</a:t>
            </a:r>
            <a:r>
              <a:rPr lang="pt-BR" dirty="0"/>
              <a:t>="UTF-8"&gt;</a:t>
            </a:r>
          </a:p>
          <a:p>
            <a:r>
              <a:rPr lang="pt-BR" dirty="0"/>
              <a:t>  &lt;</a:t>
            </a:r>
            <a:r>
              <a:rPr lang="pt-BR" dirty="0" err="1"/>
              <a:t>title</a:t>
            </a:r>
            <a:r>
              <a:rPr lang="pt-BR" dirty="0"/>
              <a:t>&gt;Formulário Simples&lt;/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&lt;body&gt;</a:t>
            </a:r>
          </a:p>
          <a:p>
            <a:r>
              <a:rPr lang="pt-BR" dirty="0"/>
              <a:t>  &lt;h2&gt;Entre em Contato&lt;/h2&gt;</a:t>
            </a:r>
          </a:p>
          <a:p>
            <a:r>
              <a:rPr lang="pt-BR" dirty="0"/>
              <a:t>  &lt;</a:t>
            </a:r>
            <a:r>
              <a:rPr lang="pt-BR" dirty="0" err="1"/>
              <a:t>form</a:t>
            </a:r>
            <a:r>
              <a:rPr lang="pt-BR" dirty="0"/>
              <a:t> </a:t>
            </a:r>
            <a:r>
              <a:rPr lang="pt-BR" dirty="0" err="1"/>
              <a:t>action</a:t>
            </a:r>
            <a:r>
              <a:rPr lang="pt-BR" dirty="0"/>
              <a:t>="/enviar" </a:t>
            </a:r>
            <a:r>
              <a:rPr lang="pt-BR" dirty="0" err="1"/>
              <a:t>method</a:t>
            </a:r>
            <a:r>
              <a:rPr lang="pt-BR" dirty="0"/>
              <a:t>="post"&gt;</a:t>
            </a:r>
          </a:p>
          <a:p>
            <a:r>
              <a:rPr lang="pt-BR" dirty="0"/>
              <a:t>    &lt;</a:t>
            </a:r>
            <a:r>
              <a:rPr lang="pt-BR" dirty="0" err="1"/>
              <a:t>label</a:t>
            </a:r>
            <a:r>
              <a:rPr lang="pt-BR" dirty="0"/>
              <a:t> for="nome"&gt;Nome:&lt;/</a:t>
            </a:r>
            <a:r>
              <a:rPr lang="pt-BR" dirty="0" err="1"/>
              <a:t>label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r>
              <a:rPr lang="pt-BR" dirty="0"/>
              <a:t>    &lt;input </a:t>
            </a:r>
            <a:r>
              <a:rPr lang="pt-BR" dirty="0" err="1"/>
              <a:t>type</a:t>
            </a:r>
            <a:r>
              <a:rPr lang="pt-BR" dirty="0"/>
              <a:t>="</a:t>
            </a:r>
            <a:r>
              <a:rPr lang="pt-BR" dirty="0" err="1"/>
              <a:t>text</a:t>
            </a:r>
            <a:r>
              <a:rPr lang="pt-BR" dirty="0"/>
              <a:t>" id="nome" </a:t>
            </a:r>
            <a:r>
              <a:rPr lang="pt-BR" dirty="0" err="1"/>
              <a:t>name</a:t>
            </a:r>
            <a:r>
              <a:rPr lang="pt-BR" dirty="0"/>
              <a:t>="nome" </a:t>
            </a:r>
            <a:r>
              <a:rPr lang="pt-BR" dirty="0" err="1"/>
              <a:t>required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endParaRPr lang="pt-BR" dirty="0"/>
          </a:p>
          <a:p>
            <a:r>
              <a:rPr lang="pt-BR" dirty="0"/>
              <a:t>    &lt;</a:t>
            </a:r>
            <a:r>
              <a:rPr lang="pt-BR" dirty="0" err="1"/>
              <a:t>label</a:t>
            </a:r>
            <a:r>
              <a:rPr lang="pt-BR" dirty="0"/>
              <a:t> for="</a:t>
            </a:r>
            <a:r>
              <a:rPr lang="pt-BR" dirty="0" err="1"/>
              <a:t>email</a:t>
            </a:r>
            <a:r>
              <a:rPr lang="pt-BR" dirty="0"/>
              <a:t>"&gt;E-mail:&lt;/</a:t>
            </a:r>
            <a:r>
              <a:rPr lang="pt-BR" dirty="0" err="1"/>
              <a:t>label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r>
              <a:rPr lang="pt-BR" dirty="0"/>
              <a:t>    &lt;input </a:t>
            </a:r>
            <a:r>
              <a:rPr lang="pt-BR" dirty="0" err="1"/>
              <a:t>type</a:t>
            </a:r>
            <a:r>
              <a:rPr lang="pt-BR" dirty="0"/>
              <a:t>="</a:t>
            </a:r>
            <a:r>
              <a:rPr lang="pt-BR" dirty="0" err="1"/>
              <a:t>email</a:t>
            </a:r>
            <a:r>
              <a:rPr lang="pt-BR" dirty="0"/>
              <a:t>" id="</a:t>
            </a:r>
            <a:r>
              <a:rPr lang="pt-BR" dirty="0" err="1"/>
              <a:t>email</a:t>
            </a:r>
            <a:r>
              <a:rPr lang="pt-BR" dirty="0"/>
              <a:t>" </a:t>
            </a:r>
            <a:r>
              <a:rPr lang="pt-BR" dirty="0" err="1"/>
              <a:t>name</a:t>
            </a:r>
            <a:r>
              <a:rPr lang="pt-BR" dirty="0"/>
              <a:t>="</a:t>
            </a:r>
            <a:r>
              <a:rPr lang="pt-BR" dirty="0" err="1"/>
              <a:t>email</a:t>
            </a:r>
            <a:r>
              <a:rPr lang="pt-BR" dirty="0"/>
              <a:t>" </a:t>
            </a:r>
            <a:r>
              <a:rPr lang="pt-BR" dirty="0" err="1"/>
              <a:t>required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endParaRPr lang="pt-BR" dirty="0"/>
          </a:p>
          <a:p>
            <a:r>
              <a:rPr lang="pt-BR" dirty="0"/>
              <a:t>    &lt;</a:t>
            </a:r>
            <a:r>
              <a:rPr lang="pt-BR" dirty="0" err="1"/>
              <a:t>label</a:t>
            </a:r>
            <a:r>
              <a:rPr lang="pt-BR" dirty="0"/>
              <a:t> for="mensagem"&gt;Mensagem:&lt;/</a:t>
            </a:r>
            <a:r>
              <a:rPr lang="pt-BR" dirty="0" err="1"/>
              <a:t>label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r>
              <a:rPr lang="pt-BR" dirty="0"/>
              <a:t>    &lt;</a:t>
            </a:r>
            <a:r>
              <a:rPr lang="pt-BR" dirty="0" err="1"/>
              <a:t>textarea</a:t>
            </a:r>
            <a:r>
              <a:rPr lang="pt-BR" dirty="0"/>
              <a:t> id="mensagem" </a:t>
            </a:r>
            <a:r>
              <a:rPr lang="pt-BR" dirty="0" err="1"/>
              <a:t>name</a:t>
            </a:r>
            <a:r>
              <a:rPr lang="pt-BR" dirty="0"/>
              <a:t>="mensagem" </a:t>
            </a:r>
            <a:r>
              <a:rPr lang="pt-BR" dirty="0" err="1"/>
              <a:t>rows</a:t>
            </a:r>
            <a:r>
              <a:rPr lang="pt-BR" dirty="0"/>
              <a:t>="5" </a:t>
            </a:r>
            <a:r>
              <a:rPr lang="pt-BR" dirty="0" err="1"/>
              <a:t>required</a:t>
            </a:r>
            <a:r>
              <a:rPr lang="pt-BR" dirty="0"/>
              <a:t>&gt;&lt;/</a:t>
            </a:r>
            <a:r>
              <a:rPr lang="pt-BR" dirty="0" err="1"/>
              <a:t>textarea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endParaRPr lang="pt-BR" dirty="0"/>
          </a:p>
          <a:p>
            <a:r>
              <a:rPr lang="pt-BR" dirty="0"/>
              <a:t>    &lt;input </a:t>
            </a:r>
            <a:r>
              <a:rPr lang="pt-BR" dirty="0" err="1"/>
              <a:t>type</a:t>
            </a:r>
            <a:r>
              <a:rPr lang="pt-BR" dirty="0"/>
              <a:t>="</a:t>
            </a:r>
            <a:r>
              <a:rPr lang="pt-BR" dirty="0" err="1"/>
              <a:t>submit</a:t>
            </a:r>
            <a:r>
              <a:rPr lang="pt-BR" dirty="0"/>
              <a:t>" </a:t>
            </a:r>
            <a:r>
              <a:rPr lang="pt-BR" dirty="0" err="1"/>
              <a:t>value</a:t>
            </a:r>
            <a:r>
              <a:rPr lang="pt-BR" dirty="0"/>
              <a:t>="Enviar"&gt;</a:t>
            </a:r>
          </a:p>
          <a:p>
            <a:r>
              <a:rPr lang="pt-BR" dirty="0"/>
              <a:t>  &lt;/</a:t>
            </a:r>
            <a:r>
              <a:rPr lang="pt-BR" dirty="0" err="1"/>
              <a:t>form</a:t>
            </a:r>
            <a:r>
              <a:rPr lang="pt-BR" dirty="0"/>
              <a:t>&gt;</a:t>
            </a:r>
          </a:p>
          <a:p>
            <a:r>
              <a:rPr lang="pt-BR" dirty="0"/>
              <a:t>&lt;/body&gt;</a:t>
            </a:r>
          </a:p>
          <a:p>
            <a:r>
              <a:rPr lang="pt-BR" dirty="0"/>
              <a:t>&lt;/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420702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04424C-1129-635F-0086-F8DD60686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456B84-AE67-753A-DC75-7DB680C50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5896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6BC3F-F01B-D1B4-DF4A-9A8C47672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E689C4-9B92-E250-C80E-F34A80CC5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C8197F5-4DB3-2680-1528-8584253A0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05" y="681037"/>
            <a:ext cx="10931516" cy="566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49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96840-6B7C-F78F-0CCB-90CD04A98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6188D3-F796-D852-4FDD-BC46CCE8A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D8E651B-EC71-4117-375B-4EA22B3C6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0" y="681038"/>
            <a:ext cx="9149316" cy="478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98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416EE-6324-5B33-67CD-78BE8CDAE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FORMULARIO DE LOGIN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EF1A588-0EAA-C0E6-6BF9-0C917D73AA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31469"/>
            <a:ext cx="10622652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html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head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        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title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&gt;Formulários&lt;/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title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&lt;/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head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body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form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action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gravar_dados.php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method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"post"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         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&gt;Nome:&lt;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input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type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text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name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"nome"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/&gt;&lt;/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         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&gt;Senha:&lt;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input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type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password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name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"senha"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size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"15"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/&gt;&lt;/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         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input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type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submit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name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"enviar"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value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"Enviar"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/&gt;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&lt;/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form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&lt;/</a:t>
            </a:r>
            <a:r>
              <a:rPr kumimoji="0" lang="pt-BR" altLang="pt-BR" sz="1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body</a:t>
            </a:r>
            <a:r>
              <a:rPr kumimoji="0" lang="pt-BR" altLang="pt-BR" sz="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&lt;/</a:t>
            </a:r>
            <a:r>
              <a:rPr kumimoji="0" lang="pt-BR" altLang="pt-BR" sz="100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html</a:t>
            </a:r>
            <a:r>
              <a:rPr kumimoji="0" lang="pt-BR" altLang="pt-BR" sz="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99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BF7A33-B3F0-84D2-16EE-F60A798E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</a:t>
            </a:r>
          </a:p>
        </p:txBody>
      </p:sp>
      <p:pic>
        <p:nvPicPr>
          <p:cNvPr id="7170" name="Picture 2" descr="Formulários em HTML">
            <a:extLst>
              <a:ext uri="{FF2B5EF4-FFF2-40B4-BE49-F238E27FC236}">
                <a16:creationId xmlns:a16="http://schemas.microsoft.com/office/drawing/2014/main" id="{DECE9705-620A-78FA-B7AB-12C663636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100012"/>
            <a:ext cx="6548437" cy="675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141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DCB242-CE70-97D1-1AF8-A76474882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22CEC9-559F-0168-1E23-21C488749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 descr="Formulários em HTML">
            <a:extLst>
              <a:ext uri="{FF2B5EF4-FFF2-40B4-BE49-F238E27FC236}">
                <a16:creationId xmlns:a16="http://schemas.microsoft.com/office/drawing/2014/main" id="{14797AA8-B8D8-9F0E-E646-0572E67EB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676" y="0"/>
            <a:ext cx="62864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392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611DE9-75D0-EE8A-42C5-563016EF1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2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63D654-C59B-96D6-F756-6E2FF55C32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016135"/>
            <a:ext cx="10247805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Objetivo: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Criar um formulário HTML básico para cadastrar um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usuário com os seguintes campos: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Nome completo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E-mail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Senha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Gênero (masculino, feminino, outro - usando 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radio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Interesses (esportes, música, leitura - usando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checkbox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Um botão para enviar o formulário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8705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594</Words>
  <Application>Microsoft Office PowerPoint</Application>
  <PresentationFormat>Widescreen</PresentationFormat>
  <Paragraphs>60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7" baseType="lpstr">
      <vt:lpstr>Arial</vt:lpstr>
      <vt:lpstr>Arial Unicode MS</vt:lpstr>
      <vt:lpstr>Calibri</vt:lpstr>
      <vt:lpstr>Calibri Light</vt:lpstr>
      <vt:lpstr>Monaco</vt:lpstr>
      <vt:lpstr>Open Sans</vt:lpstr>
      <vt:lpstr>Poppins</vt:lpstr>
      <vt:lpstr>Tema do Office</vt:lpstr>
      <vt:lpstr>FORMULARIOS EM HTML</vt:lpstr>
      <vt:lpstr>Finalidade dos formulários</vt:lpstr>
      <vt:lpstr>Apresentação do PowerPoint</vt:lpstr>
      <vt:lpstr>Apresentação do PowerPoint</vt:lpstr>
      <vt:lpstr>Apresentação do PowerPoint</vt:lpstr>
      <vt:lpstr>Apresentação do PowerPoint</vt:lpstr>
      <vt:lpstr>CAMPOS PARA ENTRADA DE DADOS</vt:lpstr>
      <vt:lpstr>CAMPOS PARA ENTRADA DE TEXTO</vt:lpstr>
      <vt:lpstr>Apresentação do PowerPoint</vt:lpstr>
      <vt:lpstr>Apresentação do PowerPoint</vt:lpstr>
      <vt:lpstr>Apresentação do PowerPoint</vt:lpstr>
      <vt:lpstr>Apresentação do PowerPoint</vt:lpstr>
      <vt:lpstr>RESULTADO</vt:lpstr>
      <vt:lpstr>Apresentação do PowerPoint</vt:lpstr>
      <vt:lpstr>Apresentação do PowerPoint</vt:lpstr>
      <vt:lpstr>FORMULARIO DE LOGIN</vt:lpstr>
      <vt:lpstr>RESULTADO</vt:lpstr>
      <vt:lpstr>EXERCÍCIO 1</vt:lpstr>
      <vt:lpstr>Exercício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 Aparecido da Silva</dc:creator>
  <cp:lastModifiedBy>Andre Aparecido da Silva</cp:lastModifiedBy>
  <cp:revision>3</cp:revision>
  <dcterms:created xsi:type="dcterms:W3CDTF">2025-05-09T10:46:57Z</dcterms:created>
  <dcterms:modified xsi:type="dcterms:W3CDTF">2025-05-09T11:26:02Z</dcterms:modified>
</cp:coreProperties>
</file>