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notesSlides/notesSlide12.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11.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 id="2147483807" r:id="rId2"/>
  </p:sldMasterIdLst>
  <p:notesMasterIdLst>
    <p:notesMasterId r:id="rId116"/>
  </p:notesMasterIdLst>
  <p:handoutMasterIdLst>
    <p:handoutMasterId r:id="rId117"/>
  </p:handoutMasterIdLst>
  <p:sldIdLst>
    <p:sldId id="319" r:id="rId3"/>
    <p:sldId id="336" r:id="rId4"/>
    <p:sldId id="382" r:id="rId5"/>
    <p:sldId id="381" r:id="rId6"/>
    <p:sldId id="346" r:id="rId7"/>
    <p:sldId id="386" r:id="rId8"/>
    <p:sldId id="347" r:id="rId9"/>
    <p:sldId id="348" r:id="rId10"/>
    <p:sldId id="383" r:id="rId11"/>
    <p:sldId id="423" r:id="rId12"/>
    <p:sldId id="427" r:id="rId13"/>
    <p:sldId id="422" r:id="rId14"/>
    <p:sldId id="503" r:id="rId15"/>
    <p:sldId id="504" r:id="rId16"/>
    <p:sldId id="505" r:id="rId17"/>
    <p:sldId id="511" r:id="rId18"/>
    <p:sldId id="510" r:id="rId19"/>
    <p:sldId id="506" r:id="rId20"/>
    <p:sldId id="507" r:id="rId21"/>
    <p:sldId id="509" r:id="rId22"/>
    <p:sldId id="508" r:id="rId23"/>
    <p:sldId id="424" r:id="rId24"/>
    <p:sldId id="425" r:id="rId25"/>
    <p:sldId id="426" r:id="rId26"/>
    <p:sldId id="341" r:id="rId27"/>
    <p:sldId id="331" r:id="rId28"/>
    <p:sldId id="387" r:id="rId29"/>
    <p:sldId id="388" r:id="rId30"/>
    <p:sldId id="349" r:id="rId31"/>
    <p:sldId id="430" r:id="rId32"/>
    <p:sldId id="431" r:id="rId33"/>
    <p:sldId id="432" r:id="rId34"/>
    <p:sldId id="433" r:id="rId35"/>
    <p:sldId id="512" r:id="rId36"/>
    <p:sldId id="434" r:id="rId37"/>
    <p:sldId id="435" r:id="rId38"/>
    <p:sldId id="436" r:id="rId39"/>
    <p:sldId id="437" r:id="rId40"/>
    <p:sldId id="438" r:id="rId41"/>
    <p:sldId id="439" r:id="rId42"/>
    <p:sldId id="440" r:id="rId43"/>
    <p:sldId id="441" r:id="rId44"/>
    <p:sldId id="442" r:id="rId45"/>
    <p:sldId id="443" r:id="rId46"/>
    <p:sldId id="444" r:id="rId47"/>
    <p:sldId id="445" r:id="rId48"/>
    <p:sldId id="446" r:id="rId49"/>
    <p:sldId id="447" r:id="rId50"/>
    <p:sldId id="448" r:id="rId51"/>
    <p:sldId id="449" r:id="rId52"/>
    <p:sldId id="513" r:id="rId53"/>
    <p:sldId id="450" r:id="rId54"/>
    <p:sldId id="451" r:id="rId55"/>
    <p:sldId id="452" r:id="rId56"/>
    <p:sldId id="453" r:id="rId57"/>
    <p:sldId id="454" r:id="rId58"/>
    <p:sldId id="455" r:id="rId59"/>
    <p:sldId id="456" r:id="rId60"/>
    <p:sldId id="457" r:id="rId61"/>
    <p:sldId id="458" r:id="rId62"/>
    <p:sldId id="459" r:id="rId63"/>
    <p:sldId id="460" r:id="rId64"/>
    <p:sldId id="461" r:id="rId65"/>
    <p:sldId id="462" r:id="rId66"/>
    <p:sldId id="463" r:id="rId67"/>
    <p:sldId id="464" r:id="rId68"/>
    <p:sldId id="465" r:id="rId69"/>
    <p:sldId id="466" r:id="rId70"/>
    <p:sldId id="467" r:id="rId71"/>
    <p:sldId id="468" r:id="rId72"/>
    <p:sldId id="469" r:id="rId73"/>
    <p:sldId id="470" r:id="rId74"/>
    <p:sldId id="471" r:id="rId75"/>
    <p:sldId id="472" r:id="rId76"/>
    <p:sldId id="473" r:id="rId77"/>
    <p:sldId id="514" r:id="rId78"/>
    <p:sldId id="515" r:id="rId79"/>
    <p:sldId id="516" r:id="rId80"/>
    <p:sldId id="475" r:id="rId81"/>
    <p:sldId id="474" r:id="rId82"/>
    <p:sldId id="476" r:id="rId83"/>
    <p:sldId id="477" r:id="rId84"/>
    <p:sldId id="478" r:id="rId85"/>
    <p:sldId id="479" r:id="rId86"/>
    <p:sldId id="480" r:id="rId87"/>
    <p:sldId id="481" r:id="rId88"/>
    <p:sldId id="482" r:id="rId89"/>
    <p:sldId id="483" r:id="rId90"/>
    <p:sldId id="484" r:id="rId91"/>
    <p:sldId id="485" r:id="rId92"/>
    <p:sldId id="520" r:id="rId93"/>
    <p:sldId id="518" r:id="rId94"/>
    <p:sldId id="519" r:id="rId95"/>
    <p:sldId id="517" r:id="rId96"/>
    <p:sldId id="486" r:id="rId97"/>
    <p:sldId id="487" r:id="rId98"/>
    <p:sldId id="488" r:id="rId99"/>
    <p:sldId id="489" r:id="rId100"/>
    <p:sldId id="490" r:id="rId101"/>
    <p:sldId id="491" r:id="rId102"/>
    <p:sldId id="492" r:id="rId103"/>
    <p:sldId id="493" r:id="rId104"/>
    <p:sldId id="494" r:id="rId105"/>
    <p:sldId id="495" r:id="rId106"/>
    <p:sldId id="496" r:id="rId107"/>
    <p:sldId id="497" r:id="rId108"/>
    <p:sldId id="498" r:id="rId109"/>
    <p:sldId id="499" r:id="rId110"/>
    <p:sldId id="500" r:id="rId111"/>
    <p:sldId id="501" r:id="rId112"/>
    <p:sldId id="502" r:id="rId113"/>
    <p:sldId id="521" r:id="rId114"/>
    <p:sldId id="522" r:id="rId115"/>
  </p:sldIdLst>
  <p:sldSz cx="9144000" cy="6858000" type="screen4x3"/>
  <p:notesSz cx="7099300" cy="10234613"/>
  <p:defaultTextStyle>
    <a:defPPr>
      <a:defRPr lang="pt-B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CC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8024" autoAdjust="0"/>
  </p:normalViewPr>
  <p:slideViewPr>
    <p:cSldViewPr>
      <p:cViewPr>
        <p:scale>
          <a:sx n="70" d="100"/>
          <a:sy n="70" d="100"/>
        </p:scale>
        <p:origin x="-2790" y="-105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handoutMaster" Target="handoutMasters/handoutMaster1.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3076363" cy="511731"/>
          </a:xfrm>
          <a:prstGeom prst="rect">
            <a:avLst/>
          </a:prstGeom>
        </p:spPr>
        <p:txBody>
          <a:bodyPr vert="horz" lIns="99048" tIns="49524" rIns="99048" bIns="49524" rtlCol="0"/>
          <a:lstStyle>
            <a:lvl1pPr algn="l" fontAlgn="auto" latinLnBrk="0">
              <a:spcBef>
                <a:spcPts val="0"/>
              </a:spcBef>
              <a:spcAft>
                <a:spcPts val="0"/>
              </a:spcAft>
              <a:defRPr lang="pt-BR" sz="1300">
                <a:latin typeface="+mn-lt"/>
                <a:cs typeface="+mn-cs"/>
              </a:defRPr>
            </a:lvl1pPr>
            <a:extLst/>
          </a:lstStyle>
          <a:p>
            <a:pPr>
              <a:defRPr/>
            </a:pPr>
            <a:endParaRPr/>
          </a:p>
        </p:txBody>
      </p:sp>
      <p:sp>
        <p:nvSpPr>
          <p:cNvPr id="3" name="Rectangle 3"/>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fontAlgn="auto" latinLnBrk="0">
              <a:spcBef>
                <a:spcPts val="0"/>
              </a:spcBef>
              <a:spcAft>
                <a:spcPts val="0"/>
              </a:spcAft>
              <a:defRPr lang="pt-BR" sz="1300">
                <a:latin typeface="+mn-lt"/>
                <a:cs typeface="+mn-cs"/>
              </a:defRPr>
            </a:lvl1pPr>
            <a:extLst/>
          </a:lstStyle>
          <a:p>
            <a:pPr>
              <a:defRPr/>
            </a:pPr>
            <a:fld id="{E489AD9F-C283-4CA5-B978-2BFEB318B966}" type="datetimeFigureOut">
              <a:rPr/>
              <a:pPr>
                <a:defRPr/>
              </a:pPr>
              <a:t>06/10/2014</a:t>
            </a:fld>
            <a:endParaRPr/>
          </a:p>
        </p:txBody>
      </p:sp>
      <p:sp>
        <p:nvSpPr>
          <p:cNvPr id="4" name="Rectangle 4"/>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fontAlgn="auto" latinLnBrk="0">
              <a:spcBef>
                <a:spcPts val="0"/>
              </a:spcBef>
              <a:spcAft>
                <a:spcPts val="0"/>
              </a:spcAft>
              <a:defRPr lang="pt-BR" sz="1300">
                <a:latin typeface="+mn-lt"/>
                <a:cs typeface="+mn-cs"/>
              </a:defRPr>
            </a:lvl1pPr>
            <a:extLst/>
          </a:lstStyle>
          <a:p>
            <a:pPr>
              <a:defRPr/>
            </a:pPr>
            <a:endParaRPr/>
          </a:p>
        </p:txBody>
      </p:sp>
      <p:sp>
        <p:nvSpPr>
          <p:cNvPr id="5" name="Rectangle 5"/>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fontAlgn="auto" latinLnBrk="0">
              <a:spcBef>
                <a:spcPts val="0"/>
              </a:spcBef>
              <a:spcAft>
                <a:spcPts val="0"/>
              </a:spcAft>
              <a:defRPr lang="pt-BR" sz="1300">
                <a:latin typeface="+mn-lt"/>
                <a:cs typeface="+mn-cs"/>
              </a:defRPr>
            </a:lvl1pPr>
            <a:extLst/>
          </a:lstStyle>
          <a:p>
            <a:pPr>
              <a:defRPr/>
            </a:pPr>
            <a:fld id="{534A6592-B2A1-4014-949F-94D33E940691}" type="slidenum">
              <a:rPr/>
              <a:pPr>
                <a:defRPr/>
              </a:pPr>
              <a:t>‹nº›</a:t>
            </a:fld>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2"/>
          <p:cNvSpPr>
            <a:spLocks noGrp="1"/>
          </p:cNvSpPr>
          <p:nvPr>
            <p:ph type="hdr" sz="quarter"/>
          </p:nvPr>
        </p:nvSpPr>
        <p:spPr>
          <a:xfrm>
            <a:off x="0" y="0"/>
            <a:ext cx="3076363" cy="511731"/>
          </a:xfrm>
          <a:prstGeom prst="rect">
            <a:avLst/>
          </a:prstGeom>
        </p:spPr>
        <p:txBody>
          <a:bodyPr vert="horz" lIns="99048" tIns="49524" rIns="99048" bIns="49524" rtlCol="0"/>
          <a:lstStyle>
            <a:lvl1pPr algn="l" fontAlgn="auto" latinLnBrk="0">
              <a:spcBef>
                <a:spcPts val="0"/>
              </a:spcBef>
              <a:spcAft>
                <a:spcPts val="0"/>
              </a:spcAft>
              <a:defRPr lang="pt-BR" sz="1300">
                <a:latin typeface="+mn-lt"/>
                <a:cs typeface="+mn-cs"/>
              </a:defRPr>
            </a:lvl1pPr>
            <a:extLst/>
          </a:lstStyle>
          <a:p>
            <a:pPr>
              <a:defRPr/>
            </a:pPr>
            <a:endParaRPr/>
          </a:p>
        </p:txBody>
      </p:sp>
      <p:sp>
        <p:nvSpPr>
          <p:cNvPr id="3" name="Rectangle 3"/>
          <p:cNvSpPr>
            <a:spLocks noGrp="1"/>
          </p:cNvSpPr>
          <p:nvPr>
            <p:ph type="dt" idx="1"/>
          </p:nvPr>
        </p:nvSpPr>
        <p:spPr>
          <a:xfrm>
            <a:off x="4021294" y="0"/>
            <a:ext cx="3076363" cy="511731"/>
          </a:xfrm>
          <a:prstGeom prst="rect">
            <a:avLst/>
          </a:prstGeom>
        </p:spPr>
        <p:txBody>
          <a:bodyPr vert="horz" lIns="99048" tIns="49524" rIns="99048" bIns="49524" rtlCol="0"/>
          <a:lstStyle>
            <a:lvl1pPr algn="r" fontAlgn="auto" latinLnBrk="0">
              <a:spcBef>
                <a:spcPts val="0"/>
              </a:spcBef>
              <a:spcAft>
                <a:spcPts val="0"/>
              </a:spcAft>
              <a:defRPr lang="pt-BR" sz="1300">
                <a:latin typeface="+mn-lt"/>
                <a:cs typeface="+mn-cs"/>
              </a:defRPr>
            </a:lvl1pPr>
            <a:extLst/>
          </a:lstStyle>
          <a:p>
            <a:pPr>
              <a:defRPr/>
            </a:pPr>
            <a:fld id="{70CAE7AB-8818-49D6-A5FA-76FCA4B7269C}" type="datetimeFigureOut">
              <a:rPr/>
              <a:pPr>
                <a:defRPr/>
              </a:pPr>
              <a:t>06/10/2014</a:t>
            </a:fld>
            <a:endParaRPr/>
          </a:p>
        </p:txBody>
      </p:sp>
      <p:sp>
        <p:nvSpPr>
          <p:cNvPr id="4" name="Rectangle 4"/>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extLst/>
          </a:lstStyle>
          <a:p>
            <a:pPr lvl="0"/>
            <a:endParaRPr lang="pt-BR" noProof="0"/>
          </a:p>
        </p:txBody>
      </p:sp>
      <p:sp>
        <p:nvSpPr>
          <p:cNvPr id="5" name="Rectangle 5"/>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extLst/>
          </a:lstStyle>
          <a:p>
            <a:pPr lvl="0"/>
            <a:r>
              <a:rPr lang="pt-BR" noProof="0"/>
              <a:t>Clique para editar os estilos do texto mestre</a:t>
            </a:r>
          </a:p>
          <a:p>
            <a:pPr lvl="1"/>
            <a:r>
              <a:rPr lang="pt-BR" noProof="0"/>
              <a:t>Segundo nível</a:t>
            </a:r>
          </a:p>
          <a:p>
            <a:pPr lvl="2"/>
            <a:r>
              <a:rPr lang="pt-BR" noProof="0"/>
              <a:t>Terceiro nível</a:t>
            </a:r>
          </a:p>
          <a:p>
            <a:pPr lvl="3"/>
            <a:r>
              <a:rPr lang="pt-BR" noProof="0"/>
              <a:t>Quarto nível</a:t>
            </a:r>
          </a:p>
          <a:p>
            <a:pPr lvl="4"/>
            <a:r>
              <a:rPr lang="pt-BR" noProof="0"/>
              <a:t>Quinto nível</a:t>
            </a:r>
          </a:p>
        </p:txBody>
      </p:sp>
      <p:sp>
        <p:nvSpPr>
          <p:cNvPr id="6" name="Rectangle 6"/>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fontAlgn="auto" latinLnBrk="0">
              <a:spcBef>
                <a:spcPts val="0"/>
              </a:spcBef>
              <a:spcAft>
                <a:spcPts val="0"/>
              </a:spcAft>
              <a:defRPr lang="pt-BR" sz="1300">
                <a:latin typeface="+mn-lt"/>
                <a:cs typeface="+mn-cs"/>
              </a:defRPr>
            </a:lvl1pPr>
            <a:extLst/>
          </a:lstStyle>
          <a:p>
            <a:pPr>
              <a:defRPr/>
            </a:pPr>
            <a:endParaRPr/>
          </a:p>
        </p:txBody>
      </p:sp>
      <p:sp>
        <p:nvSpPr>
          <p:cNvPr id="7" name="Rectangle 7"/>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fontAlgn="auto" latinLnBrk="0">
              <a:spcBef>
                <a:spcPts val="0"/>
              </a:spcBef>
              <a:spcAft>
                <a:spcPts val="0"/>
              </a:spcAft>
              <a:defRPr lang="pt-BR" sz="1300">
                <a:latin typeface="+mn-lt"/>
                <a:cs typeface="+mn-cs"/>
              </a:defRPr>
            </a:lvl1pPr>
            <a:extLst/>
          </a:lstStyle>
          <a:p>
            <a:pPr>
              <a:defRPr/>
            </a:pPr>
            <a:fld id="{BB7FF6BF-A6D7-45AB-8F4D-80F0A903DC07}" type="slidenum">
              <a:rPr/>
              <a:pPr>
                <a:defRPr/>
              </a:pPr>
              <a:t>‹nº›</a:t>
            </a:fl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lang="pt-BR" sz="1200" kern="1200">
        <a:solidFill>
          <a:schemeClr val="tx1"/>
        </a:solidFill>
        <a:latin typeface="+mn-lt"/>
        <a:ea typeface="+mn-ea"/>
        <a:cs typeface="+mn-cs"/>
      </a:defRPr>
    </a:lvl1pPr>
    <a:lvl2pPr marL="457200" algn="l" rtl="0" eaLnBrk="0" fontAlgn="base" hangingPunct="0">
      <a:spcBef>
        <a:spcPct val="30000"/>
      </a:spcBef>
      <a:spcAft>
        <a:spcPct val="0"/>
      </a:spcAft>
      <a:defRPr lang="pt-BR" sz="1200" kern="1200">
        <a:solidFill>
          <a:schemeClr val="tx1"/>
        </a:solidFill>
        <a:latin typeface="+mn-lt"/>
        <a:ea typeface="+mn-ea"/>
        <a:cs typeface="+mn-cs"/>
      </a:defRPr>
    </a:lvl2pPr>
    <a:lvl3pPr marL="914400" algn="l" rtl="0" eaLnBrk="0" fontAlgn="base" hangingPunct="0">
      <a:spcBef>
        <a:spcPct val="30000"/>
      </a:spcBef>
      <a:spcAft>
        <a:spcPct val="0"/>
      </a:spcAft>
      <a:defRPr lang="pt-BR" sz="1200" kern="1200">
        <a:solidFill>
          <a:schemeClr val="tx1"/>
        </a:solidFill>
        <a:latin typeface="+mn-lt"/>
        <a:ea typeface="+mn-ea"/>
        <a:cs typeface="+mn-cs"/>
      </a:defRPr>
    </a:lvl3pPr>
    <a:lvl4pPr marL="1371600" algn="l" rtl="0" eaLnBrk="0" fontAlgn="base" hangingPunct="0">
      <a:spcBef>
        <a:spcPct val="30000"/>
      </a:spcBef>
      <a:spcAft>
        <a:spcPct val="0"/>
      </a:spcAft>
      <a:defRPr lang="pt-BR" sz="1200" kern="1200">
        <a:solidFill>
          <a:schemeClr val="tx1"/>
        </a:solidFill>
        <a:latin typeface="+mn-lt"/>
        <a:ea typeface="+mn-ea"/>
        <a:cs typeface="+mn-cs"/>
      </a:defRPr>
    </a:lvl4pPr>
    <a:lvl5pPr marL="1828800" algn="l" rtl="0" eaLnBrk="0" fontAlgn="base" hangingPunct="0">
      <a:spcBef>
        <a:spcPct val="30000"/>
      </a:spcBef>
      <a:spcAft>
        <a:spcPct val="0"/>
      </a:spcAft>
      <a:defRPr lang="pt-BR" sz="1200" kern="1200">
        <a:solidFill>
          <a:schemeClr val="tx1"/>
        </a:solidFill>
        <a:latin typeface="+mn-lt"/>
        <a:ea typeface="+mn-ea"/>
        <a:cs typeface="+mn-cs"/>
      </a:defRPr>
    </a:lvl5pPr>
    <a:lvl6pPr marL="2286000" algn="l" rtl="0" latinLnBrk="0">
      <a:defRPr lang="pt-BR" sz="1200" kern="1200">
        <a:solidFill>
          <a:schemeClr val="tx1"/>
        </a:solidFill>
        <a:latin typeface="+mn-lt"/>
        <a:ea typeface="+mn-ea"/>
        <a:cs typeface="+mn-cs"/>
      </a:defRPr>
    </a:lvl6pPr>
    <a:lvl7pPr marL="2743200" algn="l" rtl="0" latinLnBrk="0">
      <a:defRPr lang="pt-BR" sz="1200" kern="1200">
        <a:solidFill>
          <a:schemeClr val="tx1"/>
        </a:solidFill>
        <a:latin typeface="+mn-lt"/>
        <a:ea typeface="+mn-ea"/>
        <a:cs typeface="+mn-cs"/>
      </a:defRPr>
    </a:lvl7pPr>
    <a:lvl8pPr marL="3200400" algn="l" rtl="0" latinLnBrk="0">
      <a:defRPr lang="pt-BR" sz="1200" kern="1200">
        <a:solidFill>
          <a:schemeClr val="tx1"/>
        </a:solidFill>
        <a:latin typeface="+mn-lt"/>
        <a:ea typeface="+mn-ea"/>
        <a:cs typeface="+mn-cs"/>
      </a:defRPr>
    </a:lvl8pPr>
    <a:lvl9pPr marL="3657600" algn="l" rtl="0" latinLnBrk="0">
      <a:defRPr lang="pt-B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2292" name="Slide Number Placeholder 3"/>
          <p:cNvSpPr>
            <a:spLocks noGrp="1"/>
          </p:cNvSpPr>
          <p:nvPr>
            <p:ph type="sldNum" sz="quarter" idx="5"/>
          </p:nvPr>
        </p:nvSpPr>
        <p:spPr bwMode="auto">
          <a:ln>
            <a:miter lim="800000"/>
            <a:headEnd/>
            <a:tailEnd/>
          </a:ln>
        </p:spPr>
        <p:txBody>
          <a:bodyPr wrap="square" lIns="99048" tIns="49524" rIns="99048" bIns="49524" numCol="1" anchorCtr="0" compatLnSpc="1">
            <a:prstTxWarp prst="textNoShape">
              <a:avLst/>
            </a:prstTxWarp>
          </a:bodyPr>
          <a:lstStyle/>
          <a:p>
            <a:pPr fontAlgn="base">
              <a:spcBef>
                <a:spcPct val="0"/>
              </a:spcBef>
              <a:spcAft>
                <a:spcPct val="0"/>
              </a:spcAft>
              <a:defRPr/>
            </a:pPr>
            <a:fld id="{B34F1534-91DD-417B-B3CA-E565E6F481E8}" type="slidenum">
              <a:rPr smtClean="0"/>
              <a:pPr fontAlgn="base">
                <a:spcBef>
                  <a:spcPct val="0"/>
                </a:spcBef>
                <a:spcAft>
                  <a:spcPct val="0"/>
                </a:spcAft>
                <a:defRPr/>
              </a:pPr>
              <a:t>1</a:t>
            </a:fld>
            <a:endParaRP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3316" name="Slide Number Placeholder 3"/>
          <p:cNvSpPr>
            <a:spLocks noGrp="1"/>
          </p:cNvSpPr>
          <p:nvPr>
            <p:ph type="sldNum" sz="quarter" idx="5"/>
          </p:nvPr>
        </p:nvSpPr>
        <p:spPr bwMode="auto">
          <a:ln>
            <a:miter lim="800000"/>
            <a:headEnd/>
            <a:tailEnd/>
          </a:ln>
        </p:spPr>
        <p:txBody>
          <a:bodyPr wrap="square" lIns="99048" tIns="49524" rIns="99048" bIns="49524" numCol="1" anchorCtr="0" compatLnSpc="1">
            <a:prstTxWarp prst="textNoShape">
              <a:avLst/>
            </a:prstTxWarp>
          </a:bodyPr>
          <a:lstStyle/>
          <a:p>
            <a:pPr fontAlgn="base">
              <a:spcBef>
                <a:spcPct val="0"/>
              </a:spcBef>
              <a:spcAft>
                <a:spcPct val="0"/>
              </a:spcAft>
              <a:defRPr/>
            </a:pPr>
            <a:fld id="{64C05D35-F5BE-4752-AA97-38413F97A004}" type="slidenum">
              <a:rPr smtClean="0"/>
              <a:pPr fontAlgn="base">
                <a:spcBef>
                  <a:spcPct val="0"/>
                </a:spcBef>
                <a:spcAft>
                  <a:spcPct val="0"/>
                </a:spcAft>
                <a:defRPr/>
              </a:pPr>
              <a:t>2</a:t>
            </a:fld>
            <a:endParaRP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3316" name="Slide Number Placeholder 3"/>
          <p:cNvSpPr>
            <a:spLocks noGrp="1"/>
          </p:cNvSpPr>
          <p:nvPr>
            <p:ph type="sldNum" sz="quarter" idx="5"/>
          </p:nvPr>
        </p:nvSpPr>
        <p:spPr bwMode="auto">
          <a:ln>
            <a:miter lim="800000"/>
            <a:headEnd/>
            <a:tailEnd/>
          </a:ln>
        </p:spPr>
        <p:txBody>
          <a:bodyPr wrap="square" lIns="99048" tIns="49524" rIns="99048" bIns="49524" numCol="1" anchorCtr="0" compatLnSpc="1">
            <a:prstTxWarp prst="textNoShape">
              <a:avLst/>
            </a:prstTxWarp>
          </a:bodyPr>
          <a:lstStyle/>
          <a:p>
            <a:pPr fontAlgn="base">
              <a:spcBef>
                <a:spcPct val="0"/>
              </a:spcBef>
              <a:spcAft>
                <a:spcPct val="0"/>
              </a:spcAft>
              <a:defRPr/>
            </a:pPr>
            <a:fld id="{A1BF33D8-E840-42FA-9FF9-020BB5E486EC}" type="slidenum">
              <a:rPr smtClean="0"/>
              <a:pPr fontAlgn="base">
                <a:spcBef>
                  <a:spcPct val="0"/>
                </a:spcBef>
                <a:spcAft>
                  <a:spcPct val="0"/>
                </a:spcAft>
                <a:defRPr/>
              </a:pPr>
              <a:t>3</a:t>
            </a:fld>
            <a:endParaRP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3316" name="Slide Number Placeholder 3"/>
          <p:cNvSpPr>
            <a:spLocks noGrp="1"/>
          </p:cNvSpPr>
          <p:nvPr>
            <p:ph type="sldNum" sz="quarter" idx="5"/>
          </p:nvPr>
        </p:nvSpPr>
        <p:spPr bwMode="auto">
          <a:ln>
            <a:miter lim="800000"/>
            <a:headEnd/>
            <a:tailEnd/>
          </a:ln>
        </p:spPr>
        <p:txBody>
          <a:bodyPr wrap="square" lIns="99048" tIns="49524" rIns="99048" bIns="49524" numCol="1" anchorCtr="0" compatLnSpc="1">
            <a:prstTxWarp prst="textNoShape">
              <a:avLst/>
            </a:prstTxWarp>
          </a:bodyPr>
          <a:lstStyle/>
          <a:p>
            <a:pPr fontAlgn="base">
              <a:spcBef>
                <a:spcPct val="0"/>
              </a:spcBef>
              <a:spcAft>
                <a:spcPct val="0"/>
              </a:spcAft>
              <a:defRPr/>
            </a:pPr>
            <a:fld id="{E1DD30A4-DE28-4F31-9F2C-6675196377AB}" type="slidenum">
              <a:rPr smtClean="0"/>
              <a:pPr fontAlgn="base">
                <a:spcBef>
                  <a:spcPct val="0"/>
                </a:spcBef>
                <a:spcAft>
                  <a:spcPct val="0"/>
                </a:spcAft>
                <a:defRPr/>
              </a:pPr>
              <a:t>4</a:t>
            </a:fld>
            <a:endParaRP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4340" name="Slide Number Placeholder 3"/>
          <p:cNvSpPr>
            <a:spLocks noGrp="1"/>
          </p:cNvSpPr>
          <p:nvPr>
            <p:ph type="sldNum" sz="quarter" idx="5"/>
          </p:nvPr>
        </p:nvSpPr>
        <p:spPr bwMode="auto">
          <a:ln>
            <a:miter lim="800000"/>
            <a:headEnd/>
            <a:tailEnd/>
          </a:ln>
        </p:spPr>
        <p:txBody>
          <a:bodyPr wrap="square" lIns="99048" tIns="49524" rIns="99048" bIns="49524" numCol="1" anchorCtr="0" compatLnSpc="1">
            <a:prstTxWarp prst="textNoShape">
              <a:avLst/>
            </a:prstTxWarp>
          </a:bodyPr>
          <a:lstStyle/>
          <a:p>
            <a:pPr fontAlgn="base">
              <a:spcBef>
                <a:spcPct val="0"/>
              </a:spcBef>
              <a:spcAft>
                <a:spcPct val="0"/>
              </a:spcAft>
              <a:defRPr/>
            </a:pPr>
            <a:fld id="{A50C33AF-F11E-478B-837D-31F2D39E9ABB}" type="slidenum">
              <a:rPr smtClean="0"/>
              <a:pPr fontAlgn="base">
                <a:spcBef>
                  <a:spcPct val="0"/>
                </a:spcBef>
                <a:spcAft>
                  <a:spcPct val="0"/>
                </a:spcAft>
                <a:defRPr/>
              </a:pPr>
              <a:t>25</a:t>
            </a:fld>
            <a:endParaRP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5364" name="Slide Number Placeholder 3"/>
          <p:cNvSpPr>
            <a:spLocks noGrp="1"/>
          </p:cNvSpPr>
          <p:nvPr>
            <p:ph type="sldNum" sz="quarter" idx="5"/>
          </p:nvPr>
        </p:nvSpPr>
        <p:spPr bwMode="auto">
          <a:ln>
            <a:miter lim="800000"/>
            <a:headEnd/>
            <a:tailEnd/>
          </a:ln>
        </p:spPr>
        <p:txBody>
          <a:bodyPr wrap="square" lIns="99048" tIns="49524" rIns="99048" bIns="49524" numCol="1" anchorCtr="0" compatLnSpc="1">
            <a:prstTxWarp prst="textNoShape">
              <a:avLst/>
            </a:prstTxWarp>
          </a:bodyPr>
          <a:lstStyle/>
          <a:p>
            <a:pPr fontAlgn="base">
              <a:spcBef>
                <a:spcPct val="0"/>
              </a:spcBef>
              <a:spcAft>
                <a:spcPct val="0"/>
              </a:spcAft>
              <a:defRPr/>
            </a:pPr>
            <a:fld id="{9F4EE25F-FAFA-461A-9418-55E89F8F07BA}" type="slidenum">
              <a:rPr smtClean="0"/>
              <a:pPr fontAlgn="base">
                <a:spcBef>
                  <a:spcPct val="0"/>
                </a:spcBef>
                <a:spcAft>
                  <a:spcPct val="0"/>
                </a:spcAft>
                <a:defRPr/>
              </a:pPr>
              <a:t>26</a:t>
            </a:fld>
            <a:endParaRP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p:spPr>
      </p:sp>
      <p:sp>
        <p:nvSpPr>
          <p:cNvPr id="101379"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5364" name="Slide Number Placeholder 3"/>
          <p:cNvSpPr>
            <a:spLocks noGrp="1"/>
          </p:cNvSpPr>
          <p:nvPr>
            <p:ph type="sldNum" sz="quarter" idx="5"/>
          </p:nvPr>
        </p:nvSpPr>
        <p:spPr bwMode="auto">
          <a:ln>
            <a:miter lim="800000"/>
            <a:headEnd/>
            <a:tailEnd/>
          </a:ln>
        </p:spPr>
        <p:txBody>
          <a:bodyPr wrap="square" lIns="99048" tIns="49524" rIns="99048" bIns="49524" numCol="1" anchorCtr="0" compatLnSpc="1">
            <a:prstTxWarp prst="textNoShape">
              <a:avLst/>
            </a:prstTxWarp>
          </a:bodyPr>
          <a:lstStyle/>
          <a:p>
            <a:pPr fontAlgn="base">
              <a:spcBef>
                <a:spcPct val="0"/>
              </a:spcBef>
              <a:spcAft>
                <a:spcPct val="0"/>
              </a:spcAft>
              <a:defRPr/>
            </a:pPr>
            <a:fld id="{F75A8257-C5FB-43B1-8AFE-AF503BBFB7ED}" type="slidenum">
              <a:rPr smtClean="0"/>
              <a:pPr fontAlgn="base">
                <a:spcBef>
                  <a:spcPct val="0"/>
                </a:spcBef>
                <a:spcAft>
                  <a:spcPct val="0"/>
                </a:spcAft>
                <a:defRPr/>
              </a:pPr>
              <a:t>27</a:t>
            </a:fld>
            <a:endParaRP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02404" name="Slide Number Placeholder 3"/>
          <p:cNvSpPr txBox="1">
            <a:spLocks noGrp="1"/>
          </p:cNvSpPr>
          <p:nvPr/>
        </p:nvSpPr>
        <p:spPr bwMode="auto">
          <a:xfrm>
            <a:off x="4021294" y="9721106"/>
            <a:ext cx="3076363" cy="511731"/>
          </a:xfrm>
          <a:prstGeom prst="rect">
            <a:avLst/>
          </a:prstGeom>
          <a:noFill/>
          <a:ln w="9525">
            <a:noFill/>
            <a:miter lim="800000"/>
            <a:headEnd/>
            <a:tailEnd/>
          </a:ln>
        </p:spPr>
        <p:txBody>
          <a:bodyPr lIns="99048" tIns="49524" rIns="99048" bIns="49524" anchor="b"/>
          <a:lstStyle/>
          <a:p>
            <a:pPr algn="r"/>
            <a:fld id="{AA5C917D-DC60-4BFE-A337-BDF87B7F9AB6}" type="slidenum">
              <a:rPr lang="pt-BR" sz="1300">
                <a:latin typeface="Calibri" pitchFamily="34" charset="0"/>
              </a:rPr>
              <a:pPr algn="r"/>
              <a:t>38</a:t>
            </a:fld>
            <a:endParaRPr lang="pt-BR" sz="1300" dirty="0">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p:spPr>
      </p:sp>
      <p:sp>
        <p:nvSpPr>
          <p:cNvPr id="103427"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03428" name="Slide Number Placeholder 3"/>
          <p:cNvSpPr txBox="1">
            <a:spLocks noGrp="1"/>
          </p:cNvSpPr>
          <p:nvPr/>
        </p:nvSpPr>
        <p:spPr bwMode="auto">
          <a:xfrm>
            <a:off x="4021294" y="9721106"/>
            <a:ext cx="3076363" cy="511731"/>
          </a:xfrm>
          <a:prstGeom prst="rect">
            <a:avLst/>
          </a:prstGeom>
          <a:noFill/>
          <a:ln w="9525">
            <a:noFill/>
            <a:miter lim="800000"/>
            <a:headEnd/>
            <a:tailEnd/>
          </a:ln>
        </p:spPr>
        <p:txBody>
          <a:bodyPr lIns="99048" tIns="49524" rIns="99048" bIns="49524" anchor="b"/>
          <a:lstStyle/>
          <a:p>
            <a:pPr algn="r"/>
            <a:fld id="{C61F6309-D766-4019-85AF-35B9E4158EFD}" type="slidenum">
              <a:rPr lang="pt-BR" sz="1300">
                <a:latin typeface="Calibri" pitchFamily="34" charset="0"/>
              </a:rPr>
              <a:pPr algn="r"/>
              <a:t>39</a:t>
            </a:fld>
            <a:endParaRPr lang="pt-BR" sz="1300" dirty="0">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04452" name="Slide Number Placeholder 3"/>
          <p:cNvSpPr txBox="1">
            <a:spLocks noGrp="1"/>
          </p:cNvSpPr>
          <p:nvPr/>
        </p:nvSpPr>
        <p:spPr bwMode="auto">
          <a:xfrm>
            <a:off x="4021294" y="9721106"/>
            <a:ext cx="3076363" cy="511731"/>
          </a:xfrm>
          <a:prstGeom prst="rect">
            <a:avLst/>
          </a:prstGeom>
          <a:noFill/>
          <a:ln w="9525">
            <a:noFill/>
            <a:miter lim="800000"/>
            <a:headEnd/>
            <a:tailEnd/>
          </a:ln>
        </p:spPr>
        <p:txBody>
          <a:bodyPr lIns="99048" tIns="49524" rIns="99048" bIns="49524" anchor="b"/>
          <a:lstStyle/>
          <a:p>
            <a:pPr algn="r"/>
            <a:fld id="{F37E6C38-FC69-4475-B3B7-6E754833CA7A}" type="slidenum">
              <a:rPr lang="pt-BR" sz="1300">
                <a:latin typeface="Calibri" pitchFamily="34" charset="0"/>
              </a:rPr>
              <a:pPr algn="r"/>
              <a:t>40</a:t>
            </a:fld>
            <a:endParaRPr lang="pt-BR" sz="1300" dirty="0">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p:spPr>
      </p:sp>
      <p:sp>
        <p:nvSpPr>
          <p:cNvPr id="105475"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05476" name="Slide Number Placeholder 3"/>
          <p:cNvSpPr txBox="1">
            <a:spLocks noGrp="1"/>
          </p:cNvSpPr>
          <p:nvPr/>
        </p:nvSpPr>
        <p:spPr bwMode="auto">
          <a:xfrm>
            <a:off x="4021294" y="9721106"/>
            <a:ext cx="3076363" cy="511731"/>
          </a:xfrm>
          <a:prstGeom prst="rect">
            <a:avLst/>
          </a:prstGeom>
          <a:noFill/>
          <a:ln w="9525">
            <a:noFill/>
            <a:miter lim="800000"/>
            <a:headEnd/>
            <a:tailEnd/>
          </a:ln>
        </p:spPr>
        <p:txBody>
          <a:bodyPr lIns="99048" tIns="49524" rIns="99048" bIns="49524" anchor="b"/>
          <a:lstStyle/>
          <a:p>
            <a:pPr algn="r"/>
            <a:fld id="{BB3FA960-6773-4470-88A0-A9BAC04A5293}" type="slidenum">
              <a:rPr lang="pt-BR" sz="1300">
                <a:latin typeface="Calibri" pitchFamily="34" charset="0"/>
              </a:rPr>
              <a:pPr algn="r"/>
              <a:t>41</a:t>
            </a:fld>
            <a:endParaRPr lang="pt-BR" sz="1300" dirty="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6388" name="Slide Number Placeholder 3"/>
          <p:cNvSpPr>
            <a:spLocks noGrp="1"/>
          </p:cNvSpPr>
          <p:nvPr>
            <p:ph type="sldNum" sz="quarter" idx="5"/>
          </p:nvPr>
        </p:nvSpPr>
        <p:spPr bwMode="auto">
          <a:ln>
            <a:miter lim="800000"/>
            <a:headEnd/>
            <a:tailEnd/>
          </a:ln>
        </p:spPr>
        <p:txBody>
          <a:bodyPr wrap="square" lIns="99048" tIns="49524" rIns="99048" bIns="49524" numCol="1" anchorCtr="0" compatLnSpc="1">
            <a:prstTxWarp prst="textNoShape">
              <a:avLst/>
            </a:prstTxWarp>
          </a:bodyPr>
          <a:lstStyle/>
          <a:p>
            <a:pPr fontAlgn="base">
              <a:spcBef>
                <a:spcPct val="0"/>
              </a:spcBef>
              <a:spcAft>
                <a:spcPct val="0"/>
              </a:spcAft>
              <a:defRPr/>
            </a:pPr>
            <a:fld id="{23EEB49D-C664-40D7-83F7-DE05D8B26C33}" type="slidenum">
              <a:rPr smtClean="0"/>
              <a:pPr fontAlgn="base">
                <a:spcBef>
                  <a:spcPct val="0"/>
                </a:spcBef>
                <a:spcAft>
                  <a:spcPct val="0"/>
                </a:spcAft>
                <a:defRPr/>
              </a:pPr>
              <a:t>42</a:t>
            </a:fld>
            <a:endParaRP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6388" name="Slide Number Placeholder 3"/>
          <p:cNvSpPr>
            <a:spLocks noGrp="1"/>
          </p:cNvSpPr>
          <p:nvPr>
            <p:ph type="sldNum" sz="quarter" idx="5"/>
          </p:nvPr>
        </p:nvSpPr>
        <p:spPr bwMode="auto">
          <a:ln>
            <a:miter lim="800000"/>
            <a:headEnd/>
            <a:tailEnd/>
          </a:ln>
        </p:spPr>
        <p:txBody>
          <a:bodyPr wrap="square" lIns="99048" tIns="49524" rIns="99048" bIns="49524" numCol="1" anchorCtr="0" compatLnSpc="1">
            <a:prstTxWarp prst="textNoShape">
              <a:avLst/>
            </a:prstTxWarp>
          </a:bodyPr>
          <a:lstStyle/>
          <a:p>
            <a:pPr fontAlgn="base">
              <a:spcBef>
                <a:spcPct val="0"/>
              </a:spcBef>
              <a:spcAft>
                <a:spcPct val="0"/>
              </a:spcAft>
              <a:defRPr/>
            </a:pPr>
            <a:fld id="{4DB57CA4-317D-4F8B-81D4-300B91825068}" type="slidenum">
              <a:rPr smtClean="0"/>
              <a:pPr fontAlgn="base">
                <a:spcBef>
                  <a:spcPct val="0"/>
                </a:spcBef>
                <a:spcAft>
                  <a:spcPct val="0"/>
                </a:spcAft>
                <a:defRPr/>
              </a:pPr>
              <a:t>43</a:t>
            </a:fld>
            <a:endParaRPr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7"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6388" name="Slide Number Placeholder 3"/>
          <p:cNvSpPr>
            <a:spLocks noGrp="1"/>
          </p:cNvSpPr>
          <p:nvPr>
            <p:ph type="sldNum" sz="quarter" idx="5"/>
          </p:nvPr>
        </p:nvSpPr>
        <p:spPr bwMode="auto">
          <a:ln>
            <a:miter lim="800000"/>
            <a:headEnd/>
            <a:tailEnd/>
          </a:ln>
        </p:spPr>
        <p:txBody>
          <a:bodyPr wrap="square" lIns="99048" tIns="49524" rIns="99048" bIns="49524" numCol="1" anchorCtr="0" compatLnSpc="1">
            <a:prstTxWarp prst="textNoShape">
              <a:avLst/>
            </a:prstTxWarp>
          </a:bodyPr>
          <a:lstStyle/>
          <a:p>
            <a:pPr fontAlgn="base">
              <a:spcBef>
                <a:spcPct val="0"/>
              </a:spcBef>
              <a:spcAft>
                <a:spcPct val="0"/>
              </a:spcAft>
              <a:defRPr/>
            </a:pPr>
            <a:fld id="{EEB89B3B-7CF5-4CE2-A324-6013DB4BF913}" type="slidenum">
              <a:rPr smtClean="0"/>
              <a:pPr fontAlgn="base">
                <a:spcBef>
                  <a:spcPct val="0"/>
                </a:spcBef>
                <a:spcAft>
                  <a:spcPct val="0"/>
                </a:spcAft>
                <a:defRPr/>
              </a:pPr>
              <a:t>44</a:t>
            </a:fld>
            <a:endParaRP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6388" name="Slide Number Placeholder 3"/>
          <p:cNvSpPr>
            <a:spLocks noGrp="1"/>
          </p:cNvSpPr>
          <p:nvPr>
            <p:ph type="sldNum" sz="quarter" idx="5"/>
          </p:nvPr>
        </p:nvSpPr>
        <p:spPr bwMode="auto">
          <a:ln>
            <a:miter lim="800000"/>
            <a:headEnd/>
            <a:tailEnd/>
          </a:ln>
        </p:spPr>
        <p:txBody>
          <a:bodyPr wrap="square" lIns="99048" tIns="49524" rIns="99048" bIns="49524" numCol="1" anchorCtr="0" compatLnSpc="1">
            <a:prstTxWarp prst="textNoShape">
              <a:avLst/>
            </a:prstTxWarp>
          </a:bodyPr>
          <a:lstStyle/>
          <a:p>
            <a:pPr fontAlgn="base">
              <a:spcBef>
                <a:spcPct val="0"/>
              </a:spcBef>
              <a:spcAft>
                <a:spcPct val="0"/>
              </a:spcAft>
              <a:defRPr/>
            </a:pPr>
            <a:fld id="{FE586EED-8830-4D89-860A-A5A07367BCA5}" type="slidenum">
              <a:rPr smtClean="0"/>
              <a:pPr fontAlgn="base">
                <a:spcBef>
                  <a:spcPct val="0"/>
                </a:spcBef>
                <a:spcAft>
                  <a:spcPct val="0"/>
                </a:spcAft>
                <a:defRPr/>
              </a:pPr>
              <a:t>45</a:t>
            </a:fld>
            <a:endParaRPr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10596" name="Slide Number Placeholder 3"/>
          <p:cNvSpPr txBox="1">
            <a:spLocks noGrp="1"/>
          </p:cNvSpPr>
          <p:nvPr/>
        </p:nvSpPr>
        <p:spPr bwMode="auto">
          <a:xfrm>
            <a:off x="4021294" y="9721106"/>
            <a:ext cx="3076363" cy="511731"/>
          </a:xfrm>
          <a:prstGeom prst="rect">
            <a:avLst/>
          </a:prstGeom>
          <a:noFill/>
          <a:ln w="9525">
            <a:noFill/>
            <a:miter lim="800000"/>
            <a:headEnd/>
            <a:tailEnd/>
          </a:ln>
        </p:spPr>
        <p:txBody>
          <a:bodyPr lIns="99048" tIns="49524" rIns="99048" bIns="49524" anchor="b"/>
          <a:lstStyle/>
          <a:p>
            <a:pPr algn="r"/>
            <a:fld id="{33A79030-9673-40E9-A213-6E611A52B304}" type="slidenum">
              <a:rPr lang="pt-BR" sz="1300">
                <a:latin typeface="Calibri" pitchFamily="34" charset="0"/>
              </a:rPr>
              <a:pPr algn="r"/>
              <a:t>47</a:t>
            </a:fld>
            <a:endParaRPr lang="pt-BR" sz="1300" dirty="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lIns="99048" tIns="49524" rIns="99048" bIns="49524" numCol="1" anchor="t" anchorCtr="0" compatLnSpc="1">
            <a:prstTxWarp prst="textNoShape">
              <a:avLst/>
            </a:prstTxWarp>
          </a:bodyPr>
          <a:lstStyle/>
          <a:p>
            <a:pPr eaLnBrk="1" hangingPunct="1">
              <a:spcBef>
                <a:spcPct val="0"/>
              </a:spcBef>
            </a:pPr>
            <a:endParaRPr smtClean="0"/>
          </a:p>
        </p:txBody>
      </p:sp>
      <p:sp>
        <p:nvSpPr>
          <p:cNvPr id="111620" name="Slide Number Placeholder 3"/>
          <p:cNvSpPr txBox="1">
            <a:spLocks noGrp="1"/>
          </p:cNvSpPr>
          <p:nvPr/>
        </p:nvSpPr>
        <p:spPr bwMode="auto">
          <a:xfrm>
            <a:off x="4021294" y="9721106"/>
            <a:ext cx="3076363" cy="511731"/>
          </a:xfrm>
          <a:prstGeom prst="rect">
            <a:avLst/>
          </a:prstGeom>
          <a:noFill/>
          <a:ln w="9525">
            <a:noFill/>
            <a:miter lim="800000"/>
            <a:headEnd/>
            <a:tailEnd/>
          </a:ln>
        </p:spPr>
        <p:txBody>
          <a:bodyPr lIns="99048" tIns="49524" rIns="99048" bIns="49524" anchor="b"/>
          <a:lstStyle/>
          <a:p>
            <a:pPr algn="r"/>
            <a:fld id="{43FE5333-6A7B-427F-ABF5-8E1522A2ADFE}" type="slidenum">
              <a:rPr lang="pt-BR" sz="1300">
                <a:latin typeface="Calibri" pitchFamily="34" charset="0"/>
              </a:rPr>
              <a:pPr algn="r"/>
              <a:t>48</a:t>
            </a:fld>
            <a:endParaRPr lang="pt-BR" sz="1300" dirty="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apa do Álbum">
    <p:spTree>
      <p:nvGrpSpPr>
        <p:cNvPr id="1" name=""/>
        <p:cNvGrpSpPr/>
        <p:nvPr/>
      </p:nvGrpSpPr>
      <p:grpSpPr>
        <a:xfrm>
          <a:off x="0" y="0"/>
          <a:ext cx="0" cy="0"/>
          <a:chOff x="0" y="0"/>
          <a:chExt cx="0" cy="0"/>
        </a:xfrm>
      </p:grpSpPr>
      <p:sp>
        <p:nvSpPr>
          <p:cNvPr id="5" name="Rectangle 7"/>
          <p:cNvSpPr>
            <a:spLocks/>
          </p:cNvSpPr>
          <p:nvPr/>
        </p:nvSpPr>
        <p:spPr>
          <a:xfrm>
            <a:off x="454025" y="5181600"/>
            <a:ext cx="8229600" cy="1143000"/>
          </a:xfrm>
          <a:prstGeom prst="rect">
            <a:avLst/>
          </a:prstGeom>
        </p:spPr>
        <p:txBody>
          <a:bodyPr anchor="ctr">
            <a:normAutofit/>
          </a:bodyPr>
          <a:lstStyle>
            <a:extLst/>
          </a:lstStyle>
          <a:p>
            <a:pPr algn="ctr" fontAlgn="auto">
              <a:spcAft>
                <a:spcPts val="0"/>
              </a:spcAft>
              <a:defRPr kumimoji="0" lang="pt-BR"/>
            </a:pPr>
            <a:endParaRPr lang="pt-BR" sz="3200" i="1" kern="0">
              <a:latin typeface="+mj-lt"/>
              <a:ea typeface="+mj-ea"/>
              <a:cs typeface="+mj-cs"/>
            </a:endParaRPr>
          </a:p>
        </p:txBody>
      </p:sp>
      <p:sp>
        <p:nvSpPr>
          <p:cNvPr id="6" name="Rectangle 5"/>
          <p:cNvSpPr/>
          <p:nvPr/>
        </p:nvSpPr>
        <p:spPr>
          <a:xfrm>
            <a:off x="176213" y="187325"/>
            <a:ext cx="8763000" cy="6213475"/>
          </a:xfrm>
          <a:prstGeom prst="rect">
            <a:avLst/>
          </a:prstGeom>
          <a:noFill/>
          <a:ln w="9525" cap="rnd" cmpd="sng" algn="ctr">
            <a:solidFill>
              <a:schemeClr val="bg1">
                <a:tint val="85000"/>
              </a:schemeClr>
            </a:solidFill>
            <a:prstDash val="dash"/>
          </a:ln>
          <a:effectLst>
            <a:outerShdw blurRad="25400" dist="12700" dir="5400000" algn="tl" rotWithShape="0">
              <a:schemeClr val="bg1">
                <a:alpha val="60000"/>
              </a:scheme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pt-BR"/>
          </a:p>
        </p:txBody>
      </p:sp>
      <p:sp>
        <p:nvSpPr>
          <p:cNvPr id="24" name="Rectangle 7"/>
          <p:cNvSpPr>
            <a:spLocks noGrp="1"/>
          </p:cNvSpPr>
          <p:nvPr>
            <p:ph type="title"/>
          </p:nvPr>
        </p:nvSpPr>
        <p:spPr>
          <a:xfrm>
            <a:off x="228601" y="3962400"/>
            <a:ext cx="8298485" cy="1066800"/>
          </a:xfrm>
        </p:spPr>
        <p:txBody>
          <a:bodyPr bIns="0"/>
          <a:lstStyle>
            <a:lvl1pPr algn="r" eaLnBrk="1" latinLnBrk="0" hangingPunct="1">
              <a:defRPr kumimoji="0" lang="pt-BR"/>
            </a:lvl1pPr>
            <a:extLst/>
          </a:lstStyle>
          <a:p>
            <a:r>
              <a:rPr lang="pt-BR" smtClean="0"/>
              <a:t>Clique para editar o estilo do título mestre</a:t>
            </a:r>
            <a:endParaRPr lang="pt-BR"/>
          </a:p>
        </p:txBody>
      </p:sp>
      <p:sp>
        <p:nvSpPr>
          <p:cNvPr id="9" name="Rectangle 7"/>
          <p:cNvSpPr>
            <a:spLocks noGrp="1"/>
          </p:cNvSpPr>
          <p:nvPr>
            <p:ph type="body" sz="quarter" idx="10"/>
          </p:nvPr>
        </p:nvSpPr>
        <p:spPr>
          <a:xfrm>
            <a:off x="2133600" y="5133975"/>
            <a:ext cx="6386946" cy="1219200"/>
          </a:xfrm>
        </p:spPr>
        <p:txBody>
          <a:bodyPr tIns="0">
            <a:noAutofit/>
          </a:bodyPr>
          <a:lstStyle>
            <a:lvl1pPr marL="0" marR="0" indent="0" algn="r" rtl="0" eaLnBrk="1" latinLnBrk="0" hangingPunct="1">
              <a:spcBef>
                <a:spcPct val="20000"/>
              </a:spcBef>
              <a:buFontTx/>
              <a:buNone/>
              <a:defRPr kumimoji="0" lang="pt-BR" sz="1800" i="0" baseline="0">
                <a:solidFill>
                  <a:schemeClr val="tx1"/>
                </a:solidFill>
                <a:latin typeface="+mn-lt"/>
                <a:ea typeface="+mn-ea"/>
                <a:cs typeface="+mn-cs"/>
              </a:defRPr>
            </a:lvl1pPr>
            <a:extLst/>
          </a:lstStyle>
          <a:p>
            <a:pPr lvl="0"/>
            <a:r>
              <a:rPr lang="pt-BR" smtClean="0"/>
              <a:t>Clique para editar os estilos do texto mestre</a:t>
            </a:r>
          </a:p>
        </p:txBody>
      </p:sp>
      <p:sp>
        <p:nvSpPr>
          <p:cNvPr id="27" name="Rectangle 6"/>
          <p:cNvSpPr>
            <a:spLocks noGrp="1"/>
          </p:cNvSpPr>
          <p:nvPr>
            <p:ph type="pic" sz="quarter" idx="11"/>
          </p:nvPr>
        </p:nvSpPr>
        <p:spPr>
          <a:xfrm>
            <a:off x="6096000" y="1600200"/>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extLst/>
          </a:lstStyle>
          <a:p>
            <a:pPr lvl="0"/>
            <a:r>
              <a:rPr lang="pt-BR" noProof="0" smtClean="0"/>
              <a:t>Clique no ícone para adicionar uma imagem</a:t>
            </a:r>
            <a:endParaRPr lang="pt-BR" noProof="0"/>
          </a:p>
        </p:txBody>
      </p:sp>
      <p:sp>
        <p:nvSpPr>
          <p:cNvPr id="7" name="Rectangle 10"/>
          <p:cNvSpPr>
            <a:spLocks noGrp="1"/>
          </p:cNvSpPr>
          <p:nvPr>
            <p:ph type="dt" sz="half" idx="12"/>
          </p:nvPr>
        </p:nvSpPr>
        <p:spPr/>
        <p:txBody>
          <a:bodyPr/>
          <a:lstStyle>
            <a:lvl1pPr>
              <a:defRPr smtClean="0"/>
            </a:lvl1pPr>
            <a:extLst/>
          </a:lstStyle>
          <a:p>
            <a:pPr>
              <a:defRPr/>
            </a:pPr>
            <a:r>
              <a:rPr lang="pt-BR" smtClean="0"/>
              <a:t>06/10/2014</a:t>
            </a:r>
            <a:endParaRPr/>
          </a:p>
        </p:txBody>
      </p:sp>
      <p:sp>
        <p:nvSpPr>
          <p:cNvPr id="8" name="Rectangle 11"/>
          <p:cNvSpPr>
            <a:spLocks noGrp="1"/>
          </p:cNvSpPr>
          <p:nvPr>
            <p:ph type="sldNum" sz="quarter" idx="13"/>
          </p:nvPr>
        </p:nvSpPr>
        <p:spPr/>
        <p:txBody>
          <a:bodyPr/>
          <a:lstStyle>
            <a:lvl1pPr>
              <a:defRPr/>
            </a:lvl1pPr>
            <a:extLst/>
          </a:lstStyle>
          <a:p>
            <a:pPr>
              <a:defRPr/>
            </a:pPr>
            <a:fld id="{F27AAA14-8E97-4B79-8A46-C4310C8CF975}" type="slidenum">
              <a:rPr/>
              <a:pPr>
                <a:defRPr/>
              </a:pPr>
              <a:t>‹nº›</a:t>
            </a:fld>
            <a:endParaRPr/>
          </a:p>
        </p:txBody>
      </p:sp>
      <p:sp>
        <p:nvSpPr>
          <p:cNvPr id="10" name="Rectangle 12"/>
          <p:cNvSpPr>
            <a:spLocks noGrp="1"/>
          </p:cNvSpPr>
          <p:nvPr>
            <p:ph type="ftr" sz="quarter" idx="14"/>
          </p:nvPr>
        </p:nvSpPr>
        <p:spPr/>
        <p:txBody>
          <a:bodyPr/>
          <a:lstStyle>
            <a:lvl1pPr>
              <a:defRPr/>
            </a:lvl1pPr>
          </a:lstStyle>
          <a:p>
            <a:pPr>
              <a:defRPr/>
            </a:pPr>
            <a:r>
              <a:rPr lang="pt-BR" smtClean="0"/>
              <a:t>‹nº›</a:t>
            </a:r>
            <a:endParaRPr lang="pt-BR"/>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Paisagem com Legenda">
    <p:spTree>
      <p:nvGrpSpPr>
        <p:cNvPr id="1" name=""/>
        <p:cNvGrpSpPr/>
        <p:nvPr/>
      </p:nvGrpSpPr>
      <p:grpSpPr>
        <a:xfrm>
          <a:off x="0" y="0"/>
          <a:ext cx="0" cy="0"/>
          <a:chOff x="0" y="0"/>
          <a:chExt cx="0" cy="0"/>
        </a:xfrm>
      </p:grpSpPr>
      <p:sp>
        <p:nvSpPr>
          <p:cNvPr id="5" name="Rectangle 9"/>
          <p:cNvSpPr>
            <a:spLocks noGrp="1" noChangeAspect="1"/>
          </p:cNvSpPr>
          <p:nvPr>
            <p:ph type="pic" sz="quarter" idx="10"/>
          </p:nvPr>
        </p:nvSpPr>
        <p:spPr>
          <a:xfrm>
            <a:off x="914400" y="294590"/>
            <a:ext cx="7467600" cy="56007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7" name="Rectangle 5"/>
          <p:cNvSpPr>
            <a:spLocks noGrp="1"/>
          </p:cNvSpPr>
          <p:nvPr>
            <p:ph type="body" sz="quarter" idx="11"/>
          </p:nvPr>
        </p:nvSpPr>
        <p:spPr>
          <a:xfrm>
            <a:off x="914400" y="6019800"/>
            <a:ext cx="7467600" cy="381000"/>
          </a:xfrm>
        </p:spPr>
        <p:txBody>
          <a:bodyPr rIns="9144">
            <a:noAutofit/>
          </a:bodyPr>
          <a:lstStyle>
            <a:lvl1pPr marL="0" marR="0" indent="0" algn="l" rtl="0" eaLnBrk="1" latinLnBrk="0" hangingPunct="1">
              <a:spcBef>
                <a:spcPct val="20000"/>
              </a:spcBef>
              <a:buFontTx/>
              <a:buNone/>
              <a:defRPr kumimoji="0" lang="pt-BR" sz="1800" i="0" baseline="0">
                <a:solidFill>
                  <a:schemeClr val="tx1"/>
                </a:solidFill>
                <a:latin typeface="+mn-lt"/>
                <a:ea typeface="+mn-ea"/>
                <a:cs typeface="+mn-cs"/>
              </a:defRPr>
            </a:lvl1pPr>
            <a:extLst/>
          </a:lstStyle>
          <a:p>
            <a:pPr lvl="0"/>
            <a:r>
              <a:rPr lang="pt-BR" smtClean="0"/>
              <a:t>Clique para editar os estilos do texto mestre</a:t>
            </a:r>
          </a:p>
        </p:txBody>
      </p:sp>
      <p:sp>
        <p:nvSpPr>
          <p:cNvPr id="4" name="Rectangle 3"/>
          <p:cNvSpPr>
            <a:spLocks noGrp="1"/>
          </p:cNvSpPr>
          <p:nvPr>
            <p:ph type="dt" sz="half" idx="12"/>
          </p:nvPr>
        </p:nvSpPr>
        <p:spPr/>
        <p:txBody>
          <a:bodyPr/>
          <a:lstStyle>
            <a:lvl1pPr>
              <a:defRPr/>
            </a:lvl1pPr>
          </a:lstStyle>
          <a:p>
            <a:pPr>
              <a:defRPr/>
            </a:pPr>
            <a:r>
              <a:rPr lang="pt-BR" smtClean="0"/>
              <a:t>06/10/2014</a:t>
            </a:r>
            <a:endParaRPr/>
          </a:p>
        </p:txBody>
      </p:sp>
      <p:sp>
        <p:nvSpPr>
          <p:cNvPr id="6" name="Rectangle 25"/>
          <p:cNvSpPr>
            <a:spLocks noGrp="1"/>
          </p:cNvSpPr>
          <p:nvPr>
            <p:ph type="ftr" sz="quarter" idx="13"/>
          </p:nvPr>
        </p:nvSpPr>
        <p:spPr/>
        <p:txBody>
          <a:bodyPr/>
          <a:lstStyle>
            <a:lvl1pPr>
              <a:defRPr/>
            </a:lvl1pPr>
          </a:lstStyle>
          <a:p>
            <a:pPr>
              <a:defRPr/>
            </a:pPr>
            <a:r>
              <a:rPr lang="pt-BR" smtClean="0"/>
              <a:t>‹nº›</a:t>
            </a:r>
            <a:endParaRPr lang="pt-BR"/>
          </a:p>
        </p:txBody>
      </p:sp>
      <p:sp>
        <p:nvSpPr>
          <p:cNvPr id="8" name="Rectangle 16"/>
          <p:cNvSpPr>
            <a:spLocks noGrp="1"/>
          </p:cNvSpPr>
          <p:nvPr>
            <p:ph type="sldNum" sz="quarter" idx="14"/>
          </p:nvPr>
        </p:nvSpPr>
        <p:spPr/>
        <p:txBody>
          <a:bodyPr/>
          <a:lstStyle>
            <a:lvl1pPr>
              <a:defRPr/>
            </a:lvl1pPr>
          </a:lstStyle>
          <a:p>
            <a:pPr>
              <a:defRPr/>
            </a:pPr>
            <a:fld id="{78A8589B-7C7D-476F-AFF0-05B25D37258B}" type="slidenum">
              <a:rPr/>
              <a:pPr>
                <a:defRPr/>
              </a:pPr>
              <a:t>‹nº›</a:t>
            </a:fld>
            <a:endParaRP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reserve="1">
  <p:cSld name="Retrato com Legenda">
    <p:spTree>
      <p:nvGrpSpPr>
        <p:cNvPr id="1" name=""/>
        <p:cNvGrpSpPr/>
        <p:nvPr/>
      </p:nvGrpSpPr>
      <p:grpSpPr>
        <a:xfrm>
          <a:off x="0" y="0"/>
          <a:ext cx="0" cy="0"/>
          <a:chOff x="0" y="0"/>
          <a:chExt cx="0" cy="0"/>
        </a:xfrm>
      </p:grpSpPr>
      <p:sp>
        <p:nvSpPr>
          <p:cNvPr id="11" name="Rectangle 8"/>
          <p:cNvSpPr>
            <a:spLocks noGrp="1"/>
          </p:cNvSpPr>
          <p:nvPr>
            <p:ph type="pic" sz="quarter" idx="10"/>
          </p:nvPr>
        </p:nvSpPr>
        <p:spPr>
          <a:xfrm>
            <a:off x="419375" y="233241"/>
            <a:ext cx="4640305" cy="61722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13" name="Rectangle 6"/>
          <p:cNvSpPr>
            <a:spLocks noGrp="1"/>
          </p:cNvSpPr>
          <p:nvPr>
            <p:ph type="body" sz="quarter" idx="11"/>
          </p:nvPr>
        </p:nvSpPr>
        <p:spPr>
          <a:xfrm>
            <a:off x="5257800" y="3048000"/>
            <a:ext cx="3505200" cy="3352800"/>
          </a:xfrm>
        </p:spPr>
        <p:txBody>
          <a:bodyPr tIns="91440" bIns="91440" anchor="b">
            <a:noAutofit/>
          </a:bodyPr>
          <a:lstStyle>
            <a:lvl1pPr marL="0" marR="0" indent="0" algn="l" rtl="0" eaLnBrk="1" latinLnBrk="0" hangingPunct="1">
              <a:spcBef>
                <a:spcPct val="20000"/>
              </a:spcBef>
              <a:buFontTx/>
              <a:buNone/>
              <a:defRPr kumimoji="0" lang="pt-BR" sz="1800" i="0" baseline="0">
                <a:solidFill>
                  <a:schemeClr val="tx1"/>
                </a:solidFill>
                <a:latin typeface="+mn-lt"/>
                <a:ea typeface="+mn-ea"/>
                <a:cs typeface="+mn-cs"/>
              </a:defRPr>
            </a:lvl1pPr>
            <a:extLst/>
          </a:lstStyle>
          <a:p>
            <a:pPr lvl="0"/>
            <a:r>
              <a:rPr lang="pt-BR" smtClean="0"/>
              <a:t>Clique para editar os estilos do texto mestre</a:t>
            </a:r>
          </a:p>
        </p:txBody>
      </p:sp>
      <p:sp>
        <p:nvSpPr>
          <p:cNvPr id="4" name="Rectangle 3"/>
          <p:cNvSpPr>
            <a:spLocks noGrp="1"/>
          </p:cNvSpPr>
          <p:nvPr>
            <p:ph type="dt" sz="half" idx="12"/>
          </p:nvPr>
        </p:nvSpPr>
        <p:spPr/>
        <p:txBody>
          <a:bodyPr/>
          <a:lstStyle>
            <a:lvl1pPr>
              <a:defRPr/>
            </a:lvl1pPr>
          </a:lstStyle>
          <a:p>
            <a:pPr>
              <a:defRPr/>
            </a:pPr>
            <a:r>
              <a:rPr lang="pt-BR" smtClean="0"/>
              <a:t>06/10/2014</a:t>
            </a:r>
            <a:endParaRPr/>
          </a:p>
        </p:txBody>
      </p:sp>
      <p:sp>
        <p:nvSpPr>
          <p:cNvPr id="5" name="Rectangle 25"/>
          <p:cNvSpPr>
            <a:spLocks noGrp="1"/>
          </p:cNvSpPr>
          <p:nvPr>
            <p:ph type="ftr" sz="quarter" idx="13"/>
          </p:nvPr>
        </p:nvSpPr>
        <p:spPr/>
        <p:txBody>
          <a:bodyPr/>
          <a:lstStyle>
            <a:lvl1pPr>
              <a:defRPr/>
            </a:lvl1pPr>
          </a:lstStyle>
          <a:p>
            <a:pPr>
              <a:defRPr/>
            </a:pPr>
            <a:r>
              <a:rPr lang="pt-BR" smtClean="0"/>
              <a:t>‹nº›</a:t>
            </a:r>
            <a:endParaRPr lang="pt-BR"/>
          </a:p>
        </p:txBody>
      </p:sp>
      <p:sp>
        <p:nvSpPr>
          <p:cNvPr id="6" name="Rectangle 16"/>
          <p:cNvSpPr>
            <a:spLocks noGrp="1"/>
          </p:cNvSpPr>
          <p:nvPr>
            <p:ph type="sldNum" sz="quarter" idx="14"/>
          </p:nvPr>
        </p:nvSpPr>
        <p:spPr/>
        <p:txBody>
          <a:bodyPr/>
          <a:lstStyle>
            <a:lvl1pPr>
              <a:defRPr/>
            </a:lvl1pPr>
          </a:lstStyle>
          <a:p>
            <a:pPr>
              <a:defRPr/>
            </a:pPr>
            <a:fld id="{146EDA97-C8A2-475D-A120-0B456D627630}" type="slidenum">
              <a:rPr/>
              <a:pPr>
                <a:defRPr/>
              </a:pPr>
              <a:t>‹nº›</a:t>
            </a:fld>
            <a:endParaRPr/>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Paisagem (Tela inteira)">
    <p:spTree>
      <p:nvGrpSpPr>
        <p:cNvPr id="1" name=""/>
        <p:cNvGrpSpPr/>
        <p:nvPr/>
      </p:nvGrpSpPr>
      <p:grpSpPr>
        <a:xfrm>
          <a:off x="0" y="0"/>
          <a:ext cx="0" cy="0"/>
          <a:chOff x="0" y="0"/>
          <a:chExt cx="0" cy="0"/>
        </a:xfrm>
      </p:grpSpPr>
      <p:sp>
        <p:nvSpPr>
          <p:cNvPr id="15" name="Rectangle 6"/>
          <p:cNvSpPr>
            <a:spLocks noGrp="1" noChangeAspect="1"/>
          </p:cNvSpPr>
          <p:nvPr>
            <p:ph type="pic" sz="quarter" idx="10"/>
          </p:nvPr>
        </p:nvSpPr>
        <p:spPr>
          <a:xfrm>
            <a:off x="0" y="0"/>
            <a:ext cx="9144000" cy="6858000"/>
          </a:xfrm>
          <a:noFill/>
          <a:ln w="25400" cap="rnd" cmpd="sng" algn="ctr">
            <a:noFill/>
            <a:prstDash val="solid"/>
          </a:ln>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ção do Álbum">
    <p:spTree>
      <p:nvGrpSpPr>
        <p:cNvPr id="1" name=""/>
        <p:cNvGrpSpPr/>
        <p:nvPr/>
      </p:nvGrpSpPr>
      <p:grpSpPr>
        <a:xfrm>
          <a:off x="0" y="0"/>
          <a:ext cx="0" cy="0"/>
          <a:chOff x="0" y="0"/>
          <a:chExt cx="0" cy="0"/>
        </a:xfrm>
      </p:grpSpPr>
      <p:sp>
        <p:nvSpPr>
          <p:cNvPr id="17" name="Rectangle 2"/>
          <p:cNvSpPr>
            <a:spLocks noGrp="1"/>
          </p:cNvSpPr>
          <p:nvPr>
            <p:ph type="title"/>
          </p:nvPr>
        </p:nvSpPr>
        <p:spPr>
          <a:xfrm>
            <a:off x="752670" y="4572000"/>
            <a:ext cx="7781730" cy="990600"/>
          </a:xfrm>
        </p:spPr>
        <p:txBody>
          <a:bodyPr vert="horz" bIns="0" anchor="b" anchorCtr="0"/>
          <a:lstStyle>
            <a:lvl1pPr eaLnBrk="1" latinLnBrk="0" hangingPunct="1">
              <a:defRPr kumimoji="0" lang="pt-BR" baseline="0"/>
            </a:lvl1pPr>
            <a:extLst/>
          </a:lstStyle>
          <a:p>
            <a:r>
              <a:rPr lang="pt-BR" smtClean="0"/>
              <a:t>Clique para editar o estilo do título mestre</a:t>
            </a:r>
            <a:endParaRPr lang="pt-BR"/>
          </a:p>
        </p:txBody>
      </p:sp>
      <p:sp>
        <p:nvSpPr>
          <p:cNvPr id="27" name="Rectangle 11"/>
          <p:cNvSpPr>
            <a:spLocks noGrp="1"/>
          </p:cNvSpPr>
          <p:nvPr>
            <p:ph type="body" sz="quarter" idx="14"/>
          </p:nvPr>
        </p:nvSpPr>
        <p:spPr>
          <a:xfrm>
            <a:off x="752670" y="5600700"/>
            <a:ext cx="7772400" cy="838200"/>
          </a:xfrm>
        </p:spPr>
        <p:txBody>
          <a:bodyPr tIns="0"/>
          <a:lstStyle>
            <a:lvl1pPr eaLnBrk="1" latinLnBrk="0" hangingPunct="1">
              <a:buFontTx/>
              <a:buNone/>
              <a:defRPr kumimoji="0" lang="pt-BR" sz="1800"/>
            </a:lvl1pPr>
            <a:extLst/>
          </a:lstStyle>
          <a:p>
            <a:pPr lvl="0"/>
            <a:r>
              <a:rPr lang="pt-BR" smtClean="0"/>
              <a:t>Clique para editar os estilos do texto mestre</a:t>
            </a:r>
          </a:p>
        </p:txBody>
      </p:sp>
      <p:sp>
        <p:nvSpPr>
          <p:cNvPr id="7" name="Rectangle 6"/>
          <p:cNvSpPr>
            <a:spLocks noGrp="1"/>
          </p:cNvSpPr>
          <p:nvPr>
            <p:ph type="pic" sz="quarter" idx="11"/>
          </p:nvPr>
        </p:nvSpPr>
        <p:spPr>
          <a:xfrm>
            <a:off x="786338"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extLst/>
          </a:lstStyle>
          <a:p>
            <a:pPr lvl="0"/>
            <a:r>
              <a:rPr lang="pt-BR" noProof="0" smtClean="0"/>
              <a:t>Clique no ícone para adicionar uma imagem</a:t>
            </a:r>
            <a:endParaRPr lang="pt-BR" noProof="0"/>
          </a:p>
        </p:txBody>
      </p:sp>
      <p:sp>
        <p:nvSpPr>
          <p:cNvPr id="18" name="Rectangle 6"/>
          <p:cNvSpPr>
            <a:spLocks noGrp="1"/>
          </p:cNvSpPr>
          <p:nvPr>
            <p:ph type="pic" sz="quarter" idx="15"/>
          </p:nvPr>
        </p:nvSpPr>
        <p:spPr>
          <a:xfrm>
            <a:off x="3474604"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extLst/>
          </a:lstStyle>
          <a:p>
            <a:pPr lvl="0"/>
            <a:r>
              <a:rPr lang="pt-BR" noProof="0" smtClean="0"/>
              <a:t>Clique no ícone para adicionar uma imagem</a:t>
            </a:r>
            <a:endParaRPr lang="pt-BR" noProof="0"/>
          </a:p>
        </p:txBody>
      </p:sp>
      <p:sp>
        <p:nvSpPr>
          <p:cNvPr id="2" name="Rectangle 6"/>
          <p:cNvSpPr>
            <a:spLocks noGrp="1"/>
          </p:cNvSpPr>
          <p:nvPr>
            <p:ph type="pic" sz="quarter" idx="16"/>
          </p:nvPr>
        </p:nvSpPr>
        <p:spPr>
          <a:xfrm>
            <a:off x="6162870"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extLst/>
          </a:lstStyle>
          <a:p>
            <a:pPr lvl="0"/>
            <a:r>
              <a:rPr lang="pt-BR" noProof="0" smtClean="0"/>
              <a:t>Clique no ícone para adicionar uma imagem</a:t>
            </a:r>
            <a:endParaRPr lang="pt-BR" noProof="0"/>
          </a:p>
        </p:txBody>
      </p:sp>
      <p:sp>
        <p:nvSpPr>
          <p:cNvPr id="8" name="Rectangle 3"/>
          <p:cNvSpPr>
            <a:spLocks noGrp="1"/>
          </p:cNvSpPr>
          <p:nvPr>
            <p:ph type="dt" sz="half" idx="17"/>
          </p:nvPr>
        </p:nvSpPr>
        <p:spPr/>
        <p:txBody>
          <a:bodyPr/>
          <a:lstStyle>
            <a:lvl1pPr>
              <a:defRPr/>
            </a:lvl1pPr>
          </a:lstStyle>
          <a:p>
            <a:pPr>
              <a:defRPr/>
            </a:pPr>
            <a:r>
              <a:rPr lang="pt-BR" smtClean="0"/>
              <a:t>06/10/2014</a:t>
            </a:r>
            <a:endParaRPr/>
          </a:p>
        </p:txBody>
      </p:sp>
      <p:sp>
        <p:nvSpPr>
          <p:cNvPr id="9" name="Rectangle 25"/>
          <p:cNvSpPr>
            <a:spLocks noGrp="1"/>
          </p:cNvSpPr>
          <p:nvPr>
            <p:ph type="ftr" sz="quarter" idx="18"/>
          </p:nvPr>
        </p:nvSpPr>
        <p:spPr/>
        <p:txBody>
          <a:bodyPr/>
          <a:lstStyle>
            <a:lvl1pPr>
              <a:defRPr/>
            </a:lvl1pPr>
          </a:lstStyle>
          <a:p>
            <a:pPr>
              <a:defRPr/>
            </a:pPr>
            <a:r>
              <a:rPr lang="pt-BR" smtClean="0"/>
              <a:t>‹nº›</a:t>
            </a:r>
            <a:endParaRPr lang="pt-BR"/>
          </a:p>
        </p:txBody>
      </p:sp>
      <p:sp>
        <p:nvSpPr>
          <p:cNvPr id="10" name="Rectangle 16"/>
          <p:cNvSpPr>
            <a:spLocks noGrp="1"/>
          </p:cNvSpPr>
          <p:nvPr>
            <p:ph type="sldNum" sz="quarter" idx="19"/>
          </p:nvPr>
        </p:nvSpPr>
        <p:spPr/>
        <p:txBody>
          <a:bodyPr/>
          <a:lstStyle>
            <a:lvl1pPr>
              <a:defRPr/>
            </a:lvl1pPr>
          </a:lstStyle>
          <a:p>
            <a:pPr>
              <a:defRPr/>
            </a:pPr>
            <a:fld id="{2082C696-DACE-4BA2-82AA-F1F0DF82EC35}" type="slidenum">
              <a:rPr/>
              <a:pPr>
                <a:defRPr/>
              </a:pPr>
              <a:t>‹nº›</a:t>
            </a:fld>
            <a:endParaRPr/>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ColTx" preserve="1">
  <p:cSld name="2 Superior Retrato com Legendas">
    <p:spTree>
      <p:nvGrpSpPr>
        <p:cNvPr id="1" name=""/>
        <p:cNvGrpSpPr/>
        <p:nvPr/>
      </p:nvGrpSpPr>
      <p:grpSpPr>
        <a:xfrm>
          <a:off x="0" y="0"/>
          <a:ext cx="0" cy="0"/>
          <a:chOff x="0" y="0"/>
          <a:chExt cx="0" cy="0"/>
        </a:xfrm>
      </p:grpSpPr>
      <p:sp>
        <p:nvSpPr>
          <p:cNvPr id="20" name="Rectangle 8"/>
          <p:cNvSpPr>
            <a:spLocks noGrp="1" noChangeAspect="1"/>
          </p:cNvSpPr>
          <p:nvPr>
            <p:ph type="pic" sz="quarter" idx="10"/>
          </p:nvPr>
        </p:nvSpPr>
        <p:spPr>
          <a:xfrm>
            <a:off x="4722047" y="609600"/>
            <a:ext cx="3431353" cy="4575141"/>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11" name="Rectangle 8"/>
          <p:cNvSpPr>
            <a:spLocks noGrp="1" noChangeAspect="1"/>
          </p:cNvSpPr>
          <p:nvPr>
            <p:ph type="pic" sz="quarter" idx="11"/>
          </p:nvPr>
        </p:nvSpPr>
        <p:spPr>
          <a:xfrm>
            <a:off x="1066800" y="609600"/>
            <a:ext cx="3429000" cy="4572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3" name="Rectangle 7"/>
          <p:cNvSpPr>
            <a:spLocks noGrp="1"/>
          </p:cNvSpPr>
          <p:nvPr>
            <p:ph type="body" sz="quarter" idx="14"/>
          </p:nvPr>
        </p:nvSpPr>
        <p:spPr>
          <a:xfrm>
            <a:off x="1066800" y="5334000"/>
            <a:ext cx="3429000" cy="1066800"/>
          </a:xfrm>
        </p:spPr>
        <p:txBody>
          <a:bodyPr rIns="9144">
            <a:noAutofit/>
          </a:bodyPr>
          <a:lstStyle>
            <a:lvl1pPr marL="0" marR="0" indent="0" algn="l" rtl="0" eaLnBrk="1" latinLnBrk="0" hangingPunct="1">
              <a:spcBef>
                <a:spcPct val="20000"/>
              </a:spcBef>
              <a:buFontTx/>
              <a:buNone/>
              <a:defRPr kumimoji="0" lang="pt-BR" sz="1800" baseline="0">
                <a:solidFill>
                  <a:schemeClr val="tx1"/>
                </a:solidFill>
                <a:latin typeface="+mn-lt"/>
                <a:ea typeface="+mn-ea"/>
                <a:cs typeface="+mn-cs"/>
              </a:defRPr>
            </a:lvl1pPr>
            <a:extLst/>
          </a:lstStyle>
          <a:p>
            <a:pPr lvl="0"/>
            <a:r>
              <a:rPr lang="pt-BR" smtClean="0"/>
              <a:t>Clique para editar os estilos do texto mestre</a:t>
            </a:r>
          </a:p>
        </p:txBody>
      </p:sp>
      <p:sp>
        <p:nvSpPr>
          <p:cNvPr id="19" name="Rectangle 7"/>
          <p:cNvSpPr>
            <a:spLocks noGrp="1"/>
          </p:cNvSpPr>
          <p:nvPr>
            <p:ph type="body" sz="quarter" idx="15"/>
          </p:nvPr>
        </p:nvSpPr>
        <p:spPr>
          <a:xfrm>
            <a:off x="4724400" y="5334000"/>
            <a:ext cx="3429000" cy="1066800"/>
          </a:xfrm>
        </p:spPr>
        <p:txBody>
          <a:bodyPr rIns="9144">
            <a:noAutofit/>
          </a:bodyPr>
          <a:lstStyle>
            <a:lvl1pPr marL="0" marR="0" indent="0" algn="l" rtl="0" eaLnBrk="1" latinLnBrk="0" hangingPunct="1">
              <a:spcBef>
                <a:spcPct val="20000"/>
              </a:spcBef>
              <a:buFontTx/>
              <a:buNone/>
              <a:defRPr kumimoji="0" lang="pt-BR" sz="1800" baseline="0">
                <a:solidFill>
                  <a:schemeClr val="tx1"/>
                </a:solidFill>
                <a:latin typeface="+mn-lt"/>
                <a:ea typeface="+mn-ea"/>
                <a:cs typeface="+mn-cs"/>
              </a:defRPr>
            </a:lvl1pPr>
            <a:extLst/>
          </a:lstStyle>
          <a:p>
            <a:pPr lvl="0"/>
            <a:r>
              <a:rPr lang="pt-BR" smtClean="0"/>
              <a:t>Clique para editar os estilos do texto mestre</a:t>
            </a:r>
          </a:p>
        </p:txBody>
      </p:sp>
      <p:sp>
        <p:nvSpPr>
          <p:cNvPr id="6" name="Rectangle 3"/>
          <p:cNvSpPr>
            <a:spLocks noGrp="1"/>
          </p:cNvSpPr>
          <p:nvPr>
            <p:ph type="dt" sz="half" idx="16"/>
          </p:nvPr>
        </p:nvSpPr>
        <p:spPr/>
        <p:txBody>
          <a:bodyPr/>
          <a:lstStyle>
            <a:lvl1pPr>
              <a:defRPr/>
            </a:lvl1pPr>
          </a:lstStyle>
          <a:p>
            <a:pPr>
              <a:defRPr/>
            </a:pPr>
            <a:r>
              <a:rPr lang="pt-BR" smtClean="0"/>
              <a:t>06/10/2014</a:t>
            </a:r>
            <a:endParaRPr/>
          </a:p>
        </p:txBody>
      </p:sp>
      <p:sp>
        <p:nvSpPr>
          <p:cNvPr id="7" name="Rectangle 25"/>
          <p:cNvSpPr>
            <a:spLocks noGrp="1"/>
          </p:cNvSpPr>
          <p:nvPr>
            <p:ph type="ftr" sz="quarter" idx="17"/>
          </p:nvPr>
        </p:nvSpPr>
        <p:spPr/>
        <p:txBody>
          <a:bodyPr/>
          <a:lstStyle>
            <a:lvl1pPr>
              <a:defRPr/>
            </a:lvl1pPr>
          </a:lstStyle>
          <a:p>
            <a:pPr>
              <a:defRPr/>
            </a:pPr>
            <a:r>
              <a:rPr lang="pt-BR" smtClean="0"/>
              <a:t>‹nº›</a:t>
            </a:r>
            <a:endParaRPr lang="pt-BR"/>
          </a:p>
        </p:txBody>
      </p:sp>
      <p:sp>
        <p:nvSpPr>
          <p:cNvPr id="8" name="Rectangle 16"/>
          <p:cNvSpPr>
            <a:spLocks noGrp="1"/>
          </p:cNvSpPr>
          <p:nvPr>
            <p:ph type="sldNum" sz="quarter" idx="18"/>
          </p:nvPr>
        </p:nvSpPr>
        <p:spPr/>
        <p:txBody>
          <a:bodyPr/>
          <a:lstStyle>
            <a:lvl1pPr>
              <a:defRPr/>
            </a:lvl1pPr>
          </a:lstStyle>
          <a:p>
            <a:pPr>
              <a:defRPr/>
            </a:pPr>
            <a:fld id="{4530CF36-6256-4C8F-82E1-27EFD4C9D4CE}" type="slidenum">
              <a:rPr/>
              <a:pPr>
                <a:defRPr/>
              </a:pPr>
              <a:t>‹nº›</a:t>
            </a:fld>
            <a:endParaRP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 Superior Paisagem com Legendas">
    <p:spTree>
      <p:nvGrpSpPr>
        <p:cNvPr id="1" name=""/>
        <p:cNvGrpSpPr/>
        <p:nvPr/>
      </p:nvGrpSpPr>
      <p:grpSpPr>
        <a:xfrm>
          <a:off x="0" y="0"/>
          <a:ext cx="0" cy="0"/>
          <a:chOff x="0" y="0"/>
          <a:chExt cx="0" cy="0"/>
        </a:xfrm>
      </p:grpSpPr>
      <p:sp>
        <p:nvSpPr>
          <p:cNvPr id="23" name="Rectangle 7"/>
          <p:cNvSpPr>
            <a:spLocks noGrp="1" noChangeAspect="1"/>
          </p:cNvSpPr>
          <p:nvPr>
            <p:ph type="pic" sz="quarter" idx="13"/>
          </p:nvPr>
        </p:nvSpPr>
        <p:spPr>
          <a:xfrm>
            <a:off x="4648200" y="1676400"/>
            <a:ext cx="4038600" cy="3028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25" name="Rectangle 7"/>
          <p:cNvSpPr>
            <a:spLocks noGrp="1" noChangeAspect="1"/>
          </p:cNvSpPr>
          <p:nvPr>
            <p:ph type="pic" sz="quarter" idx="14"/>
          </p:nvPr>
        </p:nvSpPr>
        <p:spPr>
          <a:xfrm>
            <a:off x="457200" y="1676400"/>
            <a:ext cx="4038600" cy="3028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8" name="Rectangle 7"/>
          <p:cNvSpPr>
            <a:spLocks noGrp="1"/>
          </p:cNvSpPr>
          <p:nvPr>
            <p:ph type="body" sz="quarter" idx="16"/>
          </p:nvPr>
        </p:nvSpPr>
        <p:spPr>
          <a:xfrm>
            <a:off x="457200" y="4857750"/>
            <a:ext cx="4038600" cy="1238250"/>
          </a:xfrm>
        </p:spPr>
        <p:txBody>
          <a:bodyPr rIns="9144">
            <a:noAutofit/>
          </a:bodyPr>
          <a:lstStyle>
            <a:lvl1pPr marL="0" marR="0" indent="0" algn="l" rtl="0" eaLnBrk="1" latinLnBrk="0" hangingPunct="1">
              <a:spcBef>
                <a:spcPct val="20000"/>
              </a:spcBef>
              <a:buFontTx/>
              <a:buNone/>
              <a:defRPr kumimoji="0" lang="pt-BR" sz="1800" baseline="0">
                <a:solidFill>
                  <a:schemeClr val="tx1"/>
                </a:solidFill>
                <a:latin typeface="+mn-lt"/>
                <a:ea typeface="+mn-ea"/>
                <a:cs typeface="+mn-cs"/>
              </a:defRPr>
            </a:lvl1pPr>
            <a:extLst/>
          </a:lstStyle>
          <a:p>
            <a:pPr lvl="0"/>
            <a:r>
              <a:rPr lang="pt-BR" smtClean="0"/>
              <a:t>Clique para editar os estilos do texto mestre</a:t>
            </a:r>
          </a:p>
        </p:txBody>
      </p:sp>
      <p:sp>
        <p:nvSpPr>
          <p:cNvPr id="19" name="Rectangle 7"/>
          <p:cNvSpPr>
            <a:spLocks noGrp="1"/>
          </p:cNvSpPr>
          <p:nvPr>
            <p:ph type="body" sz="quarter" idx="17"/>
          </p:nvPr>
        </p:nvSpPr>
        <p:spPr>
          <a:xfrm>
            <a:off x="4648200" y="4857750"/>
            <a:ext cx="4038600" cy="1238250"/>
          </a:xfrm>
        </p:spPr>
        <p:txBody>
          <a:bodyPr rIns="9144">
            <a:noAutofit/>
          </a:bodyPr>
          <a:lstStyle>
            <a:lvl1pPr marL="0" marR="0" indent="0" algn="l" rtl="0" eaLnBrk="1" latinLnBrk="0" hangingPunct="1">
              <a:spcBef>
                <a:spcPct val="20000"/>
              </a:spcBef>
              <a:buFontTx/>
              <a:buNone/>
              <a:defRPr kumimoji="0" lang="pt-BR" sz="1800" baseline="0">
                <a:solidFill>
                  <a:schemeClr val="tx1"/>
                </a:solidFill>
                <a:latin typeface="+mn-lt"/>
                <a:ea typeface="+mn-ea"/>
                <a:cs typeface="+mn-cs"/>
              </a:defRPr>
            </a:lvl1pPr>
            <a:extLst/>
          </a:lstStyle>
          <a:p>
            <a:pPr lvl="0"/>
            <a:r>
              <a:rPr lang="pt-BR" smtClean="0"/>
              <a:t>Clique para editar os estilos do texto mestre</a:t>
            </a:r>
          </a:p>
        </p:txBody>
      </p:sp>
      <p:sp>
        <p:nvSpPr>
          <p:cNvPr id="6" name="Rectangle 3"/>
          <p:cNvSpPr>
            <a:spLocks noGrp="1"/>
          </p:cNvSpPr>
          <p:nvPr>
            <p:ph type="dt" sz="half" idx="18"/>
          </p:nvPr>
        </p:nvSpPr>
        <p:spPr/>
        <p:txBody>
          <a:bodyPr/>
          <a:lstStyle>
            <a:lvl1pPr>
              <a:defRPr/>
            </a:lvl1pPr>
          </a:lstStyle>
          <a:p>
            <a:pPr>
              <a:defRPr/>
            </a:pPr>
            <a:r>
              <a:rPr lang="pt-BR" smtClean="0"/>
              <a:t>06/10/2014</a:t>
            </a:r>
            <a:endParaRPr/>
          </a:p>
        </p:txBody>
      </p:sp>
      <p:sp>
        <p:nvSpPr>
          <p:cNvPr id="7" name="Rectangle 25"/>
          <p:cNvSpPr>
            <a:spLocks noGrp="1"/>
          </p:cNvSpPr>
          <p:nvPr>
            <p:ph type="ftr" sz="quarter" idx="19"/>
          </p:nvPr>
        </p:nvSpPr>
        <p:spPr/>
        <p:txBody>
          <a:bodyPr/>
          <a:lstStyle>
            <a:lvl1pPr>
              <a:defRPr/>
            </a:lvl1pPr>
          </a:lstStyle>
          <a:p>
            <a:pPr>
              <a:defRPr/>
            </a:pPr>
            <a:r>
              <a:rPr lang="pt-BR" smtClean="0"/>
              <a:t>‹nº›</a:t>
            </a:r>
            <a:endParaRPr lang="pt-BR"/>
          </a:p>
        </p:txBody>
      </p:sp>
      <p:sp>
        <p:nvSpPr>
          <p:cNvPr id="9" name="Rectangle 16"/>
          <p:cNvSpPr>
            <a:spLocks noGrp="1"/>
          </p:cNvSpPr>
          <p:nvPr>
            <p:ph type="sldNum" sz="quarter" idx="20"/>
          </p:nvPr>
        </p:nvSpPr>
        <p:spPr/>
        <p:txBody>
          <a:bodyPr/>
          <a:lstStyle>
            <a:lvl1pPr>
              <a:defRPr/>
            </a:lvl1pPr>
          </a:lstStyle>
          <a:p>
            <a:pPr>
              <a:defRPr/>
            </a:pPr>
            <a:fld id="{285CB40A-1C0B-49CE-9238-EF3F18C5D514}" type="slidenum">
              <a:rPr/>
              <a:pPr>
                <a:defRPr/>
              </a:pPr>
              <a:t>‹nº›</a:t>
            </a:fld>
            <a:endParaRPr/>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Superior Misto com Legenda">
    <p:spTree>
      <p:nvGrpSpPr>
        <p:cNvPr id="1" name=""/>
        <p:cNvGrpSpPr/>
        <p:nvPr/>
      </p:nvGrpSpPr>
      <p:grpSpPr>
        <a:xfrm>
          <a:off x="0" y="0"/>
          <a:ext cx="0" cy="0"/>
          <a:chOff x="0" y="0"/>
          <a:chExt cx="0" cy="0"/>
        </a:xfrm>
      </p:grpSpPr>
      <p:sp>
        <p:nvSpPr>
          <p:cNvPr id="6" name="Rectangle 7"/>
          <p:cNvSpPr>
            <a:spLocks noGrp="1" noChangeAspect="1"/>
          </p:cNvSpPr>
          <p:nvPr>
            <p:ph type="pic" sz="quarter" idx="11"/>
          </p:nvPr>
        </p:nvSpPr>
        <p:spPr>
          <a:xfrm>
            <a:off x="5141976" y="381000"/>
            <a:ext cx="3773424" cy="2830068"/>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22" name="Rectangle 7"/>
          <p:cNvSpPr>
            <a:spLocks noGrp="1" noChangeAspect="1"/>
          </p:cNvSpPr>
          <p:nvPr>
            <p:ph type="pic" sz="quarter" idx="12"/>
          </p:nvPr>
        </p:nvSpPr>
        <p:spPr>
          <a:xfrm>
            <a:off x="454152" y="381000"/>
            <a:ext cx="4462272" cy="5949696"/>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11" name="Rectangle 7"/>
          <p:cNvSpPr>
            <a:spLocks noGrp="1"/>
          </p:cNvSpPr>
          <p:nvPr>
            <p:ph type="body" sz="quarter" idx="13"/>
          </p:nvPr>
        </p:nvSpPr>
        <p:spPr>
          <a:xfrm>
            <a:off x="5141976" y="3352800"/>
            <a:ext cx="3773425" cy="2971800"/>
          </a:xfrm>
        </p:spPr>
        <p:txBody>
          <a:bodyPr>
            <a:noAutofit/>
          </a:bodyPr>
          <a:lstStyle>
            <a:lvl1pPr marL="0" marR="0" indent="0" algn="l" rtl="0" eaLnBrk="1" latinLnBrk="0" hangingPunct="1">
              <a:spcBef>
                <a:spcPct val="20000"/>
              </a:spcBef>
              <a:buFontTx/>
              <a:buNone/>
              <a:defRPr kumimoji="0" lang="pt-BR" sz="1800" i="0" baseline="0">
                <a:solidFill>
                  <a:schemeClr val="tx1"/>
                </a:solidFill>
                <a:latin typeface="+mn-lt"/>
                <a:ea typeface="+mn-ea"/>
                <a:cs typeface="+mn-cs"/>
              </a:defRPr>
            </a:lvl1pPr>
            <a:extLst/>
          </a:lstStyle>
          <a:p>
            <a:pPr lvl="0"/>
            <a:r>
              <a:rPr lang="pt-BR" smtClean="0"/>
              <a:t>Clique para editar os estilos do texto mestre</a:t>
            </a:r>
          </a:p>
        </p:txBody>
      </p:sp>
      <p:sp>
        <p:nvSpPr>
          <p:cNvPr id="5" name="Rectangle 3"/>
          <p:cNvSpPr>
            <a:spLocks noGrp="1"/>
          </p:cNvSpPr>
          <p:nvPr>
            <p:ph type="dt" sz="half" idx="14"/>
          </p:nvPr>
        </p:nvSpPr>
        <p:spPr/>
        <p:txBody>
          <a:bodyPr/>
          <a:lstStyle>
            <a:lvl1pPr>
              <a:defRPr/>
            </a:lvl1pPr>
          </a:lstStyle>
          <a:p>
            <a:pPr>
              <a:defRPr/>
            </a:pPr>
            <a:r>
              <a:rPr lang="pt-BR" smtClean="0"/>
              <a:t>06/10/2014</a:t>
            </a:r>
            <a:endParaRPr/>
          </a:p>
        </p:txBody>
      </p:sp>
      <p:sp>
        <p:nvSpPr>
          <p:cNvPr id="7" name="Rectangle 25"/>
          <p:cNvSpPr>
            <a:spLocks noGrp="1"/>
          </p:cNvSpPr>
          <p:nvPr>
            <p:ph type="ftr" sz="quarter" idx="15"/>
          </p:nvPr>
        </p:nvSpPr>
        <p:spPr/>
        <p:txBody>
          <a:bodyPr/>
          <a:lstStyle>
            <a:lvl1pPr>
              <a:defRPr/>
            </a:lvl1pPr>
          </a:lstStyle>
          <a:p>
            <a:pPr>
              <a:defRPr/>
            </a:pPr>
            <a:r>
              <a:rPr lang="pt-BR" smtClean="0"/>
              <a:t>‹nº›</a:t>
            </a:r>
            <a:endParaRPr lang="pt-BR"/>
          </a:p>
        </p:txBody>
      </p:sp>
      <p:sp>
        <p:nvSpPr>
          <p:cNvPr id="8" name="Rectangle 16"/>
          <p:cNvSpPr>
            <a:spLocks noGrp="1"/>
          </p:cNvSpPr>
          <p:nvPr>
            <p:ph type="sldNum" sz="quarter" idx="16"/>
          </p:nvPr>
        </p:nvSpPr>
        <p:spPr/>
        <p:txBody>
          <a:bodyPr/>
          <a:lstStyle>
            <a:lvl1pPr>
              <a:defRPr/>
            </a:lvl1pPr>
          </a:lstStyle>
          <a:p>
            <a:pPr>
              <a:defRPr/>
            </a:pPr>
            <a:fld id="{1EB868DD-9E22-4FAF-9DAB-B8BCC5E80D36}" type="slidenum">
              <a:rPr/>
              <a:pPr>
                <a:defRPr/>
              </a:pPr>
              <a:t>‹nº›</a:t>
            </a:fld>
            <a:endParaRP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Superior Retrato com Legendas">
    <p:spTree>
      <p:nvGrpSpPr>
        <p:cNvPr id="1" name=""/>
        <p:cNvGrpSpPr/>
        <p:nvPr/>
      </p:nvGrpSpPr>
      <p:grpSpPr>
        <a:xfrm>
          <a:off x="0" y="0"/>
          <a:ext cx="0" cy="0"/>
          <a:chOff x="0" y="0"/>
          <a:chExt cx="0" cy="0"/>
        </a:xfrm>
      </p:grpSpPr>
      <p:sp>
        <p:nvSpPr>
          <p:cNvPr id="2" name="Rectangle 8"/>
          <p:cNvSpPr>
            <a:spLocks noGrp="1" noChangeAspect="1"/>
          </p:cNvSpPr>
          <p:nvPr>
            <p:ph type="pic" sz="quarter" idx="10"/>
          </p:nvPr>
        </p:nvSpPr>
        <p:spPr>
          <a:xfrm>
            <a:off x="2286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4" name="Rectangle 8"/>
          <p:cNvSpPr>
            <a:spLocks noGrp="1" noChangeAspect="1"/>
          </p:cNvSpPr>
          <p:nvPr>
            <p:ph type="pic" sz="quarter" idx="11"/>
          </p:nvPr>
        </p:nvSpPr>
        <p:spPr>
          <a:xfrm>
            <a:off x="32004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31" name="Rectangle 8"/>
          <p:cNvSpPr>
            <a:spLocks noGrp="1" noChangeAspect="1"/>
          </p:cNvSpPr>
          <p:nvPr>
            <p:ph type="pic" sz="quarter" idx="12"/>
          </p:nvPr>
        </p:nvSpPr>
        <p:spPr>
          <a:xfrm>
            <a:off x="61722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7" name="Rectangle 6"/>
          <p:cNvSpPr>
            <a:spLocks noGrp="1"/>
          </p:cNvSpPr>
          <p:nvPr>
            <p:ph type="body" sz="quarter" idx="13"/>
          </p:nvPr>
        </p:nvSpPr>
        <p:spPr>
          <a:xfrm>
            <a:off x="228600" y="4876800"/>
            <a:ext cx="2743200" cy="1447800"/>
          </a:xfrm>
        </p:spPr>
        <p:txBody>
          <a:bodyPr>
            <a:noAutofit/>
          </a:bodyPr>
          <a:lstStyle>
            <a:lvl1pPr marL="0" marR="0" indent="0" algn="l" rtl="0" eaLnBrk="1" latinLnBrk="0" hangingPunct="1">
              <a:spcBef>
                <a:spcPct val="20000"/>
              </a:spcBef>
              <a:buFontTx/>
              <a:buNone/>
              <a:defRPr kumimoji="0" lang="pt-BR" sz="1800" baseline="0">
                <a:solidFill>
                  <a:schemeClr val="tx1"/>
                </a:solidFill>
                <a:latin typeface="+mn-lt"/>
                <a:ea typeface="+mn-ea"/>
                <a:cs typeface="+mn-cs"/>
              </a:defRPr>
            </a:lvl1pPr>
            <a:extLst/>
          </a:lstStyle>
          <a:p>
            <a:pPr lvl="0"/>
            <a:r>
              <a:rPr lang="pt-BR" smtClean="0"/>
              <a:t>Clique para editar os estilos do texto mestre</a:t>
            </a:r>
          </a:p>
        </p:txBody>
      </p:sp>
      <p:sp>
        <p:nvSpPr>
          <p:cNvPr id="6" name="Rectangle 6"/>
          <p:cNvSpPr>
            <a:spLocks noGrp="1"/>
          </p:cNvSpPr>
          <p:nvPr>
            <p:ph type="body" sz="quarter" idx="14"/>
          </p:nvPr>
        </p:nvSpPr>
        <p:spPr>
          <a:xfrm>
            <a:off x="3200400" y="4876800"/>
            <a:ext cx="2743200" cy="1447800"/>
          </a:xfrm>
        </p:spPr>
        <p:txBody>
          <a:bodyPr>
            <a:noAutofit/>
          </a:bodyPr>
          <a:lstStyle>
            <a:lvl1pPr marL="0" marR="0" indent="0" algn="l" rtl="0" eaLnBrk="1" latinLnBrk="0" hangingPunct="1">
              <a:spcBef>
                <a:spcPct val="20000"/>
              </a:spcBef>
              <a:buFontTx/>
              <a:buNone/>
              <a:defRPr kumimoji="0" lang="pt-BR" sz="1800" baseline="0">
                <a:solidFill>
                  <a:schemeClr val="tx1"/>
                </a:solidFill>
                <a:latin typeface="+mn-lt"/>
                <a:ea typeface="+mn-ea"/>
                <a:cs typeface="+mn-cs"/>
              </a:defRPr>
            </a:lvl1pPr>
            <a:extLst/>
          </a:lstStyle>
          <a:p>
            <a:pPr lvl="0"/>
            <a:r>
              <a:rPr lang="pt-BR" smtClean="0"/>
              <a:t>Clique para editar os estilos do texto mestre</a:t>
            </a:r>
          </a:p>
        </p:txBody>
      </p:sp>
      <p:sp>
        <p:nvSpPr>
          <p:cNvPr id="14" name="Rectangle 6"/>
          <p:cNvSpPr>
            <a:spLocks noGrp="1"/>
          </p:cNvSpPr>
          <p:nvPr>
            <p:ph type="body" sz="quarter" idx="15"/>
          </p:nvPr>
        </p:nvSpPr>
        <p:spPr>
          <a:xfrm>
            <a:off x="6172200" y="4876800"/>
            <a:ext cx="2743200" cy="1447800"/>
          </a:xfrm>
        </p:spPr>
        <p:txBody>
          <a:bodyPr>
            <a:noAutofit/>
          </a:bodyPr>
          <a:lstStyle>
            <a:lvl1pPr marL="0" marR="0" indent="0" algn="l" rtl="0" eaLnBrk="1" latinLnBrk="0" hangingPunct="1">
              <a:spcBef>
                <a:spcPct val="20000"/>
              </a:spcBef>
              <a:buFontTx/>
              <a:buNone/>
              <a:defRPr kumimoji="0" lang="pt-BR" sz="1800" baseline="0">
                <a:solidFill>
                  <a:schemeClr val="tx1"/>
                </a:solidFill>
                <a:latin typeface="+mn-lt"/>
                <a:ea typeface="+mn-ea"/>
                <a:cs typeface="+mn-cs"/>
              </a:defRPr>
            </a:lvl1pPr>
            <a:extLst/>
          </a:lstStyle>
          <a:p>
            <a:pPr lvl="0"/>
            <a:r>
              <a:rPr lang="pt-BR" smtClean="0"/>
              <a:t>Clique para editar os estilos do texto mestre</a:t>
            </a:r>
          </a:p>
        </p:txBody>
      </p:sp>
      <p:sp>
        <p:nvSpPr>
          <p:cNvPr id="8" name="Rectangle 3"/>
          <p:cNvSpPr>
            <a:spLocks noGrp="1"/>
          </p:cNvSpPr>
          <p:nvPr>
            <p:ph type="dt" sz="half" idx="16"/>
          </p:nvPr>
        </p:nvSpPr>
        <p:spPr/>
        <p:txBody>
          <a:bodyPr/>
          <a:lstStyle>
            <a:lvl1pPr>
              <a:defRPr/>
            </a:lvl1pPr>
          </a:lstStyle>
          <a:p>
            <a:pPr>
              <a:defRPr/>
            </a:pPr>
            <a:r>
              <a:rPr lang="pt-BR" smtClean="0"/>
              <a:t>06/10/2014</a:t>
            </a:r>
            <a:endParaRPr/>
          </a:p>
        </p:txBody>
      </p:sp>
      <p:sp>
        <p:nvSpPr>
          <p:cNvPr id="9" name="Rectangle 25"/>
          <p:cNvSpPr>
            <a:spLocks noGrp="1"/>
          </p:cNvSpPr>
          <p:nvPr>
            <p:ph type="ftr" sz="quarter" idx="17"/>
          </p:nvPr>
        </p:nvSpPr>
        <p:spPr/>
        <p:txBody>
          <a:bodyPr/>
          <a:lstStyle>
            <a:lvl1pPr>
              <a:defRPr/>
            </a:lvl1pPr>
          </a:lstStyle>
          <a:p>
            <a:pPr>
              <a:defRPr/>
            </a:pPr>
            <a:r>
              <a:rPr lang="pt-BR" smtClean="0"/>
              <a:t>‹nº›</a:t>
            </a:r>
            <a:endParaRPr lang="pt-BR"/>
          </a:p>
        </p:txBody>
      </p:sp>
      <p:sp>
        <p:nvSpPr>
          <p:cNvPr id="10" name="Rectangle 16"/>
          <p:cNvSpPr>
            <a:spLocks noGrp="1"/>
          </p:cNvSpPr>
          <p:nvPr>
            <p:ph type="sldNum" sz="quarter" idx="18"/>
          </p:nvPr>
        </p:nvSpPr>
        <p:spPr/>
        <p:txBody>
          <a:bodyPr/>
          <a:lstStyle>
            <a:lvl1pPr>
              <a:defRPr/>
            </a:lvl1pPr>
          </a:lstStyle>
          <a:p>
            <a:pPr>
              <a:defRPr/>
            </a:pPr>
            <a:fld id="{DB9808C1-61F4-4DE0-AF08-15DBE13C3921}" type="slidenum">
              <a:rPr/>
              <a:pPr>
                <a:defRPr/>
              </a:pPr>
              <a:t>‹nº›</a:t>
            </a:fld>
            <a:endParaRPr/>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Superior Paisagem com Legenda">
    <p:spTree>
      <p:nvGrpSpPr>
        <p:cNvPr id="1" name=""/>
        <p:cNvGrpSpPr/>
        <p:nvPr/>
      </p:nvGrpSpPr>
      <p:grpSpPr>
        <a:xfrm>
          <a:off x="0" y="0"/>
          <a:ext cx="0" cy="0"/>
          <a:chOff x="0" y="0"/>
          <a:chExt cx="0" cy="0"/>
        </a:xfrm>
      </p:grpSpPr>
      <p:sp>
        <p:nvSpPr>
          <p:cNvPr id="3" name="Rectangle 7"/>
          <p:cNvSpPr>
            <a:spLocks noGrp="1" noChangeAspect="1"/>
          </p:cNvSpPr>
          <p:nvPr>
            <p:ph type="pic" sz="quarter" idx="11"/>
          </p:nvPr>
        </p:nvSpPr>
        <p:spPr>
          <a:xfrm>
            <a:off x="4663440" y="3403823"/>
            <a:ext cx="402336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15" name="Rectangle 7"/>
          <p:cNvSpPr>
            <a:spLocks noGrp="1" noChangeAspect="1"/>
          </p:cNvSpPr>
          <p:nvPr>
            <p:ph type="pic" sz="quarter" idx="12"/>
          </p:nvPr>
        </p:nvSpPr>
        <p:spPr>
          <a:xfrm>
            <a:off x="457200" y="3403823"/>
            <a:ext cx="402336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26" name="Rectangle 7"/>
          <p:cNvSpPr>
            <a:spLocks noGrp="1" noChangeAspect="1"/>
          </p:cNvSpPr>
          <p:nvPr>
            <p:ph type="pic" sz="quarter" idx="13"/>
          </p:nvPr>
        </p:nvSpPr>
        <p:spPr>
          <a:xfrm>
            <a:off x="4663440" y="228600"/>
            <a:ext cx="4023360" cy="3017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27" name="Rectangle 11"/>
          <p:cNvSpPr>
            <a:spLocks noGrp="1"/>
          </p:cNvSpPr>
          <p:nvPr>
            <p:ph type="body" sz="quarter" idx="14"/>
          </p:nvPr>
        </p:nvSpPr>
        <p:spPr>
          <a:xfrm>
            <a:off x="457200" y="228600"/>
            <a:ext cx="4023360" cy="3017520"/>
          </a:xfrm>
        </p:spPr>
        <p:txBody>
          <a:bodyPr anchor="b">
            <a:noAutofit/>
          </a:bodyPr>
          <a:lstStyle>
            <a:lvl1pPr marL="0" marR="0" indent="0" algn="l" rtl="0" eaLnBrk="1" latinLnBrk="0" hangingPunct="1">
              <a:spcBef>
                <a:spcPct val="20000"/>
              </a:spcBef>
              <a:buFontTx/>
              <a:buNone/>
              <a:defRPr kumimoji="0" lang="pt-BR" sz="1800" i="0" baseline="0">
                <a:solidFill>
                  <a:schemeClr val="tx1"/>
                </a:solidFill>
                <a:latin typeface="+mn-lt"/>
                <a:ea typeface="+mn-ea"/>
                <a:cs typeface="+mn-cs"/>
              </a:defRPr>
            </a:lvl1pPr>
            <a:extLst/>
          </a:lstStyle>
          <a:p>
            <a:pPr lvl="0"/>
            <a:r>
              <a:rPr lang="pt-BR" smtClean="0"/>
              <a:t>Clique para editar os estilos do texto mestre</a:t>
            </a:r>
          </a:p>
        </p:txBody>
      </p:sp>
      <p:sp>
        <p:nvSpPr>
          <p:cNvPr id="6" name="Rectangle 3"/>
          <p:cNvSpPr>
            <a:spLocks noGrp="1"/>
          </p:cNvSpPr>
          <p:nvPr>
            <p:ph type="dt" sz="half" idx="15"/>
          </p:nvPr>
        </p:nvSpPr>
        <p:spPr/>
        <p:txBody>
          <a:bodyPr/>
          <a:lstStyle>
            <a:lvl1pPr>
              <a:defRPr/>
            </a:lvl1pPr>
          </a:lstStyle>
          <a:p>
            <a:pPr>
              <a:defRPr/>
            </a:pPr>
            <a:r>
              <a:rPr lang="pt-BR" smtClean="0"/>
              <a:t>06/10/2014</a:t>
            </a:r>
            <a:endParaRPr/>
          </a:p>
        </p:txBody>
      </p:sp>
      <p:sp>
        <p:nvSpPr>
          <p:cNvPr id="7" name="Rectangle 25"/>
          <p:cNvSpPr>
            <a:spLocks noGrp="1"/>
          </p:cNvSpPr>
          <p:nvPr>
            <p:ph type="ftr" sz="quarter" idx="16"/>
          </p:nvPr>
        </p:nvSpPr>
        <p:spPr/>
        <p:txBody>
          <a:bodyPr/>
          <a:lstStyle>
            <a:lvl1pPr>
              <a:defRPr/>
            </a:lvl1pPr>
          </a:lstStyle>
          <a:p>
            <a:pPr>
              <a:defRPr/>
            </a:pPr>
            <a:r>
              <a:rPr lang="pt-BR" smtClean="0"/>
              <a:t>‹nº›</a:t>
            </a:r>
            <a:endParaRPr lang="pt-BR"/>
          </a:p>
        </p:txBody>
      </p:sp>
      <p:sp>
        <p:nvSpPr>
          <p:cNvPr id="8" name="Rectangle 16"/>
          <p:cNvSpPr>
            <a:spLocks noGrp="1"/>
          </p:cNvSpPr>
          <p:nvPr>
            <p:ph type="sldNum" sz="quarter" idx="17"/>
          </p:nvPr>
        </p:nvSpPr>
        <p:spPr/>
        <p:txBody>
          <a:bodyPr/>
          <a:lstStyle>
            <a:lvl1pPr>
              <a:defRPr/>
            </a:lvl1pPr>
          </a:lstStyle>
          <a:p>
            <a:pPr>
              <a:defRPr/>
            </a:pPr>
            <a:fld id="{545AAD33-BF7C-49C9-869C-48970DE2378D}" type="slidenum">
              <a:rPr/>
              <a:pPr>
                <a:defRPr/>
              </a:pPr>
              <a:t>‹nº›</a:t>
            </a:fld>
            <a:endParaRPr/>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 Superior Misto">
    <p:spTree>
      <p:nvGrpSpPr>
        <p:cNvPr id="1" name=""/>
        <p:cNvGrpSpPr/>
        <p:nvPr/>
      </p:nvGrpSpPr>
      <p:grpSpPr>
        <a:xfrm>
          <a:off x="0" y="0"/>
          <a:ext cx="0" cy="0"/>
          <a:chOff x="0" y="0"/>
          <a:chExt cx="0" cy="0"/>
        </a:xfrm>
      </p:grpSpPr>
      <p:sp>
        <p:nvSpPr>
          <p:cNvPr id="7" name="Rectangle 7"/>
          <p:cNvSpPr>
            <a:spLocks noGrp="1" noChangeAspect="1"/>
          </p:cNvSpPr>
          <p:nvPr>
            <p:ph type="pic" sz="quarter" idx="11"/>
          </p:nvPr>
        </p:nvSpPr>
        <p:spPr>
          <a:xfrm>
            <a:off x="5067300" y="3436620"/>
            <a:ext cx="3649900" cy="2889504"/>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29" name="Rectangle 7"/>
          <p:cNvSpPr>
            <a:spLocks noGrp="1" noChangeAspect="1"/>
          </p:cNvSpPr>
          <p:nvPr>
            <p:ph type="pic" sz="quarter" idx="12"/>
          </p:nvPr>
        </p:nvSpPr>
        <p:spPr>
          <a:xfrm>
            <a:off x="426720" y="384048"/>
            <a:ext cx="4457700" cy="5943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10" name="Rectangle 7"/>
          <p:cNvSpPr>
            <a:spLocks noGrp="1" noChangeAspect="1"/>
          </p:cNvSpPr>
          <p:nvPr>
            <p:ph type="pic" sz="quarter" idx="13"/>
          </p:nvPr>
        </p:nvSpPr>
        <p:spPr>
          <a:xfrm>
            <a:off x="5067300" y="389332"/>
            <a:ext cx="3657600" cy="2887269"/>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5" name="Rectangle 3"/>
          <p:cNvSpPr>
            <a:spLocks noGrp="1"/>
          </p:cNvSpPr>
          <p:nvPr>
            <p:ph type="dt" sz="half" idx="14"/>
          </p:nvPr>
        </p:nvSpPr>
        <p:spPr/>
        <p:txBody>
          <a:bodyPr/>
          <a:lstStyle>
            <a:lvl1pPr>
              <a:defRPr/>
            </a:lvl1pPr>
          </a:lstStyle>
          <a:p>
            <a:pPr>
              <a:defRPr/>
            </a:pPr>
            <a:r>
              <a:rPr lang="pt-BR" smtClean="0"/>
              <a:t>06/10/2014</a:t>
            </a:r>
            <a:endParaRPr/>
          </a:p>
        </p:txBody>
      </p:sp>
      <p:sp>
        <p:nvSpPr>
          <p:cNvPr id="6" name="Rectangle 25"/>
          <p:cNvSpPr>
            <a:spLocks noGrp="1"/>
          </p:cNvSpPr>
          <p:nvPr>
            <p:ph type="ftr" sz="quarter" idx="15"/>
          </p:nvPr>
        </p:nvSpPr>
        <p:spPr/>
        <p:txBody>
          <a:bodyPr/>
          <a:lstStyle>
            <a:lvl1pPr>
              <a:defRPr/>
            </a:lvl1pPr>
          </a:lstStyle>
          <a:p>
            <a:pPr>
              <a:defRPr/>
            </a:pPr>
            <a:r>
              <a:rPr lang="pt-BR" smtClean="0"/>
              <a:t>‹nº›</a:t>
            </a:r>
            <a:endParaRPr lang="pt-BR"/>
          </a:p>
        </p:txBody>
      </p:sp>
      <p:sp>
        <p:nvSpPr>
          <p:cNvPr id="8" name="Rectangle 16"/>
          <p:cNvSpPr>
            <a:spLocks noGrp="1"/>
          </p:cNvSpPr>
          <p:nvPr>
            <p:ph type="sldNum" sz="quarter" idx="16"/>
          </p:nvPr>
        </p:nvSpPr>
        <p:spPr/>
        <p:txBody>
          <a:bodyPr/>
          <a:lstStyle>
            <a:lvl1pPr>
              <a:defRPr/>
            </a:lvl1pPr>
          </a:lstStyle>
          <a:p>
            <a:pPr>
              <a:defRPr/>
            </a:pPr>
            <a:fld id="{2A549D67-817C-4C59-80A8-C7B9C8B21ABE}" type="slidenum">
              <a:rPr/>
              <a:pPr>
                <a:defRPr/>
              </a:pPr>
              <a:t>‹nº›</a:t>
            </a:fld>
            <a:endParaRP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4 Superior Retrato com Legendas">
    <p:spTree>
      <p:nvGrpSpPr>
        <p:cNvPr id="1" name=""/>
        <p:cNvGrpSpPr/>
        <p:nvPr/>
      </p:nvGrpSpPr>
      <p:grpSpPr>
        <a:xfrm>
          <a:off x="0" y="0"/>
          <a:ext cx="0" cy="0"/>
          <a:chOff x="0" y="0"/>
          <a:chExt cx="0" cy="0"/>
        </a:xfrm>
      </p:grpSpPr>
      <p:sp>
        <p:nvSpPr>
          <p:cNvPr id="31" name="Rectangle 7"/>
          <p:cNvSpPr>
            <a:spLocks noGrp="1"/>
          </p:cNvSpPr>
          <p:nvPr>
            <p:ph type="pic" sz="quarter" idx="14"/>
          </p:nvPr>
        </p:nvSpPr>
        <p:spPr>
          <a:xfrm>
            <a:off x="2229297" y="228600"/>
            <a:ext cx="228521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3" name="Rectangle 7"/>
          <p:cNvSpPr>
            <a:spLocks noGrp="1"/>
          </p:cNvSpPr>
          <p:nvPr>
            <p:ph type="pic" sz="quarter" idx="26"/>
          </p:nvPr>
        </p:nvSpPr>
        <p:spPr>
          <a:xfrm>
            <a:off x="2229297" y="3365392"/>
            <a:ext cx="228521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10" name="Rectangle 7"/>
          <p:cNvSpPr>
            <a:spLocks noGrp="1" noChangeAspect="1"/>
          </p:cNvSpPr>
          <p:nvPr>
            <p:ph type="pic" sz="quarter" idx="25"/>
          </p:nvPr>
        </p:nvSpPr>
        <p:spPr>
          <a:xfrm>
            <a:off x="4672217" y="228600"/>
            <a:ext cx="2286000"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27" name="Rectangle 7"/>
          <p:cNvSpPr>
            <a:spLocks noGrp="1"/>
          </p:cNvSpPr>
          <p:nvPr>
            <p:ph type="pic" sz="quarter" idx="27"/>
          </p:nvPr>
        </p:nvSpPr>
        <p:spPr>
          <a:xfrm>
            <a:off x="4667697" y="3365392"/>
            <a:ext cx="228521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6" name="Rectangle 7"/>
          <p:cNvSpPr>
            <a:spLocks noGrp="1"/>
          </p:cNvSpPr>
          <p:nvPr>
            <p:ph type="body" sz="quarter" idx="16"/>
          </p:nvPr>
        </p:nvSpPr>
        <p:spPr>
          <a:xfrm>
            <a:off x="400497" y="1295400"/>
            <a:ext cx="1676400" cy="1905000"/>
          </a:xfrm>
        </p:spPr>
        <p:txBody>
          <a:bodyPr anchor="b">
            <a:noAutofit/>
          </a:bodyPr>
          <a:lstStyle>
            <a:lvl1pPr marL="0" marR="0" indent="0" algn="r" rtl="0" eaLnBrk="1" latinLnBrk="0" hangingPunct="1">
              <a:spcBef>
                <a:spcPct val="20000"/>
              </a:spcBef>
              <a:buFontTx/>
              <a:buNone/>
              <a:defRPr kumimoji="0" lang="pt-BR" sz="1600" baseline="0">
                <a:solidFill>
                  <a:schemeClr val="tx1"/>
                </a:solidFill>
                <a:latin typeface="+mn-lt"/>
                <a:ea typeface="+mn-ea"/>
                <a:cs typeface="+mn-cs"/>
              </a:defRPr>
            </a:lvl1pPr>
            <a:extLst/>
          </a:lstStyle>
          <a:p>
            <a:pPr lvl="0"/>
            <a:r>
              <a:rPr lang="pt-BR" smtClean="0"/>
              <a:t>Clique para editar os estilos do texto mestre</a:t>
            </a:r>
          </a:p>
        </p:txBody>
      </p:sp>
      <p:sp>
        <p:nvSpPr>
          <p:cNvPr id="14" name="Rectangle 7"/>
          <p:cNvSpPr>
            <a:spLocks noGrp="1"/>
          </p:cNvSpPr>
          <p:nvPr>
            <p:ph type="body" sz="quarter" idx="29"/>
          </p:nvPr>
        </p:nvSpPr>
        <p:spPr>
          <a:xfrm>
            <a:off x="7086600" y="1295400"/>
            <a:ext cx="1676400" cy="1905000"/>
          </a:xfrm>
        </p:spPr>
        <p:txBody>
          <a:bodyPr anchor="b"/>
          <a:lstStyle>
            <a:lvl1pPr marL="0" marR="0" indent="0" algn="l" eaLnBrk="1" latinLnBrk="0" hangingPunct="1">
              <a:buFontTx/>
              <a:buNone/>
              <a:defRPr kumimoji="0" lang="pt-BR" sz="1600" baseline="0"/>
            </a:lvl1pPr>
            <a:extLst/>
          </a:lstStyle>
          <a:p>
            <a:pPr lvl="0"/>
            <a:r>
              <a:rPr lang="pt-BR" smtClean="0"/>
              <a:t>Clique para editar os estilos do texto mestre</a:t>
            </a:r>
          </a:p>
        </p:txBody>
      </p:sp>
      <p:sp>
        <p:nvSpPr>
          <p:cNvPr id="4" name="Rectangle 7"/>
          <p:cNvSpPr>
            <a:spLocks noGrp="1"/>
          </p:cNvSpPr>
          <p:nvPr>
            <p:ph type="body" sz="quarter" idx="28"/>
          </p:nvPr>
        </p:nvSpPr>
        <p:spPr>
          <a:xfrm>
            <a:off x="400497" y="3352800"/>
            <a:ext cx="1676400" cy="1905000"/>
          </a:xfrm>
        </p:spPr>
        <p:txBody>
          <a:bodyPr/>
          <a:lstStyle>
            <a:lvl1pPr marL="0" marR="0" indent="0" algn="r" eaLnBrk="1" latinLnBrk="0" hangingPunct="1">
              <a:buFontTx/>
              <a:buNone/>
              <a:defRPr kumimoji="0" lang="pt-BR" sz="1600" baseline="0"/>
            </a:lvl1pPr>
            <a:extLst/>
          </a:lstStyle>
          <a:p>
            <a:pPr lvl="0"/>
            <a:r>
              <a:rPr lang="pt-BR" smtClean="0"/>
              <a:t>Clique para editar os estilos do texto mestre</a:t>
            </a:r>
          </a:p>
        </p:txBody>
      </p:sp>
      <p:sp>
        <p:nvSpPr>
          <p:cNvPr id="13" name="Rectangle 7"/>
          <p:cNvSpPr>
            <a:spLocks noGrp="1"/>
          </p:cNvSpPr>
          <p:nvPr>
            <p:ph type="body" sz="quarter" idx="30"/>
          </p:nvPr>
        </p:nvSpPr>
        <p:spPr>
          <a:xfrm>
            <a:off x="7086600" y="3352800"/>
            <a:ext cx="1676400" cy="1905000"/>
          </a:xfrm>
        </p:spPr>
        <p:txBody>
          <a:bodyPr/>
          <a:lstStyle>
            <a:lvl1pPr marL="0" marR="0" indent="0" algn="l" eaLnBrk="1" latinLnBrk="0" hangingPunct="1">
              <a:buFontTx/>
              <a:buNone/>
              <a:defRPr kumimoji="0" lang="pt-BR" sz="1600" baseline="0"/>
            </a:lvl1pPr>
            <a:extLst/>
          </a:lstStyle>
          <a:p>
            <a:pPr lvl="0"/>
            <a:r>
              <a:rPr lang="pt-BR" smtClean="0"/>
              <a:t>Clique para editar os estilos do texto mestre</a:t>
            </a:r>
          </a:p>
        </p:txBody>
      </p:sp>
      <p:sp>
        <p:nvSpPr>
          <p:cNvPr id="11" name="Rectangle 3"/>
          <p:cNvSpPr>
            <a:spLocks noGrp="1"/>
          </p:cNvSpPr>
          <p:nvPr>
            <p:ph type="dt" sz="half" idx="31"/>
          </p:nvPr>
        </p:nvSpPr>
        <p:spPr/>
        <p:txBody>
          <a:bodyPr/>
          <a:lstStyle>
            <a:lvl1pPr>
              <a:defRPr/>
            </a:lvl1pPr>
          </a:lstStyle>
          <a:p>
            <a:pPr>
              <a:defRPr/>
            </a:pPr>
            <a:r>
              <a:rPr lang="pt-BR" smtClean="0"/>
              <a:t>06/10/2014</a:t>
            </a:r>
            <a:endParaRPr/>
          </a:p>
        </p:txBody>
      </p:sp>
      <p:sp>
        <p:nvSpPr>
          <p:cNvPr id="12" name="Rectangle 25"/>
          <p:cNvSpPr>
            <a:spLocks noGrp="1"/>
          </p:cNvSpPr>
          <p:nvPr>
            <p:ph type="ftr" sz="quarter" idx="32"/>
          </p:nvPr>
        </p:nvSpPr>
        <p:spPr/>
        <p:txBody>
          <a:bodyPr/>
          <a:lstStyle>
            <a:lvl1pPr>
              <a:defRPr/>
            </a:lvl1pPr>
          </a:lstStyle>
          <a:p>
            <a:pPr>
              <a:defRPr/>
            </a:pPr>
            <a:r>
              <a:rPr lang="pt-BR" smtClean="0"/>
              <a:t>‹nº›</a:t>
            </a:r>
            <a:endParaRPr lang="pt-BR"/>
          </a:p>
        </p:txBody>
      </p:sp>
      <p:sp>
        <p:nvSpPr>
          <p:cNvPr id="15" name="Rectangle 16"/>
          <p:cNvSpPr>
            <a:spLocks noGrp="1"/>
          </p:cNvSpPr>
          <p:nvPr>
            <p:ph type="sldNum" sz="quarter" idx="33"/>
          </p:nvPr>
        </p:nvSpPr>
        <p:spPr/>
        <p:txBody>
          <a:bodyPr/>
          <a:lstStyle>
            <a:lvl1pPr>
              <a:defRPr/>
            </a:lvl1pPr>
          </a:lstStyle>
          <a:p>
            <a:pPr>
              <a:defRPr/>
            </a:pPr>
            <a:fld id="{69402C3F-6082-4024-8D26-269B038793D2}" type="slidenum">
              <a:rPr/>
              <a:pPr>
                <a:defRPr/>
              </a:pPr>
              <a:t>‹nº›</a:t>
            </a:fld>
            <a:endParaRP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 preserve="1">
  <p:cSld name="4 Superior Paisagem com Legenda">
    <p:spTree>
      <p:nvGrpSpPr>
        <p:cNvPr id="1" name=""/>
        <p:cNvGrpSpPr/>
        <p:nvPr/>
      </p:nvGrpSpPr>
      <p:grpSpPr>
        <a:xfrm>
          <a:off x="0" y="0"/>
          <a:ext cx="0" cy="0"/>
          <a:chOff x="0" y="0"/>
          <a:chExt cx="0" cy="0"/>
        </a:xfrm>
      </p:grpSpPr>
      <p:sp>
        <p:nvSpPr>
          <p:cNvPr id="24" name="Rectangle 7"/>
          <p:cNvSpPr>
            <a:spLocks noGrp="1"/>
          </p:cNvSpPr>
          <p:nvPr>
            <p:ph type="pic" sz="quarter" idx="14"/>
          </p:nvPr>
        </p:nvSpPr>
        <p:spPr>
          <a:xfrm>
            <a:off x="926821" y="533400"/>
            <a:ext cx="3653297"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8" name="Rectangle 7"/>
          <p:cNvSpPr>
            <a:spLocks noGrp="1"/>
          </p:cNvSpPr>
          <p:nvPr>
            <p:ph type="body" sz="quarter" idx="16"/>
          </p:nvPr>
        </p:nvSpPr>
        <p:spPr>
          <a:xfrm>
            <a:off x="926821" y="6172200"/>
            <a:ext cx="3657600" cy="304800"/>
          </a:xfrm>
        </p:spPr>
        <p:txBody>
          <a:bodyPr lIns="9144"/>
          <a:lstStyle>
            <a:lvl1pPr marL="0" marR="0" indent="0" algn="l" eaLnBrk="1" latinLnBrk="0" hangingPunct="1">
              <a:buFontTx/>
              <a:buNone/>
              <a:defRPr kumimoji="0" lang="pt-BR" sz="1600" baseline="0"/>
            </a:lvl1pPr>
            <a:extLst/>
          </a:lstStyle>
          <a:p>
            <a:pPr lvl="0"/>
            <a:r>
              <a:rPr lang="pt-BR" smtClean="0"/>
              <a:t>Clique para editar os estilos do texto mestre</a:t>
            </a:r>
          </a:p>
        </p:txBody>
      </p:sp>
      <p:sp>
        <p:nvSpPr>
          <p:cNvPr id="9" name="Rectangle 7"/>
          <p:cNvSpPr>
            <a:spLocks noGrp="1"/>
          </p:cNvSpPr>
          <p:nvPr>
            <p:ph type="pic" sz="quarter" idx="17"/>
          </p:nvPr>
        </p:nvSpPr>
        <p:spPr>
          <a:xfrm>
            <a:off x="4660621" y="533400"/>
            <a:ext cx="3657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6" name="Rectangle 7"/>
          <p:cNvSpPr>
            <a:spLocks noGrp="1"/>
          </p:cNvSpPr>
          <p:nvPr>
            <p:ph type="pic" sz="quarter" idx="18"/>
          </p:nvPr>
        </p:nvSpPr>
        <p:spPr>
          <a:xfrm>
            <a:off x="926821" y="3352800"/>
            <a:ext cx="3657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14" name="Rectangle 7"/>
          <p:cNvSpPr>
            <a:spLocks noGrp="1"/>
          </p:cNvSpPr>
          <p:nvPr>
            <p:ph type="pic" sz="quarter" idx="19"/>
          </p:nvPr>
        </p:nvSpPr>
        <p:spPr>
          <a:xfrm>
            <a:off x="4660621" y="3352800"/>
            <a:ext cx="3657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4" name="Rectangle 7"/>
          <p:cNvSpPr>
            <a:spLocks noGrp="1"/>
          </p:cNvSpPr>
          <p:nvPr>
            <p:ph type="body" sz="quarter" idx="22"/>
          </p:nvPr>
        </p:nvSpPr>
        <p:spPr>
          <a:xfrm>
            <a:off x="926821" y="152400"/>
            <a:ext cx="3657600" cy="304800"/>
          </a:xfrm>
        </p:spPr>
        <p:txBody>
          <a:bodyPr lIns="9144"/>
          <a:lstStyle>
            <a:lvl1pPr marL="0" marR="0" indent="0" algn="l" eaLnBrk="1" latinLnBrk="0" hangingPunct="1">
              <a:buFontTx/>
              <a:buNone/>
              <a:defRPr kumimoji="0" lang="pt-BR" sz="1600" baseline="0"/>
            </a:lvl1pPr>
            <a:extLst/>
          </a:lstStyle>
          <a:p>
            <a:pPr lvl="0"/>
            <a:r>
              <a:rPr lang="pt-BR" smtClean="0"/>
              <a:t>Clique para editar os estilos do texto mestre</a:t>
            </a:r>
          </a:p>
        </p:txBody>
      </p:sp>
      <p:sp>
        <p:nvSpPr>
          <p:cNvPr id="18" name="Rectangle 7"/>
          <p:cNvSpPr>
            <a:spLocks noGrp="1"/>
          </p:cNvSpPr>
          <p:nvPr>
            <p:ph type="body" sz="quarter" idx="23"/>
          </p:nvPr>
        </p:nvSpPr>
        <p:spPr>
          <a:xfrm>
            <a:off x="4660621" y="6172200"/>
            <a:ext cx="3657600" cy="304800"/>
          </a:xfrm>
        </p:spPr>
        <p:txBody>
          <a:bodyPr lIns="9144"/>
          <a:lstStyle>
            <a:lvl1pPr marL="0" marR="0" indent="0" algn="l" eaLnBrk="1" latinLnBrk="0" hangingPunct="1">
              <a:buFontTx/>
              <a:buNone/>
              <a:defRPr kumimoji="0" lang="pt-BR" sz="1600" baseline="0"/>
            </a:lvl1pPr>
            <a:extLst/>
          </a:lstStyle>
          <a:p>
            <a:pPr lvl="0"/>
            <a:r>
              <a:rPr lang="pt-BR" smtClean="0"/>
              <a:t>Clique para editar os estilos do texto mestre</a:t>
            </a:r>
          </a:p>
        </p:txBody>
      </p:sp>
      <p:sp>
        <p:nvSpPr>
          <p:cNvPr id="16" name="Rectangle 7"/>
          <p:cNvSpPr>
            <a:spLocks noGrp="1"/>
          </p:cNvSpPr>
          <p:nvPr>
            <p:ph type="body" sz="quarter" idx="24"/>
          </p:nvPr>
        </p:nvSpPr>
        <p:spPr>
          <a:xfrm>
            <a:off x="4660621" y="152400"/>
            <a:ext cx="3657600" cy="304800"/>
          </a:xfrm>
        </p:spPr>
        <p:txBody>
          <a:bodyPr lIns="9144"/>
          <a:lstStyle>
            <a:lvl1pPr marL="0" marR="0" indent="0" algn="l" eaLnBrk="1" latinLnBrk="0" hangingPunct="1">
              <a:buFontTx/>
              <a:buNone/>
              <a:defRPr kumimoji="0" lang="pt-BR" sz="1600" baseline="0"/>
            </a:lvl1pPr>
            <a:extLst/>
          </a:lstStyle>
          <a:p>
            <a:pPr lvl="0"/>
            <a:r>
              <a:rPr lang="pt-BR" smtClean="0"/>
              <a:t>Clique para editar os estilos do texto mestre</a:t>
            </a:r>
          </a:p>
        </p:txBody>
      </p:sp>
      <p:sp>
        <p:nvSpPr>
          <p:cNvPr id="10" name="Rectangle 3"/>
          <p:cNvSpPr>
            <a:spLocks noGrp="1"/>
          </p:cNvSpPr>
          <p:nvPr>
            <p:ph type="dt" sz="half" idx="25"/>
          </p:nvPr>
        </p:nvSpPr>
        <p:spPr/>
        <p:txBody>
          <a:bodyPr/>
          <a:lstStyle>
            <a:lvl1pPr>
              <a:defRPr/>
            </a:lvl1pPr>
          </a:lstStyle>
          <a:p>
            <a:pPr>
              <a:defRPr/>
            </a:pPr>
            <a:r>
              <a:rPr lang="pt-BR" smtClean="0"/>
              <a:t>06/10/2014</a:t>
            </a:r>
            <a:endParaRPr/>
          </a:p>
        </p:txBody>
      </p:sp>
      <p:sp>
        <p:nvSpPr>
          <p:cNvPr id="11" name="Rectangle 25"/>
          <p:cNvSpPr>
            <a:spLocks noGrp="1"/>
          </p:cNvSpPr>
          <p:nvPr>
            <p:ph type="ftr" sz="quarter" idx="26"/>
          </p:nvPr>
        </p:nvSpPr>
        <p:spPr/>
        <p:txBody>
          <a:bodyPr/>
          <a:lstStyle>
            <a:lvl1pPr>
              <a:defRPr/>
            </a:lvl1pPr>
          </a:lstStyle>
          <a:p>
            <a:pPr>
              <a:defRPr/>
            </a:pPr>
            <a:r>
              <a:rPr lang="pt-BR" smtClean="0"/>
              <a:t>‹nº›</a:t>
            </a:r>
            <a:endParaRPr lang="pt-BR"/>
          </a:p>
        </p:txBody>
      </p:sp>
      <p:sp>
        <p:nvSpPr>
          <p:cNvPr id="12" name="Rectangle 16"/>
          <p:cNvSpPr>
            <a:spLocks noGrp="1"/>
          </p:cNvSpPr>
          <p:nvPr>
            <p:ph type="sldNum" sz="quarter" idx="27"/>
          </p:nvPr>
        </p:nvSpPr>
        <p:spPr/>
        <p:txBody>
          <a:bodyPr/>
          <a:lstStyle>
            <a:lvl1pPr>
              <a:defRPr/>
            </a:lvl1pPr>
          </a:lstStyle>
          <a:p>
            <a:pPr>
              <a:defRPr/>
            </a:pPr>
            <a:fld id="{461B237C-9C1E-47BD-9837-1C364251BBE5}" type="slidenum">
              <a:rPr/>
              <a:pPr>
                <a:defRPr/>
              </a:pPr>
              <a:t>‹nº›</a:t>
            </a:fld>
            <a:endParaRPr/>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4 Superior Retrato com Legendas Grandes">
    <p:spTree>
      <p:nvGrpSpPr>
        <p:cNvPr id="1" name=""/>
        <p:cNvGrpSpPr/>
        <p:nvPr/>
      </p:nvGrpSpPr>
      <p:grpSpPr>
        <a:xfrm>
          <a:off x="0" y="0"/>
          <a:ext cx="0" cy="0"/>
          <a:chOff x="0" y="0"/>
          <a:chExt cx="0" cy="0"/>
        </a:xfrm>
      </p:grpSpPr>
      <p:sp>
        <p:nvSpPr>
          <p:cNvPr id="26" name="Rectangle 7"/>
          <p:cNvSpPr>
            <a:spLocks noGrp="1"/>
          </p:cNvSpPr>
          <p:nvPr>
            <p:ph type="pic" sz="quarter" idx="14"/>
          </p:nvPr>
        </p:nvSpPr>
        <p:spPr>
          <a:xfrm>
            <a:off x="152400"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30" name="Rectangle 7"/>
          <p:cNvSpPr>
            <a:spLocks noGrp="1"/>
          </p:cNvSpPr>
          <p:nvPr>
            <p:ph type="pic" sz="quarter" idx="31"/>
          </p:nvPr>
        </p:nvSpPr>
        <p:spPr>
          <a:xfrm>
            <a:off x="4546600"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7" name="Rectangle 7"/>
          <p:cNvSpPr>
            <a:spLocks noGrp="1"/>
          </p:cNvSpPr>
          <p:nvPr>
            <p:ph type="pic" sz="quarter" idx="30"/>
          </p:nvPr>
        </p:nvSpPr>
        <p:spPr>
          <a:xfrm>
            <a:off x="2349060"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29" name="Rectangle 7"/>
          <p:cNvSpPr>
            <a:spLocks noGrp="1"/>
          </p:cNvSpPr>
          <p:nvPr>
            <p:ph type="pic" sz="quarter" idx="32"/>
          </p:nvPr>
        </p:nvSpPr>
        <p:spPr>
          <a:xfrm>
            <a:off x="6740166" y="1524000"/>
            <a:ext cx="2106985" cy="2809311"/>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24" name="Rectangle 7"/>
          <p:cNvSpPr>
            <a:spLocks noGrp="1"/>
          </p:cNvSpPr>
          <p:nvPr>
            <p:ph type="body" sz="quarter" idx="29"/>
          </p:nvPr>
        </p:nvSpPr>
        <p:spPr>
          <a:xfrm>
            <a:off x="152400" y="4495800"/>
            <a:ext cx="8763000" cy="1905000"/>
          </a:xfrm>
        </p:spPr>
        <p:txBody>
          <a:bodyPr/>
          <a:lstStyle>
            <a:lvl1pPr marL="0" marR="0" indent="0" algn="l" eaLnBrk="1" latinLnBrk="0" hangingPunct="1">
              <a:buFontTx/>
              <a:buNone/>
              <a:defRPr kumimoji="0" lang="pt-BR" sz="2400" baseline="0"/>
            </a:lvl1pPr>
            <a:extLst/>
          </a:lstStyle>
          <a:p>
            <a:pPr lvl="0"/>
            <a:r>
              <a:rPr lang="pt-BR" smtClean="0"/>
              <a:t>Clique para editar os estilos do texto mestre</a:t>
            </a:r>
          </a:p>
        </p:txBody>
      </p:sp>
      <p:sp>
        <p:nvSpPr>
          <p:cNvPr id="8" name="Rectangle 3"/>
          <p:cNvSpPr>
            <a:spLocks noGrp="1"/>
          </p:cNvSpPr>
          <p:nvPr>
            <p:ph type="dt" sz="half" idx="33"/>
          </p:nvPr>
        </p:nvSpPr>
        <p:spPr/>
        <p:txBody>
          <a:bodyPr/>
          <a:lstStyle>
            <a:lvl1pPr>
              <a:defRPr/>
            </a:lvl1pPr>
          </a:lstStyle>
          <a:p>
            <a:pPr>
              <a:defRPr/>
            </a:pPr>
            <a:r>
              <a:rPr lang="pt-BR" smtClean="0"/>
              <a:t>06/10/2014</a:t>
            </a:r>
            <a:endParaRPr/>
          </a:p>
        </p:txBody>
      </p:sp>
      <p:sp>
        <p:nvSpPr>
          <p:cNvPr id="9" name="Rectangle 25"/>
          <p:cNvSpPr>
            <a:spLocks noGrp="1"/>
          </p:cNvSpPr>
          <p:nvPr>
            <p:ph type="ftr" sz="quarter" idx="34"/>
          </p:nvPr>
        </p:nvSpPr>
        <p:spPr/>
        <p:txBody>
          <a:bodyPr/>
          <a:lstStyle>
            <a:lvl1pPr>
              <a:defRPr/>
            </a:lvl1pPr>
          </a:lstStyle>
          <a:p>
            <a:pPr>
              <a:defRPr/>
            </a:pPr>
            <a:r>
              <a:rPr lang="pt-BR" smtClean="0"/>
              <a:t>‹nº›</a:t>
            </a:r>
            <a:endParaRPr lang="pt-BR"/>
          </a:p>
        </p:txBody>
      </p:sp>
      <p:sp>
        <p:nvSpPr>
          <p:cNvPr id="10" name="Rectangle 16"/>
          <p:cNvSpPr>
            <a:spLocks noGrp="1"/>
          </p:cNvSpPr>
          <p:nvPr>
            <p:ph type="sldNum" sz="quarter" idx="35"/>
          </p:nvPr>
        </p:nvSpPr>
        <p:spPr/>
        <p:txBody>
          <a:bodyPr/>
          <a:lstStyle>
            <a:lvl1pPr>
              <a:defRPr/>
            </a:lvl1pPr>
          </a:lstStyle>
          <a:p>
            <a:pPr>
              <a:defRPr/>
            </a:pPr>
            <a:fld id="{E08E541B-AFDD-4199-B94E-A6E3ADB065A8}" type="slidenum">
              <a:rPr/>
              <a:pPr>
                <a:defRPr/>
              </a:pPr>
              <a:t>‹nº›</a:t>
            </a:fld>
            <a:endParaRPr/>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4 Superior: 1 Retrato com 3 Paisagem">
    <p:spTree>
      <p:nvGrpSpPr>
        <p:cNvPr id="1" name=""/>
        <p:cNvGrpSpPr/>
        <p:nvPr/>
      </p:nvGrpSpPr>
      <p:grpSpPr>
        <a:xfrm>
          <a:off x="0" y="0"/>
          <a:ext cx="0" cy="0"/>
          <a:chOff x="0" y="0"/>
          <a:chExt cx="0" cy="0"/>
        </a:xfrm>
      </p:grpSpPr>
      <p:sp>
        <p:nvSpPr>
          <p:cNvPr id="26" name="Rectangle 7"/>
          <p:cNvSpPr>
            <a:spLocks noGrp="1"/>
          </p:cNvSpPr>
          <p:nvPr>
            <p:ph type="pic" sz="quarter" idx="14"/>
          </p:nvPr>
        </p:nvSpPr>
        <p:spPr>
          <a:xfrm>
            <a:off x="685800" y="257665"/>
            <a:ext cx="4617720" cy="6172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4" name="Rectangle 7"/>
          <p:cNvSpPr>
            <a:spLocks noGrp="1" noChangeAspect="1"/>
          </p:cNvSpPr>
          <p:nvPr>
            <p:ph type="pic" sz="quarter" idx="18"/>
          </p:nvPr>
        </p:nvSpPr>
        <p:spPr>
          <a:xfrm>
            <a:off x="5788848" y="257665"/>
            <a:ext cx="24384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6" name="Rectangle 7"/>
          <p:cNvSpPr>
            <a:spLocks noGrp="1" noChangeAspect="1"/>
          </p:cNvSpPr>
          <p:nvPr>
            <p:ph type="pic" sz="quarter" idx="22"/>
          </p:nvPr>
        </p:nvSpPr>
        <p:spPr>
          <a:xfrm>
            <a:off x="5788848" y="2432657"/>
            <a:ext cx="24384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14" name="Rectangle 7"/>
          <p:cNvSpPr>
            <a:spLocks noGrp="1" noChangeAspect="1"/>
          </p:cNvSpPr>
          <p:nvPr>
            <p:ph type="pic" sz="quarter" idx="23"/>
          </p:nvPr>
        </p:nvSpPr>
        <p:spPr>
          <a:xfrm>
            <a:off x="5788848" y="4607649"/>
            <a:ext cx="2438402" cy="1828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7" name="Rectangle 3"/>
          <p:cNvSpPr>
            <a:spLocks noGrp="1"/>
          </p:cNvSpPr>
          <p:nvPr>
            <p:ph type="dt" sz="half" idx="24"/>
          </p:nvPr>
        </p:nvSpPr>
        <p:spPr/>
        <p:txBody>
          <a:bodyPr/>
          <a:lstStyle>
            <a:lvl1pPr>
              <a:defRPr/>
            </a:lvl1pPr>
          </a:lstStyle>
          <a:p>
            <a:pPr>
              <a:defRPr/>
            </a:pPr>
            <a:r>
              <a:rPr lang="pt-BR" smtClean="0"/>
              <a:t>06/10/2014</a:t>
            </a:r>
            <a:endParaRPr/>
          </a:p>
        </p:txBody>
      </p:sp>
      <p:sp>
        <p:nvSpPr>
          <p:cNvPr id="8" name="Rectangle 25"/>
          <p:cNvSpPr>
            <a:spLocks noGrp="1"/>
          </p:cNvSpPr>
          <p:nvPr>
            <p:ph type="ftr" sz="quarter" idx="25"/>
          </p:nvPr>
        </p:nvSpPr>
        <p:spPr/>
        <p:txBody>
          <a:bodyPr/>
          <a:lstStyle>
            <a:lvl1pPr>
              <a:defRPr/>
            </a:lvl1pPr>
          </a:lstStyle>
          <a:p>
            <a:pPr>
              <a:defRPr/>
            </a:pPr>
            <a:r>
              <a:rPr lang="pt-BR" smtClean="0"/>
              <a:t>‹nº›</a:t>
            </a:r>
            <a:endParaRPr lang="pt-BR"/>
          </a:p>
        </p:txBody>
      </p:sp>
      <p:sp>
        <p:nvSpPr>
          <p:cNvPr id="9" name="Rectangle 16"/>
          <p:cNvSpPr>
            <a:spLocks noGrp="1"/>
          </p:cNvSpPr>
          <p:nvPr>
            <p:ph type="sldNum" sz="quarter" idx="26"/>
          </p:nvPr>
        </p:nvSpPr>
        <p:spPr/>
        <p:txBody>
          <a:bodyPr/>
          <a:lstStyle>
            <a:lvl1pPr>
              <a:defRPr/>
            </a:lvl1pPr>
          </a:lstStyle>
          <a:p>
            <a:pPr>
              <a:defRPr/>
            </a:pPr>
            <a:fld id="{F6ADFB30-F66D-47AB-86A2-D03E11379EEA}" type="slidenum">
              <a:rPr/>
              <a:pPr>
                <a:defRPr/>
              </a:pPr>
              <a:t>‹nº›</a:t>
            </a:fld>
            <a:endParaRPr/>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5 superior: 3 Paisagem com 2 Retrato">
    <p:spTree>
      <p:nvGrpSpPr>
        <p:cNvPr id="1" name=""/>
        <p:cNvGrpSpPr/>
        <p:nvPr/>
      </p:nvGrpSpPr>
      <p:grpSpPr>
        <a:xfrm>
          <a:off x="0" y="0"/>
          <a:ext cx="0" cy="0"/>
          <a:chOff x="0" y="0"/>
          <a:chExt cx="0" cy="0"/>
        </a:xfrm>
      </p:grpSpPr>
      <p:sp>
        <p:nvSpPr>
          <p:cNvPr id="9" name="Rectangle 7"/>
          <p:cNvSpPr>
            <a:spLocks noGrp="1"/>
          </p:cNvSpPr>
          <p:nvPr>
            <p:ph type="pic" sz="quarter" idx="14"/>
          </p:nvPr>
        </p:nvSpPr>
        <p:spPr>
          <a:xfrm>
            <a:off x="609600" y="3429000"/>
            <a:ext cx="207015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27" name="Rectangle 7"/>
          <p:cNvSpPr>
            <a:spLocks noGrp="1"/>
          </p:cNvSpPr>
          <p:nvPr>
            <p:ph type="pic" sz="quarter" idx="17"/>
          </p:nvPr>
        </p:nvSpPr>
        <p:spPr>
          <a:xfrm>
            <a:off x="3033848" y="228600"/>
            <a:ext cx="5562600" cy="417195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31" name="Rectangle 7"/>
          <p:cNvSpPr>
            <a:spLocks noGrp="1"/>
          </p:cNvSpPr>
          <p:nvPr>
            <p:ph type="pic" sz="quarter" idx="26"/>
          </p:nvPr>
        </p:nvSpPr>
        <p:spPr>
          <a:xfrm>
            <a:off x="609600" y="228600"/>
            <a:ext cx="2070154" cy="29718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26" name="Rectangle 7"/>
          <p:cNvSpPr>
            <a:spLocks noGrp="1" noChangeAspect="1"/>
          </p:cNvSpPr>
          <p:nvPr>
            <p:ph type="pic" sz="quarter" idx="27"/>
          </p:nvPr>
        </p:nvSpPr>
        <p:spPr>
          <a:xfrm>
            <a:off x="5943600" y="4495800"/>
            <a:ext cx="2666999" cy="1874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23" name="Rectangle 7"/>
          <p:cNvSpPr>
            <a:spLocks noGrp="1" noChangeAspect="1"/>
          </p:cNvSpPr>
          <p:nvPr>
            <p:ph type="pic" sz="quarter" idx="28"/>
          </p:nvPr>
        </p:nvSpPr>
        <p:spPr>
          <a:xfrm>
            <a:off x="3033848" y="4495800"/>
            <a:ext cx="2757352" cy="187452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7" name="Rectangle 3"/>
          <p:cNvSpPr>
            <a:spLocks noGrp="1"/>
          </p:cNvSpPr>
          <p:nvPr>
            <p:ph type="dt" sz="half" idx="29"/>
          </p:nvPr>
        </p:nvSpPr>
        <p:spPr/>
        <p:txBody>
          <a:bodyPr/>
          <a:lstStyle>
            <a:lvl1pPr>
              <a:defRPr/>
            </a:lvl1pPr>
          </a:lstStyle>
          <a:p>
            <a:pPr>
              <a:defRPr/>
            </a:pPr>
            <a:r>
              <a:rPr lang="pt-BR" smtClean="0"/>
              <a:t>06/10/2014</a:t>
            </a:r>
            <a:endParaRPr/>
          </a:p>
        </p:txBody>
      </p:sp>
      <p:sp>
        <p:nvSpPr>
          <p:cNvPr id="8" name="Rectangle 25"/>
          <p:cNvSpPr>
            <a:spLocks noGrp="1"/>
          </p:cNvSpPr>
          <p:nvPr>
            <p:ph type="ftr" sz="quarter" idx="30"/>
          </p:nvPr>
        </p:nvSpPr>
        <p:spPr/>
        <p:txBody>
          <a:bodyPr/>
          <a:lstStyle>
            <a:lvl1pPr>
              <a:defRPr/>
            </a:lvl1pPr>
          </a:lstStyle>
          <a:p>
            <a:pPr>
              <a:defRPr/>
            </a:pPr>
            <a:r>
              <a:rPr lang="pt-BR" smtClean="0"/>
              <a:t>‹nº›</a:t>
            </a:r>
            <a:endParaRPr lang="pt-BR"/>
          </a:p>
        </p:txBody>
      </p:sp>
      <p:sp>
        <p:nvSpPr>
          <p:cNvPr id="10" name="Rectangle 16"/>
          <p:cNvSpPr>
            <a:spLocks noGrp="1"/>
          </p:cNvSpPr>
          <p:nvPr>
            <p:ph type="sldNum" sz="quarter" idx="31"/>
          </p:nvPr>
        </p:nvSpPr>
        <p:spPr/>
        <p:txBody>
          <a:bodyPr/>
          <a:lstStyle>
            <a:lvl1pPr>
              <a:defRPr/>
            </a:lvl1pPr>
          </a:lstStyle>
          <a:p>
            <a:pPr>
              <a:defRPr/>
            </a:pPr>
            <a:fld id="{DEDE7492-0C78-4D31-B6A5-110B7A8D31EC}" type="slidenum">
              <a:rPr/>
              <a:pPr>
                <a:defRPr/>
              </a:pPr>
              <a:t>‹nº›</a:t>
            </a:fld>
            <a:endParaRPr/>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 preserve="1">
  <p:cSld name="5 Superior: 3 Retrato com 2 Paisagem">
    <p:spTree>
      <p:nvGrpSpPr>
        <p:cNvPr id="1" name=""/>
        <p:cNvGrpSpPr/>
        <p:nvPr/>
      </p:nvGrpSpPr>
      <p:grpSpPr>
        <a:xfrm>
          <a:off x="0" y="0"/>
          <a:ext cx="0" cy="0"/>
          <a:chOff x="0" y="0"/>
          <a:chExt cx="0" cy="0"/>
        </a:xfrm>
      </p:grpSpPr>
      <p:sp>
        <p:nvSpPr>
          <p:cNvPr id="17" name="Rectangle 7"/>
          <p:cNvSpPr>
            <a:spLocks noGrp="1"/>
          </p:cNvSpPr>
          <p:nvPr>
            <p:ph type="pic" sz="quarter" idx="26"/>
          </p:nvPr>
        </p:nvSpPr>
        <p:spPr>
          <a:xfrm>
            <a:off x="512134" y="3124200"/>
            <a:ext cx="2606040"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23" name="Rectangle 7"/>
          <p:cNvSpPr>
            <a:spLocks noGrp="1"/>
          </p:cNvSpPr>
          <p:nvPr>
            <p:ph type="pic" sz="quarter" idx="29"/>
          </p:nvPr>
        </p:nvSpPr>
        <p:spPr>
          <a:xfrm>
            <a:off x="512134" y="228600"/>
            <a:ext cx="39624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30" name="Rectangle 7"/>
          <p:cNvSpPr>
            <a:spLocks noGrp="1"/>
          </p:cNvSpPr>
          <p:nvPr>
            <p:ph type="pic" sz="quarter" idx="30"/>
          </p:nvPr>
        </p:nvSpPr>
        <p:spPr>
          <a:xfrm>
            <a:off x="4718374" y="228600"/>
            <a:ext cx="39624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22" name="Rectangle 7"/>
          <p:cNvSpPr>
            <a:spLocks noGrp="1"/>
          </p:cNvSpPr>
          <p:nvPr>
            <p:ph type="pic" sz="quarter" idx="27"/>
          </p:nvPr>
        </p:nvSpPr>
        <p:spPr>
          <a:xfrm>
            <a:off x="3293434" y="3124200"/>
            <a:ext cx="2606040"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31" name="Rectangle 7"/>
          <p:cNvSpPr>
            <a:spLocks noGrp="1"/>
          </p:cNvSpPr>
          <p:nvPr>
            <p:ph type="pic" sz="quarter" idx="28"/>
          </p:nvPr>
        </p:nvSpPr>
        <p:spPr>
          <a:xfrm>
            <a:off x="6074734" y="3124200"/>
            <a:ext cx="2606040" cy="32766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7" name="Rectangle 3"/>
          <p:cNvSpPr>
            <a:spLocks noGrp="1"/>
          </p:cNvSpPr>
          <p:nvPr>
            <p:ph type="dt" sz="half" idx="31"/>
          </p:nvPr>
        </p:nvSpPr>
        <p:spPr/>
        <p:txBody>
          <a:bodyPr/>
          <a:lstStyle>
            <a:lvl1pPr>
              <a:defRPr/>
            </a:lvl1pPr>
          </a:lstStyle>
          <a:p>
            <a:pPr>
              <a:defRPr/>
            </a:pPr>
            <a:r>
              <a:rPr lang="pt-BR" smtClean="0"/>
              <a:t>06/10/2014</a:t>
            </a:r>
            <a:endParaRPr/>
          </a:p>
        </p:txBody>
      </p:sp>
      <p:sp>
        <p:nvSpPr>
          <p:cNvPr id="8" name="Rectangle 25"/>
          <p:cNvSpPr>
            <a:spLocks noGrp="1"/>
          </p:cNvSpPr>
          <p:nvPr>
            <p:ph type="ftr" sz="quarter" idx="32"/>
          </p:nvPr>
        </p:nvSpPr>
        <p:spPr/>
        <p:txBody>
          <a:bodyPr/>
          <a:lstStyle>
            <a:lvl1pPr>
              <a:defRPr/>
            </a:lvl1pPr>
          </a:lstStyle>
          <a:p>
            <a:pPr>
              <a:defRPr/>
            </a:pPr>
            <a:r>
              <a:rPr lang="pt-BR" smtClean="0"/>
              <a:t>‹nº›</a:t>
            </a:r>
            <a:endParaRPr lang="pt-BR"/>
          </a:p>
        </p:txBody>
      </p:sp>
      <p:sp>
        <p:nvSpPr>
          <p:cNvPr id="9" name="Rectangle 16"/>
          <p:cNvSpPr>
            <a:spLocks noGrp="1"/>
          </p:cNvSpPr>
          <p:nvPr>
            <p:ph type="sldNum" sz="quarter" idx="33"/>
          </p:nvPr>
        </p:nvSpPr>
        <p:spPr/>
        <p:txBody>
          <a:bodyPr/>
          <a:lstStyle>
            <a:lvl1pPr>
              <a:defRPr/>
            </a:lvl1pPr>
          </a:lstStyle>
          <a:p>
            <a:pPr>
              <a:defRPr/>
            </a:pPr>
            <a:fld id="{FF7EF890-A441-4800-AD42-F3E62ADE4F98}" type="slidenum">
              <a:rPr/>
              <a:pPr>
                <a:defRPr/>
              </a:pPr>
              <a:t>‹nº›</a:t>
            </a:fld>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Quadrado com Legenda">
    <p:spTree>
      <p:nvGrpSpPr>
        <p:cNvPr id="1" name=""/>
        <p:cNvGrpSpPr/>
        <p:nvPr/>
      </p:nvGrpSpPr>
      <p:grpSpPr>
        <a:xfrm>
          <a:off x="0" y="0"/>
          <a:ext cx="0" cy="0"/>
          <a:chOff x="0" y="0"/>
          <a:chExt cx="0" cy="0"/>
        </a:xfrm>
      </p:grpSpPr>
      <p:sp>
        <p:nvSpPr>
          <p:cNvPr id="4" name="W¥ل云玗İαЂôÁûÂÚ丫:Pïçtúrê Plå¢éhõlðér 表¥鷗字㌍ 表_W 3"/>
          <p:cNvSpPr>
            <a:spLocks noGrp="1" noChangeAspect="1"/>
          </p:cNvSpPr>
          <p:nvPr>
            <p:ph type="pic" sz="quarter" idx="10"/>
          </p:nvPr>
        </p:nvSpPr>
        <p:spPr>
          <a:xfrm>
            <a:off x="3050273" y="1600200"/>
            <a:ext cx="3198127"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7" name="W¥ل云玗İαЂÕØÚáÛ丫:Téxt Plàçèhòlðêr 表¥鷗字㌍_W 6"/>
          <p:cNvSpPr>
            <a:spLocks noGrp="1"/>
          </p:cNvSpPr>
          <p:nvPr>
            <p:ph type="body" sz="quarter" idx="15"/>
          </p:nvPr>
        </p:nvSpPr>
        <p:spPr>
          <a:xfrm>
            <a:off x="3048000" y="4876800"/>
            <a:ext cx="3200400" cy="1295400"/>
          </a:xfrm>
        </p:spPr>
        <p:txBody>
          <a:bodyPr tIns="91440" rIns="9144" bIns="91440"/>
          <a:lstStyle>
            <a:lvl1pPr marL="0" marR="0" indent="0" algn="l" eaLnBrk="1" latinLnBrk="0" hangingPunct="1">
              <a:buFontTx/>
              <a:buNone/>
              <a:defRPr kumimoji="0" lang="pt-BR" sz="1800" i="0"/>
            </a:lvl1pPr>
            <a:extLst/>
          </a:lstStyle>
          <a:p>
            <a:pPr lvl="0"/>
            <a:r>
              <a:rPr lang="pt-BR" smtClean="0"/>
              <a:t>Clique para editar os estilos do texto mestre</a:t>
            </a:r>
          </a:p>
        </p:txBody>
      </p:sp>
      <p:sp>
        <p:nvSpPr>
          <p:cNvPr id="5" name="Rectangle 3"/>
          <p:cNvSpPr>
            <a:spLocks noGrp="1"/>
          </p:cNvSpPr>
          <p:nvPr>
            <p:ph type="dt" sz="half" idx="16"/>
          </p:nvPr>
        </p:nvSpPr>
        <p:spPr/>
        <p:txBody>
          <a:bodyPr/>
          <a:lstStyle>
            <a:lvl1pPr>
              <a:defRPr/>
            </a:lvl1pPr>
          </a:lstStyle>
          <a:p>
            <a:pPr>
              <a:defRPr/>
            </a:pPr>
            <a:r>
              <a:rPr lang="pt-BR" smtClean="0"/>
              <a:t>06/10/2014</a:t>
            </a:r>
            <a:endParaRPr/>
          </a:p>
        </p:txBody>
      </p:sp>
      <p:sp>
        <p:nvSpPr>
          <p:cNvPr id="6" name="Rectangle 25"/>
          <p:cNvSpPr>
            <a:spLocks noGrp="1"/>
          </p:cNvSpPr>
          <p:nvPr>
            <p:ph type="ftr" sz="quarter" idx="17"/>
          </p:nvPr>
        </p:nvSpPr>
        <p:spPr/>
        <p:txBody>
          <a:bodyPr/>
          <a:lstStyle>
            <a:lvl1pPr>
              <a:defRPr/>
            </a:lvl1pPr>
          </a:lstStyle>
          <a:p>
            <a:pPr>
              <a:defRPr/>
            </a:pPr>
            <a:r>
              <a:rPr lang="pt-BR" smtClean="0"/>
              <a:t>‹nº›</a:t>
            </a:r>
            <a:endParaRPr lang="pt-BR"/>
          </a:p>
        </p:txBody>
      </p:sp>
      <p:sp>
        <p:nvSpPr>
          <p:cNvPr id="8" name="Rectangle 16"/>
          <p:cNvSpPr>
            <a:spLocks noGrp="1"/>
          </p:cNvSpPr>
          <p:nvPr>
            <p:ph type="sldNum" sz="quarter" idx="18"/>
          </p:nvPr>
        </p:nvSpPr>
        <p:spPr/>
        <p:txBody>
          <a:bodyPr/>
          <a:lstStyle>
            <a:lvl1pPr>
              <a:defRPr/>
            </a:lvl1pPr>
          </a:lstStyle>
          <a:p>
            <a:pPr>
              <a:defRPr/>
            </a:pPr>
            <a:fld id="{546427C6-EA92-455D-90B5-2C8B7BA795BF}" type="slidenum">
              <a:rPr/>
              <a:pPr>
                <a:defRPr/>
              </a:pPr>
              <a:t>‹nº›</a:t>
            </a:fld>
            <a:endParaRP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 Superior Quadrado com Legenda">
    <p:spTree>
      <p:nvGrpSpPr>
        <p:cNvPr id="1" name=""/>
        <p:cNvGrpSpPr/>
        <p:nvPr/>
      </p:nvGrpSpPr>
      <p:grpSpPr>
        <a:xfrm>
          <a:off x="0" y="0"/>
          <a:ext cx="0" cy="0"/>
          <a:chOff x="0" y="0"/>
          <a:chExt cx="0" cy="0"/>
        </a:xfrm>
      </p:grpSpPr>
      <p:sp>
        <p:nvSpPr>
          <p:cNvPr id="4" name="W¥ل云玗İαЂôÁûÂÚ丫:Pïçtúrê Plå¢éhõlðér 表¥鷗字㌍ 表_W 3"/>
          <p:cNvSpPr>
            <a:spLocks noGrp="1" noChangeAspect="1"/>
          </p:cNvSpPr>
          <p:nvPr>
            <p:ph type="pic" sz="quarter" idx="10"/>
          </p:nvPr>
        </p:nvSpPr>
        <p:spPr>
          <a:xfrm>
            <a:off x="4955273" y="1371600"/>
            <a:ext cx="3198127"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6" name="W¥ل云玗İαЂôÁûÂÚ丫:Pïçtúrê Plå¢éhõlðér 表¥鷗字㌍ 表_W 5"/>
          <p:cNvSpPr>
            <a:spLocks noGrp="1" noChangeAspect="1"/>
          </p:cNvSpPr>
          <p:nvPr>
            <p:ph type="pic" sz="quarter" idx="14"/>
          </p:nvPr>
        </p:nvSpPr>
        <p:spPr>
          <a:xfrm>
            <a:off x="1143000" y="1371600"/>
            <a:ext cx="3198127" cy="32004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7" name="W¥ل云玗İαЂÕØÚáÛ丫:Téxt Plàçèhòlðêr 表¥鷗字㌍_W 6"/>
          <p:cNvSpPr>
            <a:spLocks noGrp="1"/>
          </p:cNvSpPr>
          <p:nvPr>
            <p:ph type="body" sz="quarter" idx="15"/>
          </p:nvPr>
        </p:nvSpPr>
        <p:spPr>
          <a:xfrm>
            <a:off x="4953000" y="4648200"/>
            <a:ext cx="3200400" cy="1295400"/>
          </a:xfrm>
        </p:spPr>
        <p:txBody>
          <a:bodyPr tIns="91440" rIns="9144" bIns="91440"/>
          <a:lstStyle>
            <a:lvl1pPr marL="0" marR="0" indent="0" algn="l" eaLnBrk="1" latinLnBrk="0" hangingPunct="1">
              <a:buFontTx/>
              <a:buNone/>
              <a:defRPr kumimoji="0" lang="pt-BR" sz="1800" i="0"/>
            </a:lvl1pPr>
            <a:extLst/>
          </a:lstStyle>
          <a:p>
            <a:pPr lvl="0"/>
            <a:r>
              <a:rPr lang="pt-BR" smtClean="0"/>
              <a:t>Clique para editar os estilos do texto mestre</a:t>
            </a:r>
          </a:p>
        </p:txBody>
      </p:sp>
      <p:sp>
        <p:nvSpPr>
          <p:cNvPr id="8" name="W¥ل云玗İαЂÕØÚáÛ丫:Téxt Plàçèhòlðêr 表¥鷗字㌍_W 7"/>
          <p:cNvSpPr>
            <a:spLocks noGrp="1"/>
          </p:cNvSpPr>
          <p:nvPr>
            <p:ph type="body" sz="quarter" idx="16"/>
          </p:nvPr>
        </p:nvSpPr>
        <p:spPr>
          <a:xfrm>
            <a:off x="1143000" y="4648200"/>
            <a:ext cx="3200400" cy="1295400"/>
          </a:xfrm>
        </p:spPr>
        <p:txBody>
          <a:bodyPr tIns="91440" rIns="9144" bIns="91440"/>
          <a:lstStyle>
            <a:lvl1pPr marL="0" marR="0" indent="0" algn="l" eaLnBrk="1" latinLnBrk="0" hangingPunct="1">
              <a:buFontTx/>
              <a:buNone/>
              <a:defRPr kumimoji="0" lang="pt-BR" sz="1800" i="0"/>
            </a:lvl1pPr>
            <a:extLst/>
          </a:lstStyle>
          <a:p>
            <a:pPr lvl="0"/>
            <a:r>
              <a:rPr lang="pt-BR" smtClean="0"/>
              <a:t>Clique para editar os estilos do texto mestre</a:t>
            </a:r>
          </a:p>
        </p:txBody>
      </p:sp>
      <p:sp>
        <p:nvSpPr>
          <p:cNvPr id="9" name="Rectangle 3"/>
          <p:cNvSpPr>
            <a:spLocks noGrp="1"/>
          </p:cNvSpPr>
          <p:nvPr>
            <p:ph type="dt" sz="half" idx="17"/>
          </p:nvPr>
        </p:nvSpPr>
        <p:spPr/>
        <p:txBody>
          <a:bodyPr/>
          <a:lstStyle>
            <a:lvl1pPr>
              <a:defRPr/>
            </a:lvl1pPr>
          </a:lstStyle>
          <a:p>
            <a:pPr>
              <a:defRPr/>
            </a:pPr>
            <a:r>
              <a:rPr lang="pt-BR" smtClean="0"/>
              <a:t>06/10/2014</a:t>
            </a:r>
            <a:endParaRPr/>
          </a:p>
        </p:txBody>
      </p:sp>
      <p:sp>
        <p:nvSpPr>
          <p:cNvPr id="10" name="Rectangle 25"/>
          <p:cNvSpPr>
            <a:spLocks noGrp="1"/>
          </p:cNvSpPr>
          <p:nvPr>
            <p:ph type="ftr" sz="quarter" idx="18"/>
          </p:nvPr>
        </p:nvSpPr>
        <p:spPr/>
        <p:txBody>
          <a:bodyPr/>
          <a:lstStyle>
            <a:lvl1pPr>
              <a:defRPr/>
            </a:lvl1pPr>
          </a:lstStyle>
          <a:p>
            <a:pPr>
              <a:defRPr/>
            </a:pPr>
            <a:r>
              <a:rPr lang="pt-BR" smtClean="0"/>
              <a:t>‹nº›</a:t>
            </a:r>
            <a:endParaRPr lang="pt-BR"/>
          </a:p>
        </p:txBody>
      </p:sp>
      <p:sp>
        <p:nvSpPr>
          <p:cNvPr id="11" name="Rectangle 16"/>
          <p:cNvSpPr>
            <a:spLocks noGrp="1"/>
          </p:cNvSpPr>
          <p:nvPr>
            <p:ph type="sldNum" sz="quarter" idx="19"/>
          </p:nvPr>
        </p:nvSpPr>
        <p:spPr/>
        <p:txBody>
          <a:bodyPr/>
          <a:lstStyle>
            <a:lvl1pPr>
              <a:defRPr/>
            </a:lvl1pPr>
          </a:lstStyle>
          <a:p>
            <a:pPr>
              <a:defRPr/>
            </a:pPr>
            <a:fld id="{CB2E57C0-11D5-467E-B7CD-65518FA4A002}" type="slidenum">
              <a:rPr/>
              <a:pPr>
                <a:defRPr/>
              </a:pPr>
              <a:t>‹nº›</a:t>
            </a:fld>
            <a:endParaRPr/>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anorama">
    <p:spTree>
      <p:nvGrpSpPr>
        <p:cNvPr id="1" name=""/>
        <p:cNvGrpSpPr/>
        <p:nvPr/>
      </p:nvGrpSpPr>
      <p:grpSpPr>
        <a:xfrm>
          <a:off x="0" y="0"/>
          <a:ext cx="0" cy="0"/>
          <a:chOff x="0" y="0"/>
          <a:chExt cx="0" cy="0"/>
        </a:xfrm>
      </p:grpSpPr>
      <p:sp>
        <p:nvSpPr>
          <p:cNvPr id="3" name="W¥ل云玗İαЂôÁûÂÚ丫:Pïçtúrê Plå¢éhõlðér 表¥鷗字㌍ 表_W 2"/>
          <p:cNvSpPr>
            <a:spLocks noGrp="1"/>
          </p:cNvSpPr>
          <p:nvPr>
            <p:ph type="pic" sz="quarter" idx="30"/>
          </p:nvPr>
        </p:nvSpPr>
        <p:spPr>
          <a:xfrm>
            <a:off x="457200" y="2057400"/>
            <a:ext cx="8229600" cy="2743200"/>
          </a:xfrm>
          <a:prstGeom prst="rect">
            <a:avLst/>
          </a:prstGeo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4" name="W¥ل云玗İαЂÕØÚáÛ丫:Téxt Plàçèhòlðêr 表¥鷗字㌍_W 3"/>
          <p:cNvSpPr>
            <a:spLocks noGrp="1"/>
          </p:cNvSpPr>
          <p:nvPr>
            <p:ph type="body" sz="quarter" idx="12"/>
          </p:nvPr>
        </p:nvSpPr>
        <p:spPr>
          <a:xfrm>
            <a:off x="457200" y="4876800"/>
            <a:ext cx="8229600" cy="1447800"/>
          </a:xfrm>
        </p:spPr>
        <p:txBody>
          <a:bodyPr tIns="91440" rIns="9144" bIns="91440"/>
          <a:lstStyle>
            <a:lvl1pPr marL="0" marR="0" indent="0" algn="l" eaLnBrk="1" latinLnBrk="0" hangingPunct="1">
              <a:buFontTx/>
              <a:buNone/>
              <a:defRPr kumimoji="0" lang="pt-BR" sz="1800" i="0"/>
            </a:lvl1pPr>
            <a:extLst/>
          </a:lstStyle>
          <a:p>
            <a:pPr lvl="0"/>
            <a:r>
              <a:rPr lang="pt-BR" smtClean="0"/>
              <a:t>Clique para editar os estilos do texto mestre</a:t>
            </a:r>
          </a:p>
        </p:txBody>
      </p:sp>
      <p:sp>
        <p:nvSpPr>
          <p:cNvPr id="5" name="Rectangle 3"/>
          <p:cNvSpPr>
            <a:spLocks noGrp="1"/>
          </p:cNvSpPr>
          <p:nvPr>
            <p:ph type="dt" sz="half" idx="31"/>
          </p:nvPr>
        </p:nvSpPr>
        <p:spPr/>
        <p:txBody>
          <a:bodyPr/>
          <a:lstStyle>
            <a:lvl1pPr>
              <a:defRPr/>
            </a:lvl1pPr>
          </a:lstStyle>
          <a:p>
            <a:pPr>
              <a:defRPr/>
            </a:pPr>
            <a:r>
              <a:rPr lang="pt-BR" smtClean="0"/>
              <a:t>06/10/2014</a:t>
            </a:r>
            <a:endParaRPr/>
          </a:p>
        </p:txBody>
      </p:sp>
      <p:sp>
        <p:nvSpPr>
          <p:cNvPr id="6" name="Rectangle 25"/>
          <p:cNvSpPr>
            <a:spLocks noGrp="1"/>
          </p:cNvSpPr>
          <p:nvPr>
            <p:ph type="ftr" sz="quarter" idx="32"/>
          </p:nvPr>
        </p:nvSpPr>
        <p:spPr/>
        <p:txBody>
          <a:bodyPr/>
          <a:lstStyle>
            <a:lvl1pPr>
              <a:defRPr/>
            </a:lvl1pPr>
          </a:lstStyle>
          <a:p>
            <a:pPr>
              <a:defRPr/>
            </a:pPr>
            <a:r>
              <a:rPr lang="pt-BR" smtClean="0"/>
              <a:t>‹nº›</a:t>
            </a:r>
            <a:endParaRPr lang="pt-BR"/>
          </a:p>
        </p:txBody>
      </p:sp>
      <p:sp>
        <p:nvSpPr>
          <p:cNvPr id="7" name="Rectangle 16"/>
          <p:cNvSpPr>
            <a:spLocks noGrp="1"/>
          </p:cNvSpPr>
          <p:nvPr>
            <p:ph type="sldNum" sz="quarter" idx="33"/>
          </p:nvPr>
        </p:nvSpPr>
        <p:spPr/>
        <p:txBody>
          <a:bodyPr/>
          <a:lstStyle>
            <a:lvl1pPr>
              <a:defRPr/>
            </a:lvl1pPr>
          </a:lstStyle>
          <a:p>
            <a:pPr>
              <a:defRPr/>
            </a:pPr>
            <a:fld id="{B76C6E64-84F4-447C-B3F9-CEF778CEA034}" type="slidenum">
              <a:rPr/>
              <a:pPr>
                <a:defRPr/>
              </a:pPr>
              <a:t>‹nº›</a:t>
            </a:fld>
            <a:endParaRP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13" name="Rectangle 13"/>
          <p:cNvSpPr>
            <a:spLocks noGrp="1"/>
          </p:cNvSpPr>
          <p:nvPr>
            <p:ph type="title"/>
          </p:nvPr>
        </p:nvSpPr>
        <p:spPr/>
        <p:txBody>
          <a:bodyPr/>
          <a:lstStyle>
            <a:extLst/>
          </a:lstStyle>
          <a:p>
            <a:r>
              <a:rPr lang="pt-BR" smtClean="0"/>
              <a:t>Clique para editar o estilo do título mestre</a:t>
            </a:r>
            <a:endParaRPr/>
          </a:p>
        </p:txBody>
      </p:sp>
      <p:sp>
        <p:nvSpPr>
          <p:cNvPr id="14" name="Rectangle 6"/>
          <p:cNvSpPr>
            <a:spLocks noGrp="1"/>
          </p:cNvSpPr>
          <p:nvPr>
            <p:ph idx="1"/>
          </p:nvPr>
        </p:nvSpPr>
        <p:spPr/>
        <p:txBody>
          <a:bodyPr/>
          <a:lstStyle>
            <a:extLs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a:p>
        </p:txBody>
      </p:sp>
      <p:sp>
        <p:nvSpPr>
          <p:cNvPr id="4" name="Rectangle 3"/>
          <p:cNvSpPr>
            <a:spLocks noGrp="1"/>
          </p:cNvSpPr>
          <p:nvPr>
            <p:ph type="dt" sz="half" idx="10"/>
          </p:nvPr>
        </p:nvSpPr>
        <p:spPr/>
        <p:txBody>
          <a:bodyPr/>
          <a:lstStyle>
            <a:lvl1pPr>
              <a:defRPr>
                <a:solidFill>
                  <a:schemeClr val="bg1"/>
                </a:solidFill>
              </a:defRPr>
            </a:lvl1pPr>
          </a:lstStyle>
          <a:p>
            <a:pPr>
              <a:defRPr/>
            </a:pPr>
            <a:r>
              <a:rPr lang="pt-BR" smtClean="0"/>
              <a:t>06/10/2014</a:t>
            </a:r>
            <a:endParaRPr lang="pt-BR" dirty="0"/>
          </a:p>
        </p:txBody>
      </p:sp>
      <p:sp>
        <p:nvSpPr>
          <p:cNvPr id="5" name="Rectangle 25"/>
          <p:cNvSpPr>
            <a:spLocks noGrp="1"/>
          </p:cNvSpPr>
          <p:nvPr>
            <p:ph type="ftr" sz="quarter" idx="11"/>
          </p:nvPr>
        </p:nvSpPr>
        <p:spPr>
          <a:xfrm>
            <a:off x="5857884" y="6410345"/>
            <a:ext cx="3071813" cy="447655"/>
          </a:xfrm>
        </p:spPr>
        <p:txBody>
          <a:bodyPr/>
          <a:lstStyle>
            <a:lvl1pPr algn="r">
              <a:defRPr sz="2400">
                <a:solidFill>
                  <a:schemeClr val="bg1"/>
                </a:solidFill>
              </a:defRPr>
            </a:lvl1pPr>
          </a:lstStyle>
          <a:p>
            <a:pPr>
              <a:defRPr/>
            </a:pPr>
            <a:fld id="{C00B006A-4E40-4FDB-AA77-EB60F40C2E40}" type="slidenum">
              <a:rPr lang="pt-BR" smtClean="0"/>
              <a:pPr>
                <a:defRPr/>
              </a:pPr>
              <a:t>‹nº›</a:t>
            </a:fld>
            <a:endParaRPr lang="pt-BR"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1_Em branco">
    <p:spTree>
      <p:nvGrpSpPr>
        <p:cNvPr id="1" name=""/>
        <p:cNvGrpSpPr/>
        <p:nvPr/>
      </p:nvGrpSpPr>
      <p:grpSpPr>
        <a:xfrm>
          <a:off x="0" y="0"/>
          <a:ext cx="0" cy="0"/>
          <a:chOff x="0" y="0"/>
          <a:chExt cx="0" cy="0"/>
        </a:xfrm>
      </p:grpSpPr>
      <p:sp>
        <p:nvSpPr>
          <p:cNvPr id="2" name="Rectangle 3"/>
          <p:cNvSpPr>
            <a:spLocks noGrp="1"/>
          </p:cNvSpPr>
          <p:nvPr>
            <p:ph type="dt" sz="half" idx="10"/>
          </p:nvPr>
        </p:nvSpPr>
        <p:spPr/>
        <p:txBody>
          <a:bodyPr/>
          <a:lstStyle>
            <a:lvl1pPr>
              <a:defRPr/>
            </a:lvl1pPr>
          </a:lstStyle>
          <a:p>
            <a:pPr>
              <a:defRPr/>
            </a:pPr>
            <a:r>
              <a:rPr lang="pt-BR" smtClean="0"/>
              <a:t>06/10/2014</a:t>
            </a:r>
            <a:endParaRPr/>
          </a:p>
        </p:txBody>
      </p:sp>
      <p:sp>
        <p:nvSpPr>
          <p:cNvPr id="3" name="Rectangle 25"/>
          <p:cNvSpPr>
            <a:spLocks noGrp="1"/>
          </p:cNvSpPr>
          <p:nvPr>
            <p:ph type="ftr" sz="quarter" idx="11"/>
          </p:nvPr>
        </p:nvSpPr>
        <p:spPr/>
        <p:txBody>
          <a:bodyPr/>
          <a:lstStyle>
            <a:lvl1pPr>
              <a:defRPr/>
            </a:lvl1pPr>
          </a:lstStyle>
          <a:p>
            <a:pPr>
              <a:defRPr/>
            </a:pPr>
            <a:r>
              <a:rPr lang="pt-BR" smtClean="0"/>
              <a:t>‹nº›</a:t>
            </a:r>
            <a:endParaRPr lang="pt-BR"/>
          </a:p>
        </p:txBody>
      </p:sp>
      <p:sp>
        <p:nvSpPr>
          <p:cNvPr id="4" name="Rectangle 16"/>
          <p:cNvSpPr>
            <a:spLocks noGrp="1"/>
          </p:cNvSpPr>
          <p:nvPr>
            <p:ph type="sldNum" sz="quarter" idx="12"/>
          </p:nvPr>
        </p:nvSpPr>
        <p:spPr/>
        <p:txBody>
          <a:bodyPr/>
          <a:lstStyle>
            <a:lvl1pPr>
              <a:defRPr/>
            </a:lvl1pPr>
          </a:lstStyle>
          <a:p>
            <a:pPr>
              <a:defRPr/>
            </a:pPr>
            <a:fld id="{BAA11047-37D9-4225-8945-DEB1DA9E2F37}" type="slidenum">
              <a:rPr/>
              <a:pPr>
                <a:defRPr/>
              </a:pPr>
              <a:t>‹nº›</a:t>
            </a:fld>
            <a:endParaRPr/>
          </a:p>
        </p:txBody>
      </p:sp>
    </p:spTree>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8" name="Título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pt-BR" smtClean="0"/>
              <a:t>Clique para editar o estilo do título mestre</a:t>
            </a:r>
            <a:endParaRPr kumimoji="0" lang="en-US"/>
          </a:p>
        </p:txBody>
      </p:sp>
      <p:sp>
        <p:nvSpPr>
          <p:cNvPr id="28" name="Espaço Reservado para Data 27"/>
          <p:cNvSpPr>
            <a:spLocks noGrp="1"/>
          </p:cNvSpPr>
          <p:nvPr>
            <p:ph type="dt" sz="half" idx="10"/>
          </p:nvPr>
        </p:nvSpPr>
        <p:spPr/>
        <p:txBody>
          <a:bodyPr/>
          <a:lstStyle/>
          <a:p>
            <a:pPr>
              <a:defRPr/>
            </a:pPr>
            <a:r>
              <a:rPr lang="pt-BR" smtClean="0"/>
              <a:t>06/10/2014</a:t>
            </a:r>
            <a:endParaRPr lang="pt-BR"/>
          </a:p>
        </p:txBody>
      </p:sp>
      <p:sp>
        <p:nvSpPr>
          <p:cNvPr id="17" name="Espaço Reservado para Rodapé 16"/>
          <p:cNvSpPr>
            <a:spLocks noGrp="1"/>
          </p:cNvSpPr>
          <p:nvPr>
            <p:ph type="ftr" sz="quarter" idx="11"/>
          </p:nvPr>
        </p:nvSpPr>
        <p:spPr/>
        <p:txBody>
          <a:bodyPr/>
          <a:lstStyle/>
          <a:p>
            <a:pPr>
              <a:defRPr/>
            </a:pPr>
            <a:r>
              <a:rPr lang="pt-BR" smtClean="0"/>
              <a:t>‹nº›</a:t>
            </a:r>
            <a:endParaRPr lang="pt-BR"/>
          </a:p>
        </p:txBody>
      </p:sp>
      <p:sp>
        <p:nvSpPr>
          <p:cNvPr id="29" name="Espaço Reservado para Número de Slide 28"/>
          <p:cNvSpPr>
            <a:spLocks noGrp="1"/>
          </p:cNvSpPr>
          <p:nvPr>
            <p:ph type="sldNum" sz="quarter" idx="12"/>
          </p:nvPr>
        </p:nvSpPr>
        <p:spPr/>
        <p:txBody>
          <a:bodyPr/>
          <a:lstStyle/>
          <a:p>
            <a:pPr>
              <a:defRPr/>
            </a:pPr>
            <a:fld id="{0069FE36-2077-4E5E-8632-3A907E44C9C4}" type="slidenum">
              <a:rPr lang="pt-BR" smtClean="0"/>
              <a:pPr>
                <a:defRPr/>
              </a:pPr>
              <a:t>‹nº›</a:t>
            </a:fld>
            <a:endParaRPr lang="pt-BR"/>
          </a:p>
        </p:txBody>
      </p:sp>
      <p:sp>
        <p:nvSpPr>
          <p:cNvPr id="9" name="Subtítulo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smtClean="0"/>
              <a:t>Clique para editar o estilo do subtítulo mestre</a:t>
            </a:r>
            <a:endParaRPr kumimoji="0" lang="en-US"/>
          </a:p>
        </p:txBody>
      </p:sp>
    </p:spTree>
  </p:cSld>
  <p:clrMapOvr>
    <a:masterClrMapping/>
  </p:clrMapOvr>
  <p:timing>
    <p:tnLst>
      <p:par>
        <p:cTn id="1" dur="indefinite" restart="never" nodeType="tmRoot"/>
      </p:par>
    </p:tnLst>
  </p:timing>
  <p:hf hdr="0"/>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Conteúdo 2"/>
          <p:cNvSpPr>
            <a:spLocks noGrp="1"/>
          </p:cNvSpPr>
          <p:nvPr>
            <p:ph idx="1"/>
          </p:nvPr>
        </p:nvSpPr>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pPr>
              <a:defRPr/>
            </a:pPr>
            <a:r>
              <a:rPr lang="pt-BR" smtClean="0"/>
              <a:t>06/10/2014</a:t>
            </a:r>
            <a:endParaRPr lang="pt-BR"/>
          </a:p>
        </p:txBody>
      </p:sp>
      <p:sp>
        <p:nvSpPr>
          <p:cNvPr id="5" name="Espaço Reservado para Rodapé 4"/>
          <p:cNvSpPr>
            <a:spLocks noGrp="1"/>
          </p:cNvSpPr>
          <p:nvPr>
            <p:ph type="ftr" sz="quarter" idx="11"/>
          </p:nvPr>
        </p:nvSpPr>
        <p:spPr/>
        <p:txBody>
          <a:bodyPr/>
          <a:lstStyle/>
          <a:p>
            <a:pPr>
              <a:defRPr/>
            </a:pPr>
            <a:r>
              <a:rPr lang="pt-BR" smtClean="0"/>
              <a:t>‹nº›</a:t>
            </a:r>
            <a:endParaRPr lang="pt-BR"/>
          </a:p>
        </p:txBody>
      </p:sp>
      <p:sp>
        <p:nvSpPr>
          <p:cNvPr id="6" name="Espaço Reservado para Número de Slide 5"/>
          <p:cNvSpPr>
            <a:spLocks noGrp="1"/>
          </p:cNvSpPr>
          <p:nvPr>
            <p:ph type="sldNum" sz="quarter" idx="12"/>
          </p:nvPr>
        </p:nvSpPr>
        <p:spPr/>
        <p:txBody>
          <a:bodyPr/>
          <a:lstStyle/>
          <a:p>
            <a:pPr>
              <a:defRPr/>
            </a:pPr>
            <a:fld id="{0069FE36-2077-4E5E-8632-3A907E44C9C4}" type="slidenum">
              <a:rPr lang="pt-BR" smtClean="0"/>
              <a:pPr>
                <a:defRPr/>
              </a:pPr>
              <a:t>‹nº›</a:t>
            </a:fld>
            <a:endParaRPr lang="pt-BR"/>
          </a:p>
        </p:txBody>
      </p:sp>
    </p:spTree>
  </p:cSld>
  <p:clrMapOvr>
    <a:masterClrMapping/>
  </p:clrMapOvr>
  <p:timing>
    <p:tnLst>
      <p:par>
        <p:cTn id="1" dur="indefinite" restart="never" nodeType="tmRoot"/>
      </p:par>
    </p:tnLst>
  </p:timing>
  <p:hf hdr="0"/>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Cabeçalho da Seção">
    <p:bg>
      <p:bgRef idx="1003">
        <a:schemeClr val="bg2"/>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smtClean="0"/>
              <a:t>Clique para editar os estilos do texto mestre</a:t>
            </a:r>
          </a:p>
        </p:txBody>
      </p:sp>
      <p:sp>
        <p:nvSpPr>
          <p:cNvPr id="4" name="Espaço Reservado para Data 3"/>
          <p:cNvSpPr>
            <a:spLocks noGrp="1"/>
          </p:cNvSpPr>
          <p:nvPr>
            <p:ph type="dt" sz="half" idx="10"/>
          </p:nvPr>
        </p:nvSpPr>
        <p:spPr/>
        <p:txBody>
          <a:bodyPr/>
          <a:lstStyle/>
          <a:p>
            <a:pPr>
              <a:defRPr/>
            </a:pPr>
            <a:r>
              <a:rPr lang="pt-BR" smtClean="0"/>
              <a:t>06/10/2014</a:t>
            </a:r>
            <a:endParaRPr lang="pt-BR"/>
          </a:p>
        </p:txBody>
      </p:sp>
      <p:sp>
        <p:nvSpPr>
          <p:cNvPr id="5" name="Espaço Reservado para Rodapé 4"/>
          <p:cNvSpPr>
            <a:spLocks noGrp="1"/>
          </p:cNvSpPr>
          <p:nvPr>
            <p:ph type="ftr" sz="quarter" idx="11"/>
          </p:nvPr>
        </p:nvSpPr>
        <p:spPr/>
        <p:txBody>
          <a:bodyPr/>
          <a:lstStyle/>
          <a:p>
            <a:pPr>
              <a:defRPr/>
            </a:pPr>
            <a:r>
              <a:rPr lang="pt-BR" smtClean="0"/>
              <a:t>‹nº›</a:t>
            </a:r>
            <a:endParaRPr lang="pt-BR"/>
          </a:p>
        </p:txBody>
      </p:sp>
      <p:sp>
        <p:nvSpPr>
          <p:cNvPr id="6" name="Espaço Reservado para Número de Slide 5"/>
          <p:cNvSpPr>
            <a:spLocks noGrp="1"/>
          </p:cNvSpPr>
          <p:nvPr>
            <p:ph type="sldNum" sz="quarter" idx="12"/>
          </p:nvPr>
        </p:nvSpPr>
        <p:spPr>
          <a:xfrm>
            <a:off x="7924800" y="6416675"/>
            <a:ext cx="762000" cy="365125"/>
          </a:xfrm>
        </p:spPr>
        <p:txBody>
          <a:bodyPr/>
          <a:lstStyle/>
          <a:p>
            <a:pPr>
              <a:defRPr/>
            </a:pPr>
            <a:fld id="{0069FE36-2077-4E5E-8632-3A907E44C9C4}" type="slidenum">
              <a:rPr lang="pt-BR" smtClean="0"/>
              <a:pPr>
                <a:defRPr/>
              </a:pPr>
              <a:t>‹nº›</a:t>
            </a:fld>
            <a:endParaRPr lang="pt-B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hf hdr="0"/>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Conteúdo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Conteúdo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p:txBody>
          <a:bodyPr/>
          <a:lstStyle/>
          <a:p>
            <a:pPr>
              <a:defRPr/>
            </a:pPr>
            <a:r>
              <a:rPr lang="pt-BR" smtClean="0"/>
              <a:t>06/10/2014</a:t>
            </a:r>
            <a:endParaRPr lang="pt-B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0069FE36-2077-4E5E-8632-3A907E44C9C4}" type="slidenum">
              <a:rPr lang="pt-BR" smtClean="0"/>
              <a:pPr>
                <a:defRPr/>
              </a:pPr>
              <a:t>‹nº›</a:t>
            </a:fld>
            <a:endParaRPr lang="pt-BR"/>
          </a:p>
        </p:txBody>
      </p:sp>
    </p:spTree>
  </p:cSld>
  <p:clrMapOvr>
    <a:masterClrMapping/>
  </p:clrMapOvr>
  <p:timing>
    <p:tnLst>
      <p:par>
        <p:cTn id="1" dur="indefinite" restart="never" nodeType="tmRoot"/>
      </p:par>
    </p:tnLst>
  </p:timing>
  <p:hf hdr="0"/>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8229600" cy="1143000"/>
          </a:xfrm>
        </p:spPr>
        <p:txBody>
          <a:bodyPr anchor="ctr"/>
          <a:lstStyle>
            <a:lvl1pPr>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os estilos do texto mestre</a:t>
            </a:r>
          </a:p>
        </p:txBody>
      </p:sp>
      <p:sp>
        <p:nvSpPr>
          <p:cNvPr id="4" name="Espaço Reservado para Texto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pt-BR" smtClean="0"/>
              <a:t>Clique para editar os estilos do texto mestre</a:t>
            </a:r>
          </a:p>
        </p:txBody>
      </p:sp>
      <p:sp>
        <p:nvSpPr>
          <p:cNvPr id="5" name="Espaço Reservado para Conteúdo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6" name="Espaço Reservado para Conteúdo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7" name="Espaço Reservado para Data 6"/>
          <p:cNvSpPr>
            <a:spLocks noGrp="1"/>
          </p:cNvSpPr>
          <p:nvPr>
            <p:ph type="dt" sz="half" idx="10"/>
          </p:nvPr>
        </p:nvSpPr>
        <p:spPr/>
        <p:txBody>
          <a:bodyPr/>
          <a:lstStyle/>
          <a:p>
            <a:pPr>
              <a:defRPr/>
            </a:pPr>
            <a:r>
              <a:rPr lang="pt-BR" smtClean="0"/>
              <a:t>06/10/2014</a:t>
            </a:r>
            <a:endParaRPr lang="pt-B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9" name="Espaço Reservado para Número de Slide 8"/>
          <p:cNvSpPr>
            <a:spLocks noGrp="1"/>
          </p:cNvSpPr>
          <p:nvPr>
            <p:ph type="sldNum" sz="quarter" idx="12"/>
          </p:nvPr>
        </p:nvSpPr>
        <p:spPr/>
        <p:txBody>
          <a:bodyPr/>
          <a:lstStyle/>
          <a:p>
            <a:pPr>
              <a:defRPr/>
            </a:pPr>
            <a:fld id="{0069FE36-2077-4E5E-8632-3A907E44C9C4}" type="slidenum">
              <a:rPr lang="pt-BR" smtClean="0"/>
              <a:pPr>
                <a:defRPr/>
              </a:pPr>
              <a:t>‹nº›</a:t>
            </a:fld>
            <a:endParaRPr lang="pt-BR"/>
          </a:p>
        </p:txBody>
      </p:sp>
    </p:spTree>
  </p:cSld>
  <p:clrMapOvr>
    <a:masterClrMapping/>
  </p:clrMapOvr>
  <p:timing>
    <p:tnLst>
      <p:par>
        <p:cTn id="1" dur="indefinite" restart="never" nodeType="tmRoot"/>
      </p:par>
    </p:tnLst>
  </p:timing>
  <p:hf hdr="0"/>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Data 2"/>
          <p:cNvSpPr>
            <a:spLocks noGrp="1"/>
          </p:cNvSpPr>
          <p:nvPr>
            <p:ph type="dt" sz="half" idx="10"/>
          </p:nvPr>
        </p:nvSpPr>
        <p:spPr/>
        <p:txBody>
          <a:bodyPr/>
          <a:lstStyle/>
          <a:p>
            <a:pPr>
              <a:defRPr/>
            </a:pPr>
            <a:r>
              <a:rPr lang="pt-BR" smtClean="0"/>
              <a:t>06/10/2014</a:t>
            </a:r>
            <a:endParaRPr lang="pt-BR"/>
          </a:p>
        </p:txBody>
      </p:sp>
      <p:sp>
        <p:nvSpPr>
          <p:cNvPr id="4" name="Espaço Reservado para Rodapé 3"/>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p:txBody>
          <a:bodyPr/>
          <a:lstStyle/>
          <a:p>
            <a:pPr>
              <a:defRPr/>
            </a:pPr>
            <a:fld id="{0069FE36-2077-4E5E-8632-3A907E44C9C4}" type="slidenum">
              <a:rPr lang="pt-BR" smtClean="0"/>
              <a:pPr>
                <a:defRPr/>
              </a:pPr>
              <a:t>‹nº›</a:t>
            </a:fld>
            <a:endParaRPr lang="pt-BR"/>
          </a:p>
        </p:txBody>
      </p:sp>
    </p:spTree>
  </p:cSld>
  <p:clrMapOvr>
    <a:masterClrMapping/>
  </p:clrMapOvr>
  <p:timing>
    <p:tnLst>
      <p:par>
        <p:cTn id="1" dur="indefinite" restart="never" nodeType="tmRoot"/>
      </p:par>
    </p:tnLst>
  </p:timing>
  <p:hf hdr="0"/>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EFC8597-8C0D-46A5-B0A0-31FB17296032}" type="datetimeFigureOut">
              <a:rPr lang="pt-BR" smtClean="0"/>
              <a:t>06/10/2014</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BD3CB6B7-6B50-4239-B532-49867A85CE43}" type="slidenum">
              <a:rPr lang="pt-BR" smtClean="0"/>
              <a:t>‹nº›</a:t>
            </a:fld>
            <a:endParaRPr lang="pt-BR"/>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pt-BR" smtClean="0"/>
              <a:t>Clique para editar o estilo do título mestre</a:t>
            </a:r>
            <a:endParaRPr kumimoji="0" lang="en-US"/>
          </a:p>
        </p:txBody>
      </p:sp>
      <p:sp>
        <p:nvSpPr>
          <p:cNvPr id="3" name="Espaço Reservado para Texto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pt-BR" smtClean="0"/>
              <a:t>Clique para editar os estilos do texto mestre</a:t>
            </a:r>
          </a:p>
        </p:txBody>
      </p:sp>
      <p:sp>
        <p:nvSpPr>
          <p:cNvPr id="4" name="Espaço Reservado para Conteúdo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5" name="Espaço Reservado para Data 4"/>
          <p:cNvSpPr>
            <a:spLocks noGrp="1"/>
          </p:cNvSpPr>
          <p:nvPr>
            <p:ph type="dt" sz="half" idx="10"/>
          </p:nvPr>
        </p:nvSpPr>
        <p:spPr/>
        <p:txBody>
          <a:bodyPr/>
          <a:lstStyle/>
          <a:p>
            <a:pPr>
              <a:defRPr/>
            </a:pPr>
            <a:r>
              <a:rPr lang="pt-BR" smtClean="0"/>
              <a:t>06/10/2014</a:t>
            </a:r>
            <a:endParaRPr lang="pt-B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0069FE36-2077-4E5E-8632-3A907E44C9C4}" type="slidenum">
              <a:rPr lang="pt-BR" smtClean="0"/>
              <a:pPr>
                <a:defRPr/>
              </a:pPr>
              <a:t>‹nº›</a:t>
            </a:fld>
            <a:endParaRPr lang="pt-BR"/>
          </a:p>
        </p:txBody>
      </p:sp>
    </p:spTree>
  </p:cSld>
  <p:clrMapOvr>
    <a:masterClrMapping/>
  </p:clrMapOvr>
  <p:timing>
    <p:tnLst>
      <p:par>
        <p:cTn id="1" dur="indefinite" restart="never" nodeType="tmRoot"/>
      </p:par>
    </p:tnLst>
  </p:timing>
  <p:hf hdr="0"/>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pt-BR" smtClean="0"/>
              <a:t>Clique para editar o estilo do título mestre</a:t>
            </a:r>
            <a:endParaRPr kumimoji="0" lang="en-US"/>
          </a:p>
        </p:txBody>
      </p:sp>
      <p:sp>
        <p:nvSpPr>
          <p:cNvPr id="3" name="Espaço Reservado para Imagem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pt-BR" smtClean="0">
                <a:solidFill>
                  <a:schemeClr val="lt1"/>
                </a:solidFill>
                <a:latin typeface="+mn-lt"/>
                <a:ea typeface="+mn-ea"/>
                <a:cs typeface="+mn-cs"/>
              </a:rPr>
              <a:t>Clique no ícone para adicionar uma imagem</a:t>
            </a:r>
            <a:endParaRPr kumimoji="0" lang="en-US" dirty="0">
              <a:solidFill>
                <a:schemeClr val="lt1"/>
              </a:solidFill>
              <a:latin typeface="+mn-lt"/>
              <a:ea typeface="+mn-ea"/>
              <a:cs typeface="+mn-cs"/>
            </a:endParaRPr>
          </a:p>
        </p:txBody>
      </p:sp>
      <p:sp>
        <p:nvSpPr>
          <p:cNvPr id="4" name="Espaço Reservado para Texto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pt-BR" smtClean="0"/>
              <a:t>Clique para editar os estilos do texto mestre</a:t>
            </a:r>
          </a:p>
        </p:txBody>
      </p:sp>
      <p:sp>
        <p:nvSpPr>
          <p:cNvPr id="5" name="Espaço Reservado para Data 4"/>
          <p:cNvSpPr>
            <a:spLocks noGrp="1"/>
          </p:cNvSpPr>
          <p:nvPr>
            <p:ph type="dt" sz="half" idx="10"/>
          </p:nvPr>
        </p:nvSpPr>
        <p:spPr/>
        <p:txBody>
          <a:bodyPr/>
          <a:lstStyle/>
          <a:p>
            <a:pPr>
              <a:defRPr/>
            </a:pPr>
            <a:r>
              <a:rPr lang="pt-BR" smtClean="0"/>
              <a:t>06/10/2014</a:t>
            </a:r>
            <a:endParaRPr lang="pt-B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0069FE36-2077-4E5E-8632-3A907E44C9C4}" type="slidenum">
              <a:rPr lang="pt-BR" smtClean="0"/>
              <a:pPr>
                <a:defRPr/>
              </a:pPr>
              <a:t>‹nº›</a:t>
            </a:fld>
            <a:endParaRPr lang="pt-BR"/>
          </a:p>
        </p:txBody>
      </p:sp>
    </p:spTree>
  </p:cSld>
  <p:clrMapOvr>
    <a:masterClrMapping/>
  </p:clrMapOvr>
  <p:timing>
    <p:tnLst>
      <p:par>
        <p:cTn id="1" dur="indefinite" restart="never" nodeType="tmRoot"/>
      </p:par>
    </p:tnLst>
  </p:timing>
  <p:hf hdr="0"/>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pPr>
              <a:defRPr/>
            </a:pPr>
            <a:r>
              <a:rPr lang="pt-BR" smtClean="0"/>
              <a:t>06/10/2014</a:t>
            </a:r>
            <a:endParaRPr lang="pt-BR"/>
          </a:p>
        </p:txBody>
      </p:sp>
      <p:sp>
        <p:nvSpPr>
          <p:cNvPr id="5" name="Espaço Reservado para Rodapé 4"/>
          <p:cNvSpPr>
            <a:spLocks noGrp="1"/>
          </p:cNvSpPr>
          <p:nvPr>
            <p:ph type="ftr" sz="quarter" idx="11"/>
          </p:nvPr>
        </p:nvSpPr>
        <p:spPr/>
        <p:txBody>
          <a:bodyPr/>
          <a:lstStyle/>
          <a:p>
            <a:pPr>
              <a:defRPr/>
            </a:pPr>
            <a:r>
              <a:rPr lang="pt-BR" smtClean="0"/>
              <a:t>‹nº›</a:t>
            </a:r>
            <a:endParaRPr lang="pt-BR"/>
          </a:p>
        </p:txBody>
      </p:sp>
      <p:sp>
        <p:nvSpPr>
          <p:cNvPr id="6" name="Espaço Reservado para Número de Slide 5"/>
          <p:cNvSpPr>
            <a:spLocks noGrp="1"/>
          </p:cNvSpPr>
          <p:nvPr>
            <p:ph type="sldNum" sz="quarter" idx="12"/>
          </p:nvPr>
        </p:nvSpPr>
        <p:spPr/>
        <p:txBody>
          <a:bodyPr/>
          <a:lstStyle/>
          <a:p>
            <a:pPr>
              <a:defRPr/>
            </a:pPr>
            <a:fld id="{0069FE36-2077-4E5E-8632-3A907E44C9C4}" type="slidenum">
              <a:rPr lang="pt-BR" smtClean="0"/>
              <a:pPr>
                <a:defRPr/>
              </a:pPr>
              <a:t>‹nº›</a:t>
            </a:fld>
            <a:endParaRPr lang="pt-BR"/>
          </a:p>
        </p:txBody>
      </p:sp>
    </p:spTree>
  </p:cSld>
  <p:clrMapOvr>
    <a:masterClrMapping/>
  </p:clrMapOvr>
  <p:timing>
    <p:tnLst>
      <p:par>
        <p:cTn id="1" dur="indefinite" restart="never" nodeType="tmRoot"/>
      </p:par>
    </p:tnLst>
  </p:timing>
  <p:hf hdr="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pPr>
              <a:defRPr/>
            </a:pPr>
            <a:r>
              <a:rPr lang="pt-BR" smtClean="0"/>
              <a:t>06/10/2014</a:t>
            </a:r>
            <a:endParaRPr lang="pt-BR"/>
          </a:p>
        </p:txBody>
      </p:sp>
      <p:sp>
        <p:nvSpPr>
          <p:cNvPr id="5" name="Espaço Reservado para Rodapé 4"/>
          <p:cNvSpPr>
            <a:spLocks noGrp="1"/>
          </p:cNvSpPr>
          <p:nvPr>
            <p:ph type="ftr" sz="quarter" idx="11"/>
          </p:nvPr>
        </p:nvSpPr>
        <p:spPr/>
        <p:txBody>
          <a:bodyPr/>
          <a:lstStyle/>
          <a:p>
            <a:pPr>
              <a:defRPr/>
            </a:pPr>
            <a:r>
              <a:rPr lang="pt-BR" smtClean="0"/>
              <a:t>‹nº›</a:t>
            </a:r>
            <a:endParaRPr lang="pt-BR"/>
          </a:p>
        </p:txBody>
      </p:sp>
      <p:sp>
        <p:nvSpPr>
          <p:cNvPr id="6" name="Espaço Reservado para Número de Slide 5"/>
          <p:cNvSpPr>
            <a:spLocks noGrp="1"/>
          </p:cNvSpPr>
          <p:nvPr>
            <p:ph type="sldNum" sz="quarter" idx="12"/>
          </p:nvPr>
        </p:nvSpPr>
        <p:spPr/>
        <p:txBody>
          <a:bodyPr/>
          <a:lstStyle/>
          <a:p>
            <a:pPr>
              <a:defRPr/>
            </a:pPr>
            <a:fld id="{0069FE36-2077-4E5E-8632-3A907E44C9C4}" type="slidenum">
              <a:rPr lang="pt-BR" smtClean="0"/>
              <a:pPr>
                <a:defRPr/>
              </a:pPr>
              <a:t>‹nº›</a:t>
            </a:fld>
            <a:endParaRPr lang="pt-BR"/>
          </a:p>
        </p:txBody>
      </p:sp>
    </p:spTree>
  </p:cSld>
  <p:clrMapOvr>
    <a:masterClrMapping/>
  </p:clrMapOvr>
  <p:timing>
    <p:tnLst>
      <p:par>
        <p:cTn id="1" dur="indefinite" restart="never" nodeType="tmRoot"/>
      </p:par>
    </p:tnLst>
  </p:timing>
  <p:hf hdr="0"/>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Capa do Álbum">
    <p:spTree>
      <p:nvGrpSpPr>
        <p:cNvPr id="1" name=""/>
        <p:cNvGrpSpPr/>
        <p:nvPr/>
      </p:nvGrpSpPr>
      <p:grpSpPr>
        <a:xfrm>
          <a:off x="0" y="0"/>
          <a:ext cx="0" cy="0"/>
          <a:chOff x="0" y="0"/>
          <a:chExt cx="0" cy="0"/>
        </a:xfrm>
      </p:grpSpPr>
      <p:sp>
        <p:nvSpPr>
          <p:cNvPr id="24" name="Rectangle 7"/>
          <p:cNvSpPr>
            <a:spLocks noGrp="1"/>
          </p:cNvSpPr>
          <p:nvPr>
            <p:ph type="title"/>
          </p:nvPr>
        </p:nvSpPr>
        <p:spPr>
          <a:xfrm>
            <a:off x="228601" y="3962400"/>
            <a:ext cx="8298485" cy="1066800"/>
          </a:xfrm>
        </p:spPr>
        <p:txBody>
          <a:bodyPr bIns="0"/>
          <a:lstStyle>
            <a:lvl1pPr algn="r" eaLnBrk="1" latinLnBrk="0" hangingPunct="1">
              <a:defRPr kumimoji="0" lang="pt-BR"/>
            </a:lvl1pPr>
            <a:extLst/>
          </a:lstStyle>
          <a:p>
            <a:r>
              <a:rPr lang="pt-BR" smtClean="0"/>
              <a:t>Clique para editar o estilo do título mestre</a:t>
            </a:r>
            <a:endParaRPr lang="pt-BR"/>
          </a:p>
        </p:txBody>
      </p:sp>
      <p:sp>
        <p:nvSpPr>
          <p:cNvPr id="9" name="Rectangle 7"/>
          <p:cNvSpPr>
            <a:spLocks noGrp="1"/>
          </p:cNvSpPr>
          <p:nvPr>
            <p:ph type="body" sz="quarter" idx="10"/>
          </p:nvPr>
        </p:nvSpPr>
        <p:spPr>
          <a:xfrm>
            <a:off x="2133600" y="5133975"/>
            <a:ext cx="6386946" cy="1219200"/>
          </a:xfrm>
        </p:spPr>
        <p:txBody>
          <a:bodyPr tIns="0">
            <a:noAutofit/>
          </a:bodyPr>
          <a:lstStyle>
            <a:lvl1pPr marL="0" marR="0" indent="0" algn="r" rtl="0" eaLnBrk="1" latinLnBrk="0" hangingPunct="1">
              <a:spcBef>
                <a:spcPct val="20000"/>
              </a:spcBef>
              <a:buFontTx/>
              <a:buNone/>
              <a:defRPr kumimoji="0" lang="pt-BR" sz="1800" i="0" baseline="0">
                <a:solidFill>
                  <a:schemeClr val="tx1"/>
                </a:solidFill>
                <a:latin typeface="+mn-lt"/>
                <a:ea typeface="+mn-ea"/>
                <a:cs typeface="+mn-cs"/>
              </a:defRPr>
            </a:lvl1pPr>
            <a:extLst/>
          </a:lstStyle>
          <a:p>
            <a:pPr lvl="0"/>
            <a:r>
              <a:rPr lang="pt-BR" smtClean="0"/>
              <a:t>Clique para editar os estilos do texto mestre</a:t>
            </a:r>
          </a:p>
        </p:txBody>
      </p:sp>
      <p:sp>
        <p:nvSpPr>
          <p:cNvPr id="27" name="Rectangle 6"/>
          <p:cNvSpPr>
            <a:spLocks noGrp="1"/>
          </p:cNvSpPr>
          <p:nvPr>
            <p:ph type="pic" sz="quarter" idx="11"/>
          </p:nvPr>
        </p:nvSpPr>
        <p:spPr>
          <a:xfrm>
            <a:off x="6096000" y="1600200"/>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extLst/>
          </a:lstStyle>
          <a:p>
            <a:pPr lvl="0"/>
            <a:r>
              <a:rPr lang="pt-BR" noProof="0" smtClean="0"/>
              <a:t>Clique no ícone para adicionar uma imagem</a:t>
            </a:r>
            <a:endParaRPr lang="pt-BR" noProof="0"/>
          </a:p>
        </p:txBody>
      </p:sp>
      <p:sp>
        <p:nvSpPr>
          <p:cNvPr id="7" name="Rectangle 10"/>
          <p:cNvSpPr>
            <a:spLocks noGrp="1"/>
          </p:cNvSpPr>
          <p:nvPr>
            <p:ph type="dt" sz="half" idx="12"/>
          </p:nvPr>
        </p:nvSpPr>
        <p:spPr/>
        <p:txBody>
          <a:bodyPr/>
          <a:lstStyle>
            <a:lvl1pPr>
              <a:defRPr smtClean="0"/>
            </a:lvl1pPr>
            <a:extLst/>
          </a:lstStyle>
          <a:p>
            <a:pPr>
              <a:defRPr/>
            </a:pPr>
            <a:r>
              <a:rPr lang="pt-BR" smtClean="0"/>
              <a:t>06/10/2014</a:t>
            </a:r>
            <a:endParaRPr/>
          </a:p>
        </p:txBody>
      </p:sp>
      <p:sp>
        <p:nvSpPr>
          <p:cNvPr id="8" name="Rectangle 11"/>
          <p:cNvSpPr>
            <a:spLocks noGrp="1"/>
          </p:cNvSpPr>
          <p:nvPr>
            <p:ph type="sldNum" sz="quarter" idx="13"/>
          </p:nvPr>
        </p:nvSpPr>
        <p:spPr/>
        <p:txBody>
          <a:bodyPr/>
          <a:lstStyle>
            <a:lvl1pPr>
              <a:defRPr/>
            </a:lvl1pPr>
            <a:extLst/>
          </a:lstStyle>
          <a:p>
            <a:pPr>
              <a:defRPr/>
            </a:pPr>
            <a:fld id="{F27AAA14-8E97-4B79-8A46-C4310C8CF975}" type="slidenum">
              <a:rPr/>
              <a:pPr>
                <a:defRPr/>
              </a:pPr>
              <a:t>‹nº›</a:t>
            </a:fld>
            <a:endParaRPr/>
          </a:p>
        </p:txBody>
      </p:sp>
      <p:sp>
        <p:nvSpPr>
          <p:cNvPr id="10" name="Rectangle 12"/>
          <p:cNvSpPr>
            <a:spLocks noGrp="1"/>
          </p:cNvSpPr>
          <p:nvPr>
            <p:ph type="ftr" sz="quarter" idx="14"/>
          </p:nvPr>
        </p:nvSpPr>
        <p:spPr/>
        <p:txBody>
          <a:bodyPr/>
          <a:lstStyle>
            <a:lvl1pPr>
              <a:defRPr/>
            </a:lvl1pPr>
          </a:lstStyle>
          <a:p>
            <a:pPr>
              <a:defRPr/>
            </a:pPr>
            <a:r>
              <a:rPr lang="pt-BR" smtClean="0"/>
              <a:t>‹nº›</a:t>
            </a:r>
            <a:endParaRPr lang="pt-BR"/>
          </a:p>
        </p:txBody>
      </p:sp>
    </p:spTree>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ColTx">
  <p:cSld name="Retrato com Legenda">
    <p:spTree>
      <p:nvGrpSpPr>
        <p:cNvPr id="1" name=""/>
        <p:cNvGrpSpPr/>
        <p:nvPr/>
      </p:nvGrpSpPr>
      <p:grpSpPr>
        <a:xfrm>
          <a:off x="0" y="0"/>
          <a:ext cx="0" cy="0"/>
          <a:chOff x="0" y="0"/>
          <a:chExt cx="0" cy="0"/>
        </a:xfrm>
      </p:grpSpPr>
      <p:sp>
        <p:nvSpPr>
          <p:cNvPr id="11" name="Rectangle 8"/>
          <p:cNvSpPr>
            <a:spLocks noGrp="1"/>
          </p:cNvSpPr>
          <p:nvPr>
            <p:ph type="pic" sz="quarter" idx="10"/>
          </p:nvPr>
        </p:nvSpPr>
        <p:spPr>
          <a:xfrm>
            <a:off x="419375" y="233241"/>
            <a:ext cx="4640305" cy="61722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13" name="Rectangle 6"/>
          <p:cNvSpPr>
            <a:spLocks noGrp="1"/>
          </p:cNvSpPr>
          <p:nvPr>
            <p:ph type="body" sz="quarter" idx="11"/>
          </p:nvPr>
        </p:nvSpPr>
        <p:spPr>
          <a:xfrm>
            <a:off x="5257800" y="3048000"/>
            <a:ext cx="3505200" cy="3352800"/>
          </a:xfrm>
        </p:spPr>
        <p:txBody>
          <a:bodyPr tIns="91440" bIns="91440" anchor="b">
            <a:noAutofit/>
          </a:bodyPr>
          <a:lstStyle>
            <a:lvl1pPr marL="0" marR="0" indent="0" algn="l" rtl="0" eaLnBrk="1" latinLnBrk="0" hangingPunct="1">
              <a:spcBef>
                <a:spcPct val="20000"/>
              </a:spcBef>
              <a:buFontTx/>
              <a:buNone/>
              <a:defRPr kumimoji="0" lang="pt-BR" sz="1800" i="0" baseline="0">
                <a:solidFill>
                  <a:schemeClr val="tx1"/>
                </a:solidFill>
                <a:latin typeface="+mn-lt"/>
                <a:ea typeface="+mn-ea"/>
                <a:cs typeface="+mn-cs"/>
              </a:defRPr>
            </a:lvl1pPr>
            <a:extLst/>
          </a:lstStyle>
          <a:p>
            <a:pPr lvl="0"/>
            <a:r>
              <a:rPr lang="pt-BR" smtClean="0"/>
              <a:t>Clique para editar os estilos do texto mestre</a:t>
            </a:r>
          </a:p>
        </p:txBody>
      </p:sp>
      <p:sp>
        <p:nvSpPr>
          <p:cNvPr id="4" name="Rectangle 3"/>
          <p:cNvSpPr>
            <a:spLocks noGrp="1"/>
          </p:cNvSpPr>
          <p:nvPr>
            <p:ph type="dt" sz="half" idx="12"/>
          </p:nvPr>
        </p:nvSpPr>
        <p:spPr/>
        <p:txBody>
          <a:bodyPr/>
          <a:lstStyle>
            <a:lvl1pPr>
              <a:defRPr/>
            </a:lvl1pPr>
          </a:lstStyle>
          <a:p>
            <a:pPr>
              <a:defRPr/>
            </a:pPr>
            <a:r>
              <a:rPr lang="pt-BR" smtClean="0"/>
              <a:t>06/10/2014</a:t>
            </a:r>
            <a:endParaRPr/>
          </a:p>
        </p:txBody>
      </p:sp>
      <p:sp>
        <p:nvSpPr>
          <p:cNvPr id="5" name="Rectangle 25"/>
          <p:cNvSpPr>
            <a:spLocks noGrp="1"/>
          </p:cNvSpPr>
          <p:nvPr>
            <p:ph type="ftr" sz="quarter" idx="13"/>
          </p:nvPr>
        </p:nvSpPr>
        <p:spPr/>
        <p:txBody>
          <a:bodyPr/>
          <a:lstStyle>
            <a:lvl1pPr>
              <a:defRPr/>
            </a:lvl1pPr>
          </a:lstStyle>
          <a:p>
            <a:pPr>
              <a:defRPr/>
            </a:pPr>
            <a:r>
              <a:rPr lang="pt-BR" smtClean="0"/>
              <a:t>‹nº›</a:t>
            </a:r>
            <a:endParaRPr lang="pt-BR"/>
          </a:p>
        </p:txBody>
      </p:sp>
      <p:sp>
        <p:nvSpPr>
          <p:cNvPr id="6" name="Rectangle 16"/>
          <p:cNvSpPr>
            <a:spLocks noGrp="1"/>
          </p:cNvSpPr>
          <p:nvPr>
            <p:ph type="sldNum" sz="quarter" idx="14"/>
          </p:nvPr>
        </p:nvSpPr>
        <p:spPr/>
        <p:txBody>
          <a:bodyPr/>
          <a:lstStyle>
            <a:lvl1pPr>
              <a:defRPr/>
            </a:lvl1pPr>
          </a:lstStyle>
          <a:p>
            <a:pPr>
              <a:defRPr/>
            </a:pPr>
            <a:fld id="{146EDA97-C8A2-475D-A120-0B456D627630}" type="slidenum">
              <a:rPr/>
              <a:pPr>
                <a:defRPr/>
              </a:pPr>
              <a:t>‹nº›</a:t>
            </a:fld>
            <a:endParaRPr/>
          </a:p>
        </p:txBody>
      </p:sp>
    </p:spTree>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Seção do Álbum">
    <p:spTree>
      <p:nvGrpSpPr>
        <p:cNvPr id="1" name=""/>
        <p:cNvGrpSpPr/>
        <p:nvPr/>
      </p:nvGrpSpPr>
      <p:grpSpPr>
        <a:xfrm>
          <a:off x="0" y="0"/>
          <a:ext cx="0" cy="0"/>
          <a:chOff x="0" y="0"/>
          <a:chExt cx="0" cy="0"/>
        </a:xfrm>
      </p:grpSpPr>
      <p:sp>
        <p:nvSpPr>
          <p:cNvPr id="17" name="Rectangle 2"/>
          <p:cNvSpPr>
            <a:spLocks noGrp="1"/>
          </p:cNvSpPr>
          <p:nvPr>
            <p:ph type="title"/>
          </p:nvPr>
        </p:nvSpPr>
        <p:spPr>
          <a:xfrm>
            <a:off x="752670" y="4572000"/>
            <a:ext cx="7781730" cy="990600"/>
          </a:xfrm>
        </p:spPr>
        <p:txBody>
          <a:bodyPr vert="horz" bIns="0" anchor="b" anchorCtr="0"/>
          <a:lstStyle>
            <a:lvl1pPr eaLnBrk="1" latinLnBrk="0" hangingPunct="1">
              <a:defRPr kumimoji="0" lang="pt-BR" baseline="0"/>
            </a:lvl1pPr>
            <a:extLst/>
          </a:lstStyle>
          <a:p>
            <a:r>
              <a:rPr lang="pt-BR" smtClean="0"/>
              <a:t>Clique para editar o estilo do título mestre</a:t>
            </a:r>
            <a:endParaRPr lang="pt-BR"/>
          </a:p>
        </p:txBody>
      </p:sp>
      <p:sp>
        <p:nvSpPr>
          <p:cNvPr id="27" name="Rectangle 11"/>
          <p:cNvSpPr>
            <a:spLocks noGrp="1"/>
          </p:cNvSpPr>
          <p:nvPr>
            <p:ph type="body" sz="quarter" idx="14"/>
          </p:nvPr>
        </p:nvSpPr>
        <p:spPr>
          <a:xfrm>
            <a:off x="752670" y="5600700"/>
            <a:ext cx="7772400" cy="838200"/>
          </a:xfrm>
        </p:spPr>
        <p:txBody>
          <a:bodyPr tIns="0"/>
          <a:lstStyle>
            <a:lvl1pPr eaLnBrk="1" latinLnBrk="0" hangingPunct="1">
              <a:buFontTx/>
              <a:buNone/>
              <a:defRPr kumimoji="0" lang="pt-BR" sz="1800"/>
            </a:lvl1pPr>
            <a:extLst/>
          </a:lstStyle>
          <a:p>
            <a:pPr lvl="0"/>
            <a:r>
              <a:rPr lang="pt-BR" smtClean="0"/>
              <a:t>Clique para editar os estilos do texto mestre</a:t>
            </a:r>
          </a:p>
        </p:txBody>
      </p:sp>
      <p:sp>
        <p:nvSpPr>
          <p:cNvPr id="7" name="Rectangle 6"/>
          <p:cNvSpPr>
            <a:spLocks noGrp="1"/>
          </p:cNvSpPr>
          <p:nvPr>
            <p:ph type="pic" sz="quarter" idx="11"/>
          </p:nvPr>
        </p:nvSpPr>
        <p:spPr>
          <a:xfrm>
            <a:off x="786338"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extLst/>
          </a:lstStyle>
          <a:p>
            <a:pPr lvl="0"/>
            <a:r>
              <a:rPr lang="pt-BR" noProof="0" smtClean="0"/>
              <a:t>Clique no ícone para adicionar uma imagem</a:t>
            </a:r>
            <a:endParaRPr lang="pt-BR" noProof="0"/>
          </a:p>
        </p:txBody>
      </p:sp>
      <p:sp>
        <p:nvSpPr>
          <p:cNvPr id="18" name="Rectangle 6"/>
          <p:cNvSpPr>
            <a:spLocks noGrp="1"/>
          </p:cNvSpPr>
          <p:nvPr>
            <p:ph type="pic" sz="quarter" idx="15"/>
          </p:nvPr>
        </p:nvSpPr>
        <p:spPr>
          <a:xfrm>
            <a:off x="3474604"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extLst/>
          </a:lstStyle>
          <a:p>
            <a:pPr lvl="0"/>
            <a:r>
              <a:rPr lang="pt-BR" noProof="0" smtClean="0"/>
              <a:t>Clique no ícone para adicionar uma imagem</a:t>
            </a:r>
            <a:endParaRPr lang="pt-BR" noProof="0"/>
          </a:p>
        </p:txBody>
      </p:sp>
      <p:sp>
        <p:nvSpPr>
          <p:cNvPr id="2" name="Rectangle 6"/>
          <p:cNvSpPr>
            <a:spLocks noGrp="1"/>
          </p:cNvSpPr>
          <p:nvPr>
            <p:ph type="pic" sz="quarter" idx="16"/>
          </p:nvPr>
        </p:nvSpPr>
        <p:spPr>
          <a:xfrm>
            <a:off x="6162870" y="2140695"/>
            <a:ext cx="2286000" cy="22860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extLst/>
          </a:lstStyle>
          <a:p>
            <a:pPr lvl="0"/>
            <a:r>
              <a:rPr lang="pt-BR" noProof="0" smtClean="0"/>
              <a:t>Clique no ícone para adicionar uma imagem</a:t>
            </a:r>
            <a:endParaRPr lang="pt-BR" noProof="0"/>
          </a:p>
        </p:txBody>
      </p:sp>
      <p:sp>
        <p:nvSpPr>
          <p:cNvPr id="8" name="Rectangle 3"/>
          <p:cNvSpPr>
            <a:spLocks noGrp="1"/>
          </p:cNvSpPr>
          <p:nvPr>
            <p:ph type="dt" sz="half" idx="17"/>
          </p:nvPr>
        </p:nvSpPr>
        <p:spPr/>
        <p:txBody>
          <a:bodyPr/>
          <a:lstStyle>
            <a:lvl1pPr>
              <a:defRPr/>
            </a:lvl1pPr>
          </a:lstStyle>
          <a:p>
            <a:pPr>
              <a:defRPr/>
            </a:pPr>
            <a:r>
              <a:rPr lang="pt-BR" smtClean="0"/>
              <a:t>06/10/2014</a:t>
            </a:r>
            <a:endParaRPr/>
          </a:p>
        </p:txBody>
      </p:sp>
      <p:sp>
        <p:nvSpPr>
          <p:cNvPr id="9" name="Rectangle 25"/>
          <p:cNvSpPr>
            <a:spLocks noGrp="1"/>
          </p:cNvSpPr>
          <p:nvPr>
            <p:ph type="ftr" sz="quarter" idx="18"/>
          </p:nvPr>
        </p:nvSpPr>
        <p:spPr/>
        <p:txBody>
          <a:bodyPr/>
          <a:lstStyle>
            <a:lvl1pPr>
              <a:defRPr/>
            </a:lvl1pPr>
          </a:lstStyle>
          <a:p>
            <a:pPr>
              <a:defRPr/>
            </a:pPr>
            <a:r>
              <a:rPr lang="pt-BR" smtClean="0"/>
              <a:t>‹nº›</a:t>
            </a:r>
            <a:endParaRPr lang="pt-BR"/>
          </a:p>
        </p:txBody>
      </p:sp>
      <p:sp>
        <p:nvSpPr>
          <p:cNvPr id="10" name="Rectangle 16"/>
          <p:cNvSpPr>
            <a:spLocks noGrp="1"/>
          </p:cNvSpPr>
          <p:nvPr>
            <p:ph type="sldNum" sz="quarter" idx="19"/>
          </p:nvPr>
        </p:nvSpPr>
        <p:spPr/>
        <p:txBody>
          <a:bodyPr/>
          <a:lstStyle>
            <a:lvl1pPr>
              <a:defRPr/>
            </a:lvl1pPr>
          </a:lstStyle>
          <a:p>
            <a:pPr>
              <a:defRPr/>
            </a:pPr>
            <a:fld id="{2082C696-DACE-4BA2-82AA-F1F0DF82EC35}" type="slidenum">
              <a:rPr/>
              <a:pPr>
                <a:defRPr/>
              </a:pPr>
              <a:t>‹nº›</a:t>
            </a:fld>
            <a:endParaRPr/>
          </a:p>
        </p:txBody>
      </p:sp>
    </p:spTree>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3 Superior Retrato com Legendas">
    <p:spTree>
      <p:nvGrpSpPr>
        <p:cNvPr id="1" name=""/>
        <p:cNvGrpSpPr/>
        <p:nvPr/>
      </p:nvGrpSpPr>
      <p:grpSpPr>
        <a:xfrm>
          <a:off x="0" y="0"/>
          <a:ext cx="0" cy="0"/>
          <a:chOff x="0" y="0"/>
          <a:chExt cx="0" cy="0"/>
        </a:xfrm>
      </p:grpSpPr>
      <p:sp>
        <p:nvSpPr>
          <p:cNvPr id="2" name="Rectangle 8"/>
          <p:cNvSpPr>
            <a:spLocks noGrp="1" noChangeAspect="1"/>
          </p:cNvSpPr>
          <p:nvPr>
            <p:ph type="pic" sz="quarter" idx="10"/>
          </p:nvPr>
        </p:nvSpPr>
        <p:spPr>
          <a:xfrm>
            <a:off x="2286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4" name="Rectangle 8"/>
          <p:cNvSpPr>
            <a:spLocks noGrp="1" noChangeAspect="1"/>
          </p:cNvSpPr>
          <p:nvPr>
            <p:ph type="pic" sz="quarter" idx="11"/>
          </p:nvPr>
        </p:nvSpPr>
        <p:spPr>
          <a:xfrm>
            <a:off x="32004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31" name="Rectangle 8"/>
          <p:cNvSpPr>
            <a:spLocks noGrp="1" noChangeAspect="1"/>
          </p:cNvSpPr>
          <p:nvPr>
            <p:ph type="pic" sz="quarter" idx="12"/>
          </p:nvPr>
        </p:nvSpPr>
        <p:spPr>
          <a:xfrm>
            <a:off x="6172200" y="1066800"/>
            <a:ext cx="2743200" cy="3657600"/>
          </a:xfrm>
          <a:noFill/>
          <a:ln w="38100" cap="sq" cmpd="sng" algn="ctr">
            <a:solidFill>
              <a:schemeClr val="tx1"/>
            </a:solidFill>
            <a:prstDash val="solid"/>
            <a:miter lim="800000"/>
          </a:ln>
          <a:effectLst>
            <a:outerShdw blurRad="50800" dist="50800" dir="2700000" algn="tl" rotWithShape="0">
              <a:srgbClr val="000000">
                <a:alpha val="50000"/>
              </a:srgbClr>
            </a:outerShdw>
          </a:effectLst>
        </p:spPr>
        <p:style>
          <a:lnRef idx="3">
            <a:schemeClr val="lt1"/>
          </a:lnRef>
          <a:fillRef idx="1">
            <a:schemeClr val="accent1"/>
          </a:fillRef>
          <a:effectRef idx="1">
            <a:schemeClr val="accent1"/>
          </a:effectRef>
          <a:fontRef idx="minor">
            <a:schemeClr val="lt1"/>
          </a:fontRef>
        </p:style>
        <p:txBody>
          <a:bodyPr>
            <a:normAutofit/>
          </a:bodyPr>
          <a:lstStyle>
            <a:lvl1pPr marL="0" marR="0" indent="1588" algn="ctr" rtl="0" eaLnBrk="1" latinLnBrk="0" hangingPunct="1">
              <a:spcBef>
                <a:spcPct val="20000"/>
              </a:spcBef>
              <a:buFontTx/>
              <a:buNone/>
              <a:defRPr kumimoji="0" lang="pt-BR" sz="2400" i="0">
                <a:solidFill>
                  <a:schemeClr val="tx1"/>
                </a:solidFill>
                <a:latin typeface="+mn-lt"/>
                <a:ea typeface="+mn-ea"/>
                <a:cs typeface="+mn-cs"/>
              </a:defRPr>
            </a:lvl1pPr>
            <a:extLst/>
          </a:lstStyle>
          <a:p>
            <a:pPr lvl="0"/>
            <a:r>
              <a:rPr lang="pt-BR" noProof="0" smtClean="0"/>
              <a:t>Clique no ícone para adicionar uma imagem</a:t>
            </a:r>
            <a:endParaRPr lang="pt-BR" noProof="0"/>
          </a:p>
        </p:txBody>
      </p:sp>
      <p:sp>
        <p:nvSpPr>
          <p:cNvPr id="7" name="Rectangle 6"/>
          <p:cNvSpPr>
            <a:spLocks noGrp="1"/>
          </p:cNvSpPr>
          <p:nvPr>
            <p:ph type="body" sz="quarter" idx="13"/>
          </p:nvPr>
        </p:nvSpPr>
        <p:spPr>
          <a:xfrm>
            <a:off x="228600" y="4876800"/>
            <a:ext cx="2743200" cy="1447800"/>
          </a:xfrm>
        </p:spPr>
        <p:txBody>
          <a:bodyPr>
            <a:noAutofit/>
          </a:bodyPr>
          <a:lstStyle>
            <a:lvl1pPr marL="0" marR="0" indent="0" algn="l" rtl="0" eaLnBrk="1" latinLnBrk="0" hangingPunct="1">
              <a:spcBef>
                <a:spcPct val="20000"/>
              </a:spcBef>
              <a:buFontTx/>
              <a:buNone/>
              <a:defRPr kumimoji="0" lang="pt-BR" sz="1800" baseline="0">
                <a:solidFill>
                  <a:schemeClr val="tx1"/>
                </a:solidFill>
                <a:latin typeface="+mn-lt"/>
                <a:ea typeface="+mn-ea"/>
                <a:cs typeface="+mn-cs"/>
              </a:defRPr>
            </a:lvl1pPr>
            <a:extLst/>
          </a:lstStyle>
          <a:p>
            <a:pPr lvl="0"/>
            <a:r>
              <a:rPr lang="pt-BR" smtClean="0"/>
              <a:t>Clique para editar os estilos do texto mestre</a:t>
            </a:r>
          </a:p>
        </p:txBody>
      </p:sp>
      <p:sp>
        <p:nvSpPr>
          <p:cNvPr id="6" name="Rectangle 6"/>
          <p:cNvSpPr>
            <a:spLocks noGrp="1"/>
          </p:cNvSpPr>
          <p:nvPr>
            <p:ph type="body" sz="quarter" idx="14"/>
          </p:nvPr>
        </p:nvSpPr>
        <p:spPr>
          <a:xfrm>
            <a:off x="3200400" y="4876800"/>
            <a:ext cx="2743200" cy="1447800"/>
          </a:xfrm>
        </p:spPr>
        <p:txBody>
          <a:bodyPr>
            <a:noAutofit/>
          </a:bodyPr>
          <a:lstStyle>
            <a:lvl1pPr marL="0" marR="0" indent="0" algn="l" rtl="0" eaLnBrk="1" latinLnBrk="0" hangingPunct="1">
              <a:spcBef>
                <a:spcPct val="20000"/>
              </a:spcBef>
              <a:buFontTx/>
              <a:buNone/>
              <a:defRPr kumimoji="0" lang="pt-BR" sz="1800" baseline="0">
                <a:solidFill>
                  <a:schemeClr val="tx1"/>
                </a:solidFill>
                <a:latin typeface="+mn-lt"/>
                <a:ea typeface="+mn-ea"/>
                <a:cs typeface="+mn-cs"/>
              </a:defRPr>
            </a:lvl1pPr>
            <a:extLst/>
          </a:lstStyle>
          <a:p>
            <a:pPr lvl="0"/>
            <a:r>
              <a:rPr lang="pt-BR" smtClean="0"/>
              <a:t>Clique para editar os estilos do texto mestre</a:t>
            </a:r>
          </a:p>
        </p:txBody>
      </p:sp>
      <p:sp>
        <p:nvSpPr>
          <p:cNvPr id="14" name="Rectangle 6"/>
          <p:cNvSpPr>
            <a:spLocks noGrp="1"/>
          </p:cNvSpPr>
          <p:nvPr>
            <p:ph type="body" sz="quarter" idx="15"/>
          </p:nvPr>
        </p:nvSpPr>
        <p:spPr>
          <a:xfrm>
            <a:off x="6172200" y="4876800"/>
            <a:ext cx="2743200" cy="1447800"/>
          </a:xfrm>
        </p:spPr>
        <p:txBody>
          <a:bodyPr>
            <a:noAutofit/>
          </a:bodyPr>
          <a:lstStyle>
            <a:lvl1pPr marL="0" marR="0" indent="0" algn="l" rtl="0" eaLnBrk="1" latinLnBrk="0" hangingPunct="1">
              <a:spcBef>
                <a:spcPct val="20000"/>
              </a:spcBef>
              <a:buFontTx/>
              <a:buNone/>
              <a:defRPr kumimoji="0" lang="pt-BR" sz="1800" baseline="0">
                <a:solidFill>
                  <a:schemeClr val="tx1"/>
                </a:solidFill>
                <a:latin typeface="+mn-lt"/>
                <a:ea typeface="+mn-ea"/>
                <a:cs typeface="+mn-cs"/>
              </a:defRPr>
            </a:lvl1pPr>
            <a:extLst/>
          </a:lstStyle>
          <a:p>
            <a:pPr lvl="0"/>
            <a:r>
              <a:rPr lang="pt-BR" smtClean="0"/>
              <a:t>Clique para editar os estilos do texto mestre</a:t>
            </a:r>
          </a:p>
        </p:txBody>
      </p:sp>
      <p:sp>
        <p:nvSpPr>
          <p:cNvPr id="8" name="Rectangle 3"/>
          <p:cNvSpPr>
            <a:spLocks noGrp="1"/>
          </p:cNvSpPr>
          <p:nvPr>
            <p:ph type="dt" sz="half" idx="16"/>
          </p:nvPr>
        </p:nvSpPr>
        <p:spPr/>
        <p:txBody>
          <a:bodyPr/>
          <a:lstStyle>
            <a:lvl1pPr>
              <a:defRPr/>
            </a:lvl1pPr>
          </a:lstStyle>
          <a:p>
            <a:pPr>
              <a:defRPr/>
            </a:pPr>
            <a:r>
              <a:rPr lang="pt-BR" smtClean="0"/>
              <a:t>06/10/2014</a:t>
            </a:r>
            <a:endParaRPr/>
          </a:p>
        </p:txBody>
      </p:sp>
      <p:sp>
        <p:nvSpPr>
          <p:cNvPr id="9" name="Rectangle 25"/>
          <p:cNvSpPr>
            <a:spLocks noGrp="1"/>
          </p:cNvSpPr>
          <p:nvPr>
            <p:ph type="ftr" sz="quarter" idx="17"/>
          </p:nvPr>
        </p:nvSpPr>
        <p:spPr/>
        <p:txBody>
          <a:bodyPr/>
          <a:lstStyle>
            <a:lvl1pPr>
              <a:defRPr/>
            </a:lvl1pPr>
          </a:lstStyle>
          <a:p>
            <a:pPr>
              <a:defRPr/>
            </a:pPr>
            <a:r>
              <a:rPr lang="pt-BR" smtClean="0"/>
              <a:t>‹nº›</a:t>
            </a:r>
            <a:endParaRPr lang="pt-BR"/>
          </a:p>
        </p:txBody>
      </p:sp>
      <p:sp>
        <p:nvSpPr>
          <p:cNvPr id="10" name="Rectangle 16"/>
          <p:cNvSpPr>
            <a:spLocks noGrp="1"/>
          </p:cNvSpPr>
          <p:nvPr>
            <p:ph type="sldNum" sz="quarter" idx="18"/>
          </p:nvPr>
        </p:nvSpPr>
        <p:spPr/>
        <p:txBody>
          <a:bodyPr/>
          <a:lstStyle>
            <a:lvl1pPr>
              <a:defRPr/>
            </a:lvl1pPr>
          </a:lstStyle>
          <a:p>
            <a:pPr>
              <a:defRPr/>
            </a:pPr>
            <a:fld id="{DB9808C1-61F4-4DE0-AF08-15DBE13C3921}" type="slidenum">
              <a:rPr/>
              <a:pPr>
                <a:defRPr/>
              </a:pPr>
              <a:t>‹nº›</a:t>
            </a:fld>
            <a:endParaRP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theme" Target="../theme/theme2.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6" name="Rectangle 6"/>
          <p:cNvSpPr>
            <a:spLocks noGrp="1"/>
          </p:cNvSpPr>
          <p:nvPr>
            <p:ph type="title"/>
          </p:nvPr>
        </p:nvSpPr>
        <p:spPr>
          <a:xfrm>
            <a:off x="457200" y="274638"/>
            <a:ext cx="8229600" cy="1249362"/>
          </a:xfrm>
          <a:prstGeom prst="rect">
            <a:avLst/>
          </a:prstGeom>
        </p:spPr>
        <p:txBody>
          <a:bodyPr anchor="ctr">
            <a:normAutofit/>
          </a:bodyPr>
          <a:lstStyle>
            <a:extLst/>
          </a:lstStyle>
          <a:p>
            <a:r>
              <a:rPr lang="pt-BR" smtClean="0"/>
              <a:t>Clique para editar o estilo do título mestre</a:t>
            </a:r>
            <a:endParaRPr lang="en-US" smtClean="0"/>
          </a:p>
        </p:txBody>
      </p:sp>
      <p:sp>
        <p:nvSpPr>
          <p:cNvPr id="1027" name="Rectangle 5"/>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smtClean="0"/>
          </a:p>
        </p:txBody>
      </p:sp>
      <p:sp>
        <p:nvSpPr>
          <p:cNvPr id="29" name="Rectangle 3"/>
          <p:cNvSpPr>
            <a:spLocks noGrp="1"/>
          </p:cNvSpPr>
          <p:nvPr>
            <p:ph type="dt" sz="half" idx="2"/>
          </p:nvPr>
        </p:nvSpPr>
        <p:spPr>
          <a:xfrm>
            <a:off x="66675" y="6559550"/>
            <a:ext cx="2438400" cy="244475"/>
          </a:xfrm>
          <a:prstGeom prst="rect">
            <a:avLst/>
          </a:prstGeom>
        </p:spPr>
        <p:txBody>
          <a:bodyPr anchor="b"/>
          <a:lstStyle>
            <a:lvl1pPr eaLnBrk="1" fontAlgn="auto" latinLnBrk="0" hangingPunct="1">
              <a:spcBef>
                <a:spcPts val="0"/>
              </a:spcBef>
              <a:spcAft>
                <a:spcPts val="0"/>
              </a:spcAft>
              <a:defRPr kumimoji="0" lang="pt-BR" sz="1200" smtClean="0">
                <a:solidFill>
                  <a:schemeClr val="tx2"/>
                </a:solidFill>
                <a:latin typeface="+mn-lt"/>
                <a:cs typeface="+mn-cs"/>
              </a:defRPr>
            </a:lvl1pPr>
            <a:extLst/>
          </a:lstStyle>
          <a:p>
            <a:pPr>
              <a:defRPr/>
            </a:pPr>
            <a:r>
              <a:rPr lang="pt-BR" smtClean="0"/>
              <a:t>06/10/2014</a:t>
            </a:r>
            <a:endParaRPr/>
          </a:p>
        </p:txBody>
      </p:sp>
      <p:sp>
        <p:nvSpPr>
          <p:cNvPr id="20" name="Rectangle 25"/>
          <p:cNvSpPr>
            <a:spLocks noGrp="1"/>
          </p:cNvSpPr>
          <p:nvPr>
            <p:ph type="ftr" sz="quarter" idx="3"/>
          </p:nvPr>
        </p:nvSpPr>
        <p:spPr>
          <a:xfrm>
            <a:off x="2995613" y="6557963"/>
            <a:ext cx="4648200" cy="247650"/>
          </a:xfrm>
          <a:prstGeom prst="rect">
            <a:avLst/>
          </a:prstGeom>
        </p:spPr>
        <p:txBody>
          <a:bodyPr vert="horz" wrap="square" lIns="91440" tIns="45720" rIns="91440" bIns="45720" numCol="1" anchor="b" anchorCtr="0" compatLnSpc="1">
            <a:prstTxWarp prst="textNoShape">
              <a:avLst/>
            </a:prstTxWarp>
          </a:bodyPr>
          <a:lstStyle>
            <a:lvl1pPr algn="ctr">
              <a:defRPr sz="1200">
                <a:solidFill>
                  <a:schemeClr val="tx2"/>
                </a:solidFill>
                <a:latin typeface="Century Schoolbook" pitchFamily="18" charset="0"/>
              </a:defRPr>
            </a:lvl1pPr>
          </a:lstStyle>
          <a:p>
            <a:pPr>
              <a:defRPr/>
            </a:pPr>
            <a:r>
              <a:rPr lang="pt-BR" smtClean="0"/>
              <a:t>‹nº›</a:t>
            </a:r>
            <a:endParaRPr lang="pt-BR"/>
          </a:p>
        </p:txBody>
      </p:sp>
      <p:sp>
        <p:nvSpPr>
          <p:cNvPr id="23" name="Rectangle 16"/>
          <p:cNvSpPr>
            <a:spLocks noGrp="1"/>
          </p:cNvSpPr>
          <p:nvPr>
            <p:ph type="sldNum" sz="quarter" idx="4"/>
          </p:nvPr>
        </p:nvSpPr>
        <p:spPr>
          <a:xfrm>
            <a:off x="8172450" y="6559550"/>
            <a:ext cx="914400" cy="244475"/>
          </a:xfrm>
          <a:prstGeom prst="rect">
            <a:avLst/>
          </a:prstGeom>
        </p:spPr>
        <p:txBody>
          <a:bodyPr/>
          <a:lstStyle>
            <a:lvl1pPr algn="r" eaLnBrk="1" fontAlgn="auto" latinLnBrk="0" hangingPunct="1">
              <a:spcBef>
                <a:spcPts val="0"/>
              </a:spcBef>
              <a:spcAft>
                <a:spcPts val="0"/>
              </a:spcAft>
              <a:defRPr kumimoji="0" lang="pt-BR" sz="1200">
                <a:solidFill>
                  <a:schemeClr val="tx2"/>
                </a:solidFill>
                <a:latin typeface="+mn-lt"/>
                <a:cs typeface="+mn-cs"/>
              </a:defRPr>
            </a:lvl1pPr>
            <a:extLst/>
          </a:lstStyle>
          <a:p>
            <a:pPr>
              <a:defRPr/>
            </a:pPr>
            <a:fld id="{0069FE36-2077-4E5E-8632-3A907E44C9C4}" type="slidenum">
              <a:rPr/>
              <a:pPr>
                <a:defRPr/>
              </a:pPr>
              <a:t>‹nº›</a:t>
            </a:fld>
            <a:endParaRPr/>
          </a:p>
        </p:txBody>
      </p:sp>
    </p:spTree>
  </p:cSld>
  <p:clrMap bg1="dk1" tx1="lt1" bg2="dk2" tx2="lt2" accent1="accent1" accent2="accent2" accent3="accent3" accent4="accent4" accent5="accent5" accent6="accent6" hlink="hlink" folHlink="folHlink"/>
  <p:sldLayoutIdLst>
    <p:sldLayoutId id="2147483772" r:id="rId1"/>
    <p:sldLayoutId id="2147483752" r:id="rId2"/>
    <p:sldLayoutId id="2147483753" r:id="rId3"/>
    <p:sldLayoutId id="214748377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 id="2147483774" r:id="rId22"/>
    <p:sldLayoutId id="2147483771" r:id="rId23"/>
  </p:sldLayoutIdLst>
  <p:transition>
    <p:fade/>
  </p:transition>
  <p:timing>
    <p:tnLst>
      <p:par>
        <p:cTn id="1" dur="indefinite" restart="never" nodeType="tmRoot"/>
      </p:par>
    </p:tnLst>
  </p:timing>
  <p:hf hdr="0"/>
  <p:txStyles>
    <p:titleStyle>
      <a:lvl1pPr algn="l" rtl="0" eaLnBrk="0" fontAlgn="base" hangingPunct="0">
        <a:spcBef>
          <a:spcPct val="0"/>
        </a:spcBef>
        <a:spcAft>
          <a:spcPct val="0"/>
        </a:spcAft>
        <a:defRPr lang="pt-BR" sz="3200" cap="all">
          <a:solidFill>
            <a:schemeClr val="tx2"/>
          </a:solidFill>
          <a:effectLst>
            <a:outerShdw blurRad="51000" dist="370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lang="pt-BR" sz="3200">
          <a:solidFill>
            <a:schemeClr val="tx2"/>
          </a:solidFill>
          <a:latin typeface="Century Schoolbook" pitchFamily="18" charset="0"/>
        </a:defRPr>
      </a:lvl2pPr>
      <a:lvl3pPr algn="l" rtl="0" eaLnBrk="0" fontAlgn="base" hangingPunct="0">
        <a:spcBef>
          <a:spcPct val="0"/>
        </a:spcBef>
        <a:spcAft>
          <a:spcPct val="0"/>
        </a:spcAft>
        <a:defRPr lang="pt-BR" sz="3200">
          <a:solidFill>
            <a:schemeClr val="tx2"/>
          </a:solidFill>
          <a:latin typeface="Century Schoolbook" pitchFamily="18" charset="0"/>
        </a:defRPr>
      </a:lvl3pPr>
      <a:lvl4pPr algn="l" rtl="0" eaLnBrk="0" fontAlgn="base" hangingPunct="0">
        <a:spcBef>
          <a:spcPct val="0"/>
        </a:spcBef>
        <a:spcAft>
          <a:spcPct val="0"/>
        </a:spcAft>
        <a:defRPr lang="pt-BR" sz="3200">
          <a:solidFill>
            <a:schemeClr val="tx2"/>
          </a:solidFill>
          <a:latin typeface="Century Schoolbook" pitchFamily="18" charset="0"/>
        </a:defRPr>
      </a:lvl4pPr>
      <a:lvl5pPr algn="l" rtl="0" eaLnBrk="0" fontAlgn="base" hangingPunct="0">
        <a:spcBef>
          <a:spcPct val="0"/>
        </a:spcBef>
        <a:spcAft>
          <a:spcPct val="0"/>
        </a:spcAft>
        <a:defRPr lang="pt-BR" sz="3200">
          <a:solidFill>
            <a:schemeClr val="tx2"/>
          </a:solidFill>
          <a:latin typeface="Century Schoolbook" pitchFamily="18" charset="0"/>
        </a:defRPr>
      </a:lvl5pPr>
      <a:lvl6pPr eaLnBrk="1" latinLnBrk="0" hangingPunct="1">
        <a:defRPr kumimoji="0" lang="pt-BR">
          <a:solidFill>
            <a:schemeClr val="tx2"/>
          </a:solidFill>
        </a:defRPr>
      </a:lvl6pPr>
      <a:lvl7pPr eaLnBrk="1" latinLnBrk="0" hangingPunct="1">
        <a:defRPr kumimoji="0" lang="pt-BR">
          <a:solidFill>
            <a:schemeClr val="tx2"/>
          </a:solidFill>
        </a:defRPr>
      </a:lvl7pPr>
      <a:lvl8pPr eaLnBrk="1" latinLnBrk="0" hangingPunct="1">
        <a:defRPr kumimoji="0" lang="pt-BR">
          <a:solidFill>
            <a:schemeClr val="tx2"/>
          </a:solidFill>
        </a:defRPr>
      </a:lvl8pPr>
      <a:lvl9pPr eaLnBrk="1" latinLnBrk="0" hangingPunct="1">
        <a:defRPr kumimoji="0" lang="pt-BR">
          <a:solidFill>
            <a:schemeClr val="tx2"/>
          </a:solidFill>
        </a:defRPr>
      </a:lvl9pPr>
      <a:extLst/>
    </p:titleStyle>
    <p:bodyStyle>
      <a:lvl1pPr marL="342900" indent="-342900" algn="l" rtl="0" eaLnBrk="0" fontAlgn="base" hangingPunct="0">
        <a:spcBef>
          <a:spcPct val="20000"/>
        </a:spcBef>
        <a:spcAft>
          <a:spcPct val="0"/>
        </a:spcAft>
        <a:buChar char="•"/>
        <a:defRPr lang="pt-B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lang="pt-B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lang="pt-B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lang="pt-B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lang="pt-BR" sz="1600">
          <a:solidFill>
            <a:schemeClr val="tx1"/>
          </a:solidFill>
          <a:latin typeface="+mn-lt"/>
          <a:ea typeface="+mn-ea"/>
          <a:cs typeface="+mn-cs"/>
        </a:defRPr>
      </a:lvl5pPr>
      <a:lvl6pPr marL="2514600" indent="-228600" algn="l" rtl="0" eaLnBrk="1" latinLnBrk="0" hangingPunct="1">
        <a:spcBef>
          <a:spcPct val="20000"/>
        </a:spcBef>
        <a:buChar char="•"/>
        <a:defRPr kumimoji="0" lang="pt-BR" sz="2000">
          <a:solidFill>
            <a:schemeClr val="tx1"/>
          </a:solidFill>
          <a:latin typeface="+mn-lt"/>
          <a:ea typeface="+mn-ea"/>
          <a:cs typeface="+mn-cs"/>
        </a:defRPr>
      </a:lvl6pPr>
      <a:lvl7pPr marL="2971800" indent="-228600" algn="l" rtl="0" eaLnBrk="1" latinLnBrk="0" hangingPunct="1">
        <a:spcBef>
          <a:spcPct val="20000"/>
        </a:spcBef>
        <a:buChar char="•"/>
        <a:defRPr kumimoji="0" lang="pt-BR" sz="2000">
          <a:solidFill>
            <a:schemeClr val="tx1"/>
          </a:solidFill>
          <a:latin typeface="+mn-lt"/>
          <a:ea typeface="+mn-ea"/>
          <a:cs typeface="+mn-cs"/>
        </a:defRPr>
      </a:lvl7pPr>
      <a:lvl8pPr marL="3429000" indent="-228600" algn="l" rtl="0" eaLnBrk="1" latinLnBrk="0" hangingPunct="1">
        <a:spcBef>
          <a:spcPct val="20000"/>
        </a:spcBef>
        <a:buChar char="•"/>
        <a:defRPr kumimoji="0" lang="pt-BR" sz="2000">
          <a:solidFill>
            <a:schemeClr val="tx1"/>
          </a:solidFill>
          <a:latin typeface="+mn-lt"/>
          <a:ea typeface="+mn-ea"/>
          <a:cs typeface="+mn-cs"/>
        </a:defRPr>
      </a:lvl8pPr>
      <a:lvl9pPr marL="3886200" indent="-228600" algn="l" rtl="0" eaLnBrk="1" latinLnBrk="0" hangingPunct="1">
        <a:spcBef>
          <a:spcPct val="20000"/>
        </a:spcBef>
        <a:buChar char="•"/>
        <a:defRPr kumimoji="0" lang="pt-BR" sz="2000">
          <a:solidFill>
            <a:schemeClr val="tx1"/>
          </a:solidFill>
          <a:latin typeface="+mn-lt"/>
          <a:ea typeface="+mn-ea"/>
          <a:cs typeface="+mn-cs"/>
        </a:defRPr>
      </a:lvl9pPr>
      <a:extLst/>
    </p:bodyStyle>
    <p:otherStyle>
      <a:lvl1pPr marL="0" algn="l" rtl="0" eaLnBrk="1" latinLnBrk="0" hangingPunct="1">
        <a:defRPr kumimoji="0" lang="pt-BR">
          <a:solidFill>
            <a:schemeClr val="tx1"/>
          </a:solidFill>
          <a:latin typeface="+mn-lt"/>
          <a:ea typeface="+mn-ea"/>
          <a:cs typeface="+mn-cs"/>
        </a:defRPr>
      </a:lvl1pPr>
      <a:lvl2pPr marL="457200" algn="l" rtl="0" eaLnBrk="1" latinLnBrk="0" hangingPunct="1">
        <a:defRPr kumimoji="0" lang="pt-BR">
          <a:solidFill>
            <a:schemeClr val="tx1"/>
          </a:solidFill>
          <a:latin typeface="+mn-lt"/>
          <a:ea typeface="+mn-ea"/>
          <a:cs typeface="+mn-cs"/>
        </a:defRPr>
      </a:lvl2pPr>
      <a:lvl3pPr marL="914400" algn="l" rtl="0" eaLnBrk="1" latinLnBrk="0" hangingPunct="1">
        <a:defRPr kumimoji="0" lang="pt-BR">
          <a:solidFill>
            <a:schemeClr val="tx1"/>
          </a:solidFill>
          <a:latin typeface="+mn-lt"/>
          <a:ea typeface="+mn-ea"/>
          <a:cs typeface="+mn-cs"/>
        </a:defRPr>
      </a:lvl3pPr>
      <a:lvl4pPr marL="1371600" algn="l" rtl="0" eaLnBrk="1" latinLnBrk="0" hangingPunct="1">
        <a:defRPr kumimoji="0" lang="pt-BR">
          <a:solidFill>
            <a:schemeClr val="tx1"/>
          </a:solidFill>
          <a:latin typeface="+mn-lt"/>
          <a:ea typeface="+mn-ea"/>
          <a:cs typeface="+mn-cs"/>
        </a:defRPr>
      </a:lvl4pPr>
      <a:lvl5pPr marL="1828800" algn="l" rtl="0" eaLnBrk="1" latinLnBrk="0" hangingPunct="1">
        <a:defRPr kumimoji="0" lang="pt-BR">
          <a:solidFill>
            <a:schemeClr val="tx1"/>
          </a:solidFill>
          <a:latin typeface="+mn-lt"/>
          <a:ea typeface="+mn-ea"/>
          <a:cs typeface="+mn-cs"/>
        </a:defRPr>
      </a:lvl5pPr>
      <a:lvl6pPr marL="2286000" algn="l" rtl="0" eaLnBrk="1" latinLnBrk="0" hangingPunct="1">
        <a:defRPr kumimoji="0" lang="pt-BR">
          <a:solidFill>
            <a:schemeClr val="tx1"/>
          </a:solidFill>
          <a:latin typeface="+mn-lt"/>
          <a:ea typeface="+mn-ea"/>
          <a:cs typeface="+mn-cs"/>
        </a:defRPr>
      </a:lvl6pPr>
      <a:lvl7pPr marL="2743200" algn="l" rtl="0" eaLnBrk="1" latinLnBrk="0" hangingPunct="1">
        <a:defRPr kumimoji="0" lang="pt-BR">
          <a:solidFill>
            <a:schemeClr val="tx1"/>
          </a:solidFill>
          <a:latin typeface="+mn-lt"/>
          <a:ea typeface="+mn-ea"/>
          <a:cs typeface="+mn-cs"/>
        </a:defRPr>
      </a:lvl7pPr>
      <a:lvl8pPr marL="3200400" algn="l" rtl="0" eaLnBrk="1" latinLnBrk="0" hangingPunct="1">
        <a:defRPr kumimoji="0" lang="pt-BR">
          <a:solidFill>
            <a:schemeClr val="tx1"/>
          </a:solidFill>
          <a:latin typeface="+mn-lt"/>
          <a:ea typeface="+mn-ea"/>
          <a:cs typeface="+mn-cs"/>
        </a:defRPr>
      </a:lvl8pPr>
      <a:lvl9pPr marL="3657600" algn="l" rtl="0" eaLnBrk="1" latinLnBrk="0" hangingPunct="1">
        <a:defRPr kumimoji="0" lang="pt-BR">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Espaço Reservado para Título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pt-BR" smtClean="0"/>
              <a:t>Clique para editar o estilo do título mestre</a:t>
            </a:r>
            <a:endParaRPr kumimoji="0" lang="en-US"/>
          </a:p>
        </p:txBody>
      </p:sp>
      <p:sp>
        <p:nvSpPr>
          <p:cNvPr id="13" name="Espaço Reservado para Texto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pt-BR" smtClean="0"/>
              <a:t>Clique para editar os estilos do texto mestre</a:t>
            </a:r>
          </a:p>
          <a:p>
            <a:pPr lvl="1" eaLnBrk="1" latinLnBrk="0" hangingPunct="1"/>
            <a:r>
              <a:rPr kumimoji="0" lang="pt-BR" smtClean="0"/>
              <a:t>Segundo nível</a:t>
            </a:r>
          </a:p>
          <a:p>
            <a:pPr lvl="2" eaLnBrk="1" latinLnBrk="0" hangingPunct="1"/>
            <a:r>
              <a:rPr kumimoji="0" lang="pt-BR" smtClean="0"/>
              <a:t>Terceiro nível</a:t>
            </a:r>
          </a:p>
          <a:p>
            <a:pPr lvl="3" eaLnBrk="1" latinLnBrk="0" hangingPunct="1"/>
            <a:r>
              <a:rPr kumimoji="0" lang="pt-BR" smtClean="0"/>
              <a:t>Quarto nível</a:t>
            </a:r>
          </a:p>
          <a:p>
            <a:pPr lvl="4" eaLnBrk="1" latinLnBrk="0" hangingPunct="1"/>
            <a:r>
              <a:rPr kumimoji="0" lang="pt-BR" smtClean="0"/>
              <a:t>Quinto nível</a:t>
            </a:r>
            <a:endParaRPr kumimoji="0" lang="en-US"/>
          </a:p>
        </p:txBody>
      </p:sp>
      <p:sp>
        <p:nvSpPr>
          <p:cNvPr id="14" name="Espaço Reservado para Data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r>
              <a:rPr lang="pt-BR" smtClean="0"/>
              <a:t>06/10/2014</a:t>
            </a:r>
            <a:endParaRPr lang="pt-BR"/>
          </a:p>
        </p:txBody>
      </p:sp>
      <p:sp>
        <p:nvSpPr>
          <p:cNvPr id="3" name="Espaço Reservado para Rodapé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r>
              <a:rPr lang="pt-BR" smtClean="0"/>
              <a:t>‹nº›</a:t>
            </a:r>
            <a:endParaRPr lang="pt-BR"/>
          </a:p>
        </p:txBody>
      </p:sp>
      <p:sp>
        <p:nvSpPr>
          <p:cNvPr id="23" name="Espaço Reservado para Número de Slide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0069FE36-2077-4E5E-8632-3A907E44C9C4}" type="slidenum">
              <a:rPr lang="pt-BR" smtClean="0"/>
              <a:pPr>
                <a:defRPr/>
              </a:pPr>
              <a:t>‹nº›</a:t>
            </a:fld>
            <a:endParaRPr lang="pt-BR"/>
          </a:p>
        </p:txBody>
      </p:sp>
    </p:spTree>
  </p:cSld>
  <p:clrMap bg1="dk1" tx1="lt1" bg2="dk2" tx2="lt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Lst>
  <p:transition>
    <p:fade/>
  </p:transition>
  <p:timing>
    <p:tnLst>
      <p:par>
        <p:cTn id="1" dur="indefinite" restart="never" nodeType="tmRoot"/>
      </p:par>
    </p:tnLst>
  </p:timing>
  <p:hf hdr="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6.xml"/><Relationship Id="rId5" Type="http://schemas.openxmlformats.org/officeDocument/2006/relationships/image" Target="../media/image5.jpeg"/><Relationship Id="rId4" Type="http://schemas.openxmlformats.org/officeDocument/2006/relationships/hyperlink" Target="http://pt.wikipedia.org/wiki/Ficheiro:Apple_512k.jp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upload.wikimedia.org/wikipedia/commons/6/69/IBM_PC_5150.jpg" TargetMode="Externa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m.br/url?sa=i&amp;rct=j&amp;q=&amp;esrc=s&amp;source=images&amp;cd=&amp;cad=rja&amp;uact=8&amp;docid=RenkOsE_RUskpM&amp;tbnid=CNfMcGq6DrChrM:&amp;ved=0CAUQjRw&amp;url=http%3A%2F%2Fwww.pbti.com.br%2Fsolucoes-e-servicos%2Fmainframe%2F&amp;ei=joEGVKvpOsnHgwTLvYC4CQ&amp;bvm=bv.74115972,d.aWw&amp;psig=AFQjCNF3qZ61_FqEmqrd4yrDrMSWxuaAIg&amp;ust=1409798916562358" TargetMode="External"/><Relationship Id="rId1" Type="http://schemas.openxmlformats.org/officeDocument/2006/relationships/slideLayout" Target="../slideLayouts/slideLayout25.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5.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5.xml"/><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37.xml"/><Relationship Id="rId5" Type="http://schemas.openxmlformats.org/officeDocument/2006/relationships/image" Target="../media/image30.jpeg"/><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9.xml"/><Relationship Id="rId1" Type="http://schemas.openxmlformats.org/officeDocument/2006/relationships/slideLayout" Target="../slideLayouts/slideLayout30.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0.xml"/><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30.xml"/><Relationship Id="rId4" Type="http://schemas.openxmlformats.org/officeDocument/2006/relationships/image" Target="../media/image51.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0.xml"/></Relationships>
</file>

<file path=ppt/slides/_rels/slide6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2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0.xml"/></Relationships>
</file>

<file path=ppt/slides/_rels/slide6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30.xml"/></Relationships>
</file>

<file path=ppt/slides/_rels/slide6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5.xml"/></Relationships>
</file>

<file path=ppt/slides/_rels/slide7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3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30.xml"/></Relationships>
</file>

<file path=ppt/slides/_rels/slide7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30.xml"/><Relationship Id="rId4" Type="http://schemas.openxmlformats.org/officeDocument/2006/relationships/image" Target="../media/image71.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5.xml"/></Relationships>
</file>

<file path=ppt/slides/_rels/slide8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30.xml"/></Relationships>
</file>

<file path=ppt/slides/_rels/slide8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3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5.xml"/><Relationship Id="rId4" Type="http://schemas.openxmlformats.org/officeDocument/2006/relationships/image" Target="../media/image78.jpeg"/></Relationships>
</file>

<file path=ppt/slides/_rels/slide85.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png"/><Relationship Id="rId1" Type="http://schemas.openxmlformats.org/officeDocument/2006/relationships/slideLayout" Target="../slideLayouts/slideLayout3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8.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5.xml"/><Relationship Id="rId5" Type="http://schemas.openxmlformats.org/officeDocument/2006/relationships/image" Target="../media/image86.jpeg"/><Relationship Id="rId4" Type="http://schemas.openxmlformats.org/officeDocument/2006/relationships/image" Target="../media/image85.jpeg"/></Relationships>
</file>

<file path=ppt/slides/_rels/slide8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25.xml"/><Relationship Id="rId5" Type="http://schemas.openxmlformats.org/officeDocument/2006/relationships/image" Target="../media/image90.jpeg"/><Relationship Id="rId4" Type="http://schemas.openxmlformats.org/officeDocument/2006/relationships/image" Target="../media/image89.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5.xml"/></Relationships>
</file>

<file path=ppt/slides/_rels/slide9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5.xml"/></Relationships>
</file>

<file path=ppt/slides/_rels/slide9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30.xml"/><Relationship Id="rId4" Type="http://schemas.openxmlformats.org/officeDocument/2006/relationships/image" Target="../media/image97.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25.xml"/><Relationship Id="rId4" Type="http://schemas.openxmlformats.org/officeDocument/2006/relationships/image" Target="../media/image100.jpe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25.xml"/><Relationship Id="rId4" Type="http://schemas.openxmlformats.org/officeDocument/2006/relationships/image" Target="../media/image103.jpe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0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25.xml"/></Relationships>
</file>

<file path=ppt/slides/_rels/slide10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jpeg"/><Relationship Id="rId1" Type="http://schemas.openxmlformats.org/officeDocument/2006/relationships/slideLayout" Target="../slideLayouts/slideLayout25.xml"/><Relationship Id="rId4" Type="http://schemas.openxmlformats.org/officeDocument/2006/relationships/image" Target="../media/image108.png"/></Relationships>
</file>

<file path=ppt/slides/_rels/slide10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5.xml"/></Relationships>
</file>

<file path=ppt/slides/_rels/slide10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25.xml"/><Relationship Id="rId4" Type="http://schemas.openxmlformats.org/officeDocument/2006/relationships/image" Target="../media/image112.jpe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25.xml"/></Relationships>
</file>

<file path=ppt/slides/_rels/slide110.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png"/><Relationship Id="rId1" Type="http://schemas.openxmlformats.org/officeDocument/2006/relationships/slideLayout" Target="../slideLayouts/slideLayout25.xml"/></Relationships>
</file>

<file path=ppt/slides/_rels/slide113.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fontScale="90000"/>
          </a:bodyPr>
          <a:lstStyle>
            <a:extLst/>
          </a:lstStyle>
          <a:p>
            <a:pPr algn="ctr" fontAlgn="auto">
              <a:spcAft>
                <a:spcPts val="0"/>
              </a:spcAft>
              <a:defRPr/>
            </a:pPr>
            <a:r>
              <a:rPr sz="6000" dirty="0" smtClean="0">
                <a:solidFill>
                  <a:schemeClr val="bg1"/>
                </a:solidFill>
              </a:rPr>
              <a:t>HARDWARE e software...</a:t>
            </a:r>
            <a:endParaRPr sz="6000" dirty="0">
              <a:solidFill>
                <a:schemeClr val="bg1"/>
              </a:solidFill>
            </a:endParaRPr>
          </a:p>
        </p:txBody>
      </p:sp>
      <p:sp>
        <p:nvSpPr>
          <p:cNvPr id="5123" name="Rectangle 16"/>
          <p:cNvSpPr>
            <a:spLocks noGrp="1"/>
          </p:cNvSpPr>
          <p:nvPr>
            <p:ph type="body" sz="quarter" idx="10"/>
          </p:nvPr>
        </p:nvSpPr>
        <p:spPr>
          <a:xfrm>
            <a:off x="2411413" y="5732463"/>
            <a:ext cx="6386512" cy="455612"/>
          </a:xfrm>
        </p:spPr>
        <p:txBody>
          <a:bodyPr/>
          <a:lstStyle/>
          <a:p>
            <a:r>
              <a:rPr smtClean="0">
                <a:solidFill>
                  <a:schemeClr val="bg1"/>
                </a:solidFill>
              </a:rPr>
              <a:t>por: André Aparecido da Silva</a:t>
            </a:r>
          </a:p>
        </p:txBody>
      </p:sp>
      <p:pic>
        <p:nvPicPr>
          <p:cNvPr id="14338" name="Picture 2" descr="http://www.bloginformaticamicrocamp.com.br/wp-content/uploads/2011/08/hardware.jpg"/>
          <p:cNvPicPr>
            <a:picLocks noGrp="1" noChangeAspect="1" noChangeArrowheads="1"/>
          </p:cNvPicPr>
          <p:nvPr>
            <p:ph type="pic" sz="quarter" idx="11"/>
          </p:nvPr>
        </p:nvPicPr>
        <p:blipFill>
          <a:blip r:embed="rId3"/>
          <a:srcRect l="12500" r="12500"/>
          <a:stretch>
            <a:fillRect/>
          </a:stretch>
        </p:blipFill>
        <p:spPr>
          <a:xfrm>
            <a:off x="755650" y="404813"/>
            <a:ext cx="2286000" cy="2286000"/>
          </a:xfr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p:cNvSpPr>
          <p:nvPr>
            <p:ph type="body" sz="quarter" idx="11"/>
          </p:nvPr>
        </p:nvSpPr>
        <p:spPr>
          <a:xfrm>
            <a:off x="857250" y="3068638"/>
            <a:ext cx="7243763" cy="2717800"/>
          </a:xfrm>
        </p:spPr>
        <p:txBody>
          <a:bodyPr/>
          <a:lstStyle/>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endParaRPr lang="pt-PT" sz="3600" smtClean="0"/>
          </a:p>
          <a:p>
            <a:pPr algn="just"/>
            <a:r>
              <a:rPr lang="pt-PT" sz="3600" smtClean="0">
                <a:solidFill>
                  <a:schemeClr val="bg1"/>
                </a:solidFill>
              </a:rPr>
              <a:t>No âmbito eletrônico o termo hardware é bastante utilizado, principalmente na área de computação, e se aplica a: </a:t>
            </a:r>
          </a:p>
          <a:p>
            <a:pPr algn="just">
              <a:buFontTx/>
              <a:buChar char="•"/>
            </a:pPr>
            <a:r>
              <a:rPr lang="pt-PT" sz="3600" smtClean="0">
                <a:solidFill>
                  <a:schemeClr val="bg1"/>
                </a:solidFill>
              </a:rPr>
              <a:t> Dispositivos de entrada e saída</a:t>
            </a:r>
            <a:r>
              <a:rPr lang="pt-PT" smtClean="0">
                <a:solidFill>
                  <a:schemeClr val="bg1"/>
                </a:solidFill>
              </a:rPr>
              <a:t>; </a:t>
            </a:r>
          </a:p>
          <a:p>
            <a:pPr algn="just">
              <a:buFontTx/>
              <a:buChar char="•"/>
            </a:pPr>
            <a:r>
              <a:rPr lang="pt-PT" sz="3600" smtClean="0">
                <a:solidFill>
                  <a:schemeClr val="bg1"/>
                </a:solidFill>
              </a:rPr>
              <a:t>Unidade cental de processanto; </a:t>
            </a:r>
          </a:p>
          <a:p>
            <a:pPr algn="just">
              <a:buFontTx/>
              <a:buChar char="•"/>
            </a:pPr>
            <a:r>
              <a:rPr lang="pt-PT" sz="3600" smtClean="0">
                <a:solidFill>
                  <a:schemeClr val="bg1"/>
                </a:solidFill>
              </a:rPr>
              <a:t> Memória etc... </a:t>
            </a:r>
          </a:p>
        </p:txBody>
      </p:sp>
      <p:sp>
        <p:nvSpPr>
          <p:cNvPr id="5" name="Rectangle 3"/>
          <p:cNvSpPr>
            <a:spLocks noGrp="1"/>
          </p:cNvSpPr>
          <p:nvPr>
            <p:ph type="dt" sz="half" idx="12"/>
          </p:nvPr>
        </p:nvSpPr>
        <p:spPr/>
        <p:txBody>
          <a:bodyPr/>
          <a:lstStyle/>
          <a:p>
            <a:pPr>
              <a:defRPr/>
            </a:pPr>
            <a:r>
              <a:rPr lang="pt-BR" smtClean="0"/>
              <a:t>06/10/2014</a:t>
            </a:r>
            <a:endParaRPr/>
          </a:p>
        </p:txBody>
      </p:sp>
      <p:sp>
        <p:nvSpPr>
          <p:cNvPr id="7" name="Espaço Reservado para Rodapé 6"/>
          <p:cNvSpPr>
            <a:spLocks noGrp="1"/>
          </p:cNvSpPr>
          <p:nvPr>
            <p:ph type="ftr" sz="quarter" idx="13"/>
          </p:nvPr>
        </p:nvSpPr>
        <p:spPr/>
        <p:txBody>
          <a:bodyPr/>
          <a:lstStyle/>
          <a:p>
            <a:pPr>
              <a:defRPr/>
            </a:pPr>
            <a:r>
              <a:rPr lang="pt-BR" smtClean="0"/>
              <a:t>‹nº›</a:t>
            </a:r>
            <a:endParaRPr lang="pt-BR"/>
          </a:p>
        </p:txBody>
      </p:sp>
      <p:sp>
        <p:nvSpPr>
          <p:cNvPr id="6" name="Rectangle 16"/>
          <p:cNvSpPr>
            <a:spLocks noGrp="1"/>
          </p:cNvSpPr>
          <p:nvPr>
            <p:ph type="sldNum" sz="quarter" idx="14"/>
          </p:nvPr>
        </p:nvSpPr>
        <p:spPr/>
        <p:txBody>
          <a:bodyPr/>
          <a:lstStyle/>
          <a:p>
            <a:pPr>
              <a:defRPr/>
            </a:pPr>
            <a:fld id="{E4E1D602-2305-4AA3-A031-BB3BD4D2B16A}" type="slidenum">
              <a:rPr/>
              <a:pPr>
                <a:defRPr/>
              </a:pPr>
              <a:t>2</a:t>
            </a:fld>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Espaço Reservado para Texto 6"/>
          <p:cNvSpPr>
            <a:spLocks noGrp="1"/>
          </p:cNvSpPr>
          <p:nvPr>
            <p:ph type="body" sz="quarter" idx="11"/>
          </p:nvPr>
        </p:nvSpPr>
        <p:spPr/>
        <p:txBody>
          <a:bodyPr/>
          <a:lstStyle/>
          <a:p>
            <a:endParaRPr smtClean="0"/>
          </a:p>
        </p:txBody>
      </p:sp>
      <p:sp>
        <p:nvSpPr>
          <p:cNvPr id="5" name="Rectangle 3"/>
          <p:cNvSpPr>
            <a:spLocks noGrp="1"/>
          </p:cNvSpPr>
          <p:nvPr>
            <p:ph type="dt" sz="half" idx="12"/>
          </p:nvPr>
        </p:nvSpPr>
        <p:spPr/>
        <p:txBody>
          <a:bodyPr/>
          <a:lstStyle/>
          <a:p>
            <a:pPr>
              <a:defRPr/>
            </a:pPr>
            <a:r>
              <a:rPr lang="pt-BR" smtClean="0"/>
              <a:t>06/10/2014</a:t>
            </a:r>
            <a:endParaRPr/>
          </a:p>
        </p:txBody>
      </p:sp>
      <p:sp>
        <p:nvSpPr>
          <p:cNvPr id="7" name="Espaço Reservado para Rodapé 6"/>
          <p:cNvSpPr>
            <a:spLocks noGrp="1"/>
          </p:cNvSpPr>
          <p:nvPr>
            <p:ph type="ftr" sz="quarter" idx="13"/>
          </p:nvPr>
        </p:nvSpPr>
        <p:spPr/>
        <p:txBody>
          <a:bodyPr/>
          <a:lstStyle/>
          <a:p>
            <a:pPr>
              <a:defRPr/>
            </a:pPr>
            <a:r>
              <a:rPr lang="pt-BR" smtClean="0"/>
              <a:t>‹nº›</a:t>
            </a:r>
            <a:endParaRPr lang="pt-BR"/>
          </a:p>
        </p:txBody>
      </p:sp>
      <p:sp>
        <p:nvSpPr>
          <p:cNvPr id="6" name="Rectangle 16"/>
          <p:cNvSpPr>
            <a:spLocks noGrp="1"/>
          </p:cNvSpPr>
          <p:nvPr>
            <p:ph type="sldNum" sz="quarter" idx="14"/>
          </p:nvPr>
        </p:nvSpPr>
        <p:spPr/>
        <p:txBody>
          <a:bodyPr/>
          <a:lstStyle/>
          <a:p>
            <a:pPr>
              <a:defRPr/>
            </a:pPr>
            <a:fld id="{D59F0AE1-2B8F-4EBB-BCCA-5E4AA050E3E9}" type="slidenum">
              <a:rPr/>
              <a:pPr>
                <a:defRPr/>
              </a:pPr>
              <a:t>3</a:t>
            </a:fld>
            <a:endParaRPr/>
          </a:p>
        </p:txBody>
      </p:sp>
      <p:pic>
        <p:nvPicPr>
          <p:cNvPr id="7172" name="Picture 2" descr="http://www.profissaosuporte.com.br/wp-content/uploads/2011/08/asus_p6t_gabinete_aberto.jpg"/>
          <p:cNvPicPr>
            <a:picLocks noChangeAspect="1" noChangeArrowheads="1"/>
          </p:cNvPicPr>
          <p:nvPr/>
        </p:nvPicPr>
        <p:blipFill>
          <a:blip r:embed="rId3"/>
          <a:srcRect/>
          <a:stretch>
            <a:fillRect/>
          </a:stretch>
        </p:blipFill>
        <p:spPr bwMode="auto">
          <a:xfrm>
            <a:off x="3924300" y="2276475"/>
            <a:ext cx="4751388" cy="4333875"/>
          </a:xfrm>
          <a:prstGeom prst="rect">
            <a:avLst/>
          </a:prstGeom>
          <a:noFill/>
          <a:ln w="9525">
            <a:noFill/>
            <a:miter lim="800000"/>
            <a:headEnd/>
            <a:tailEnd/>
          </a:ln>
        </p:spPr>
      </p:pic>
      <p:pic>
        <p:nvPicPr>
          <p:cNvPr id="7173" name="Picture 6" descr="250px-Apple_512k">
            <a:hlinkClick r:id="rId4"/>
          </p:cNvPr>
          <p:cNvPicPr>
            <a:picLocks noChangeAspect="1" noChangeArrowheads="1"/>
          </p:cNvPicPr>
          <p:nvPr/>
        </p:nvPicPr>
        <p:blipFill>
          <a:blip r:embed="rId5"/>
          <a:srcRect/>
          <a:stretch>
            <a:fillRect/>
          </a:stretch>
        </p:blipFill>
        <p:spPr bwMode="auto">
          <a:xfrm>
            <a:off x="250825" y="2636838"/>
            <a:ext cx="2909888" cy="30956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p:cNvSpPr>
          <p:nvPr>
            <p:ph type="body" sz="quarter" idx="11"/>
          </p:nvPr>
        </p:nvSpPr>
        <p:spPr>
          <a:xfrm>
            <a:off x="1000100" y="1214422"/>
            <a:ext cx="7345363" cy="4071965"/>
          </a:xfrm>
        </p:spPr>
        <p:txBody>
          <a:bodyPr/>
          <a:lstStyle/>
          <a:p>
            <a:pPr algn="just"/>
            <a:r>
              <a:rPr lang="pt-PT" sz="3600" dirty="0" smtClean="0">
                <a:solidFill>
                  <a:schemeClr val="bg1"/>
                </a:solidFill>
              </a:rPr>
              <a:t>Resumindo hardware é toda a parte fisica da informática (monitores, hd, impressoras, memorias, processadores etc...) e o software é a parte </a:t>
            </a:r>
            <a:r>
              <a:rPr lang="pt-PT" sz="3600" dirty="0" smtClean="0">
                <a:solidFill>
                  <a:schemeClr val="bg1"/>
                </a:solidFill>
              </a:rPr>
              <a:t>lógica, ou seja, os programas, o sistema operacional e os demais arquivos. </a:t>
            </a:r>
            <a:endParaRPr lang="pt-PT" sz="3600" dirty="0" smtClean="0">
              <a:solidFill>
                <a:schemeClr val="bg1"/>
              </a:solidFill>
            </a:endParaRPr>
          </a:p>
        </p:txBody>
      </p:sp>
      <p:sp>
        <p:nvSpPr>
          <p:cNvPr id="5" name="Rectangle 3"/>
          <p:cNvSpPr>
            <a:spLocks noGrp="1"/>
          </p:cNvSpPr>
          <p:nvPr>
            <p:ph type="dt" sz="half" idx="12"/>
          </p:nvPr>
        </p:nvSpPr>
        <p:spPr/>
        <p:txBody>
          <a:bodyPr/>
          <a:lstStyle/>
          <a:p>
            <a:pPr>
              <a:defRPr/>
            </a:pPr>
            <a:r>
              <a:rPr lang="pt-BR" smtClean="0"/>
              <a:t>06/10/2014</a:t>
            </a:r>
            <a:endParaRPr/>
          </a:p>
        </p:txBody>
      </p:sp>
      <p:sp>
        <p:nvSpPr>
          <p:cNvPr id="7" name="Espaço Reservado para Rodapé 6"/>
          <p:cNvSpPr>
            <a:spLocks noGrp="1"/>
          </p:cNvSpPr>
          <p:nvPr>
            <p:ph type="ftr" sz="quarter" idx="13"/>
          </p:nvPr>
        </p:nvSpPr>
        <p:spPr/>
        <p:txBody>
          <a:bodyPr/>
          <a:lstStyle/>
          <a:p>
            <a:pPr>
              <a:defRPr/>
            </a:pPr>
            <a:r>
              <a:rPr lang="pt-BR" smtClean="0"/>
              <a:t>‹nº›</a:t>
            </a:r>
            <a:endParaRPr lang="pt-BR"/>
          </a:p>
        </p:txBody>
      </p:sp>
      <p:sp>
        <p:nvSpPr>
          <p:cNvPr id="6" name="Rectangle 16"/>
          <p:cNvSpPr>
            <a:spLocks noGrp="1"/>
          </p:cNvSpPr>
          <p:nvPr>
            <p:ph type="sldNum" sz="quarter" idx="14"/>
          </p:nvPr>
        </p:nvSpPr>
        <p:spPr/>
        <p:txBody>
          <a:bodyPr/>
          <a:lstStyle/>
          <a:p>
            <a:pPr>
              <a:defRPr/>
            </a:pPr>
            <a:fld id="{E6155127-78BD-4D5D-A9B4-391A3E84B989}" type="slidenum">
              <a:rPr/>
              <a:pPr>
                <a:defRPr/>
              </a:pPr>
              <a:t>4</a:t>
            </a:fld>
            <a:endParaRP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Arquitetura IBM</a:t>
            </a:r>
          </a:p>
        </p:txBody>
      </p:sp>
      <p:sp>
        <p:nvSpPr>
          <p:cNvPr id="9221" name="Rectangle 3"/>
          <p:cNvSpPr>
            <a:spLocks noGrp="1"/>
          </p:cNvSpPr>
          <p:nvPr>
            <p:ph idx="1"/>
          </p:nvPr>
        </p:nvSpPr>
        <p:spPr/>
        <p:txBody>
          <a:bodyPr/>
          <a:lstStyle/>
          <a:p>
            <a:pPr algn="just" eaLnBrk="1" hangingPunct="1"/>
            <a:r>
              <a:rPr sz="3600" smtClean="0">
                <a:solidFill>
                  <a:schemeClr val="bg1"/>
                </a:solidFill>
              </a:rPr>
              <a:t>O </a:t>
            </a:r>
            <a:r>
              <a:rPr sz="3600" b="1" smtClean="0">
                <a:solidFill>
                  <a:schemeClr val="bg1"/>
                </a:solidFill>
              </a:rPr>
              <a:t>IBM PC</a:t>
            </a:r>
            <a:r>
              <a:rPr sz="3600" smtClean="0">
                <a:solidFill>
                  <a:schemeClr val="bg1"/>
                </a:solidFill>
              </a:rPr>
              <a:t> (</a:t>
            </a:r>
            <a:r>
              <a:rPr sz="3600" b="1" i="1" smtClean="0">
                <a:solidFill>
                  <a:schemeClr val="bg1"/>
                </a:solidFill>
              </a:rPr>
              <a:t>P</a:t>
            </a:r>
            <a:r>
              <a:rPr sz="3600" i="1" smtClean="0">
                <a:solidFill>
                  <a:schemeClr val="bg1"/>
                </a:solidFill>
              </a:rPr>
              <a:t>ersonal </a:t>
            </a:r>
            <a:r>
              <a:rPr sz="3600" b="1" i="1" smtClean="0">
                <a:solidFill>
                  <a:schemeClr val="bg1"/>
                </a:solidFill>
              </a:rPr>
              <a:t>C</a:t>
            </a:r>
            <a:r>
              <a:rPr sz="3600" i="1" smtClean="0">
                <a:solidFill>
                  <a:schemeClr val="bg1"/>
                </a:solidFill>
              </a:rPr>
              <a:t>omputer</a:t>
            </a:r>
            <a:r>
              <a:rPr sz="3600" smtClean="0">
                <a:solidFill>
                  <a:schemeClr val="bg1"/>
                </a:solidFill>
              </a:rPr>
              <a:t> ou "computador pessoal") foi a versão original e progenitor da plataforma de hardware dos "IBM PC compatíveis". Lançado em </a:t>
            </a:r>
            <a:r>
              <a:rPr sz="3600" b="1" i="1" smtClean="0">
                <a:solidFill>
                  <a:schemeClr val="bg1"/>
                </a:solidFill>
              </a:rPr>
              <a:t>12 de Agosto</a:t>
            </a:r>
            <a:r>
              <a:rPr sz="3600" smtClean="0">
                <a:solidFill>
                  <a:schemeClr val="bg1"/>
                </a:solidFill>
              </a:rPr>
              <a:t> de 1981, o modelo original recebeu a denominação </a:t>
            </a:r>
            <a:r>
              <a:rPr sz="3600" b="1" smtClean="0">
                <a:solidFill>
                  <a:schemeClr val="bg1"/>
                </a:solidFill>
              </a:rPr>
              <a:t>IBM 5150.</a:t>
            </a:r>
            <a:r>
              <a:rPr smtClean="0">
                <a:solidFill>
                  <a:schemeClr val="bg1"/>
                </a:solidFill>
              </a:rPr>
              <a:t> </a:t>
            </a:r>
          </a:p>
        </p:txBody>
      </p:sp>
      <p:sp>
        <p:nvSpPr>
          <p:cNvPr id="4" name="Rectangle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43634D2C-1F7E-4397-8548-E977D9B2721E}" type="slidenum">
              <a:rPr/>
              <a:pPr>
                <a:defRPr/>
              </a:pPr>
              <a:t>5</a:t>
            </a:fld>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Arquitetura IBM</a:t>
            </a:r>
          </a:p>
        </p:txBody>
      </p:sp>
      <p:sp>
        <p:nvSpPr>
          <p:cNvPr id="10245" name="Rectangle 3"/>
          <p:cNvSpPr>
            <a:spLocks noGrp="1"/>
          </p:cNvSpPr>
          <p:nvPr>
            <p:ph idx="1"/>
          </p:nvPr>
        </p:nvSpPr>
        <p:spPr/>
        <p:txBody>
          <a:bodyPr/>
          <a:lstStyle/>
          <a:p>
            <a:pPr algn="just" eaLnBrk="1" hangingPunct="1"/>
            <a:endParaRPr smtClean="0"/>
          </a:p>
          <a:p>
            <a:pPr algn="just" eaLnBrk="1" hangingPunct="1"/>
            <a:endParaRPr smtClean="0"/>
          </a:p>
          <a:p>
            <a:pPr algn="just" eaLnBrk="1" hangingPunct="1"/>
            <a:r>
              <a:rPr sz="3600" smtClean="0"/>
              <a:t> </a:t>
            </a:r>
            <a:r>
              <a:rPr sz="3600" smtClean="0">
                <a:solidFill>
                  <a:schemeClr val="bg1"/>
                </a:solidFill>
              </a:rPr>
              <a:t>Seu desenvolvimento ficou a cargo de uma equipe de doze engenheiros e projetistas sob a direção de </a:t>
            </a:r>
            <a:r>
              <a:rPr sz="3600" b="1" i="1" smtClean="0">
                <a:solidFill>
                  <a:schemeClr val="bg1"/>
                </a:solidFill>
              </a:rPr>
              <a:t>Don Estridge</a:t>
            </a:r>
            <a:r>
              <a:rPr sz="3600" smtClean="0">
                <a:solidFill>
                  <a:schemeClr val="bg1"/>
                </a:solidFill>
              </a:rPr>
              <a:t> da </a:t>
            </a:r>
            <a:r>
              <a:rPr sz="3600" i="1" smtClean="0">
                <a:solidFill>
                  <a:schemeClr val="bg1"/>
                </a:solidFill>
              </a:rPr>
              <a:t>IBM Entry Systems Division</a:t>
            </a:r>
            <a:r>
              <a:rPr sz="3600" smtClean="0">
                <a:solidFill>
                  <a:schemeClr val="bg1"/>
                </a:solidFill>
              </a:rPr>
              <a:t> em </a:t>
            </a:r>
            <a:r>
              <a:rPr sz="3600" b="1" i="1" smtClean="0">
                <a:solidFill>
                  <a:schemeClr val="bg1"/>
                </a:solidFill>
              </a:rPr>
              <a:t>Boca Ratón</a:t>
            </a:r>
            <a:r>
              <a:rPr sz="3600" smtClean="0">
                <a:solidFill>
                  <a:schemeClr val="bg1"/>
                </a:solidFill>
              </a:rPr>
              <a:t>, Flórida.</a:t>
            </a:r>
          </a:p>
        </p:txBody>
      </p:sp>
      <p:sp>
        <p:nvSpPr>
          <p:cNvPr id="4" name="Rectangle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DCC3F96D-1782-4DE3-99C8-CEFF079274B9}" type="slidenum">
              <a:rPr/>
              <a:pPr>
                <a:defRPr/>
              </a:pPr>
              <a:t>6</a:t>
            </a:fld>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O computador IBM -5051</a:t>
            </a:r>
          </a:p>
        </p:txBody>
      </p:sp>
      <p:sp>
        <p:nvSpPr>
          <p:cNvPr id="11269" name="Rectangle 3"/>
          <p:cNvSpPr>
            <a:spLocks noGrp="1"/>
          </p:cNvSpPr>
          <p:nvPr>
            <p:ph idx="1"/>
          </p:nvPr>
        </p:nvSpPr>
        <p:spPr/>
        <p:txBody>
          <a:bodyPr/>
          <a:lstStyle/>
          <a:p>
            <a:pPr eaLnBrk="1" hangingPunct="1"/>
            <a:endParaRPr smtClean="0"/>
          </a:p>
        </p:txBody>
      </p:sp>
      <p:sp>
        <p:nvSpPr>
          <p:cNvPr id="5" name="Rectangle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dirty="0"/>
          </a:p>
        </p:txBody>
      </p:sp>
      <p:sp>
        <p:nvSpPr>
          <p:cNvPr id="6" name="Rectangle 16"/>
          <p:cNvSpPr>
            <a:spLocks noGrp="1"/>
          </p:cNvSpPr>
          <p:nvPr>
            <p:ph type="sldNum" sz="quarter" idx="12"/>
          </p:nvPr>
        </p:nvSpPr>
        <p:spPr>
          <a:xfrm>
            <a:off x="8172450" y="6559550"/>
            <a:ext cx="914400" cy="244475"/>
          </a:xfrm>
        </p:spPr>
        <p:txBody>
          <a:bodyPr/>
          <a:lstStyle/>
          <a:p>
            <a:pPr>
              <a:defRPr/>
            </a:pPr>
            <a:fld id="{BDAE7D96-1757-4AED-998A-90456E3609FE}" type="slidenum">
              <a:rPr/>
              <a:pPr>
                <a:defRPr/>
              </a:pPr>
              <a:t>7</a:t>
            </a:fld>
            <a:endParaRPr/>
          </a:p>
        </p:txBody>
      </p:sp>
      <p:pic>
        <p:nvPicPr>
          <p:cNvPr id="11270" name="Picture 5" descr="Ficheiro:IBM PC 5150.jpg">
            <a:hlinkClick r:id="rId2"/>
          </p:cNvPr>
          <p:cNvPicPr>
            <a:picLocks noChangeAspect="1" noChangeArrowheads="1"/>
          </p:cNvPicPr>
          <p:nvPr/>
        </p:nvPicPr>
        <p:blipFill>
          <a:blip r:embed="rId3"/>
          <a:srcRect/>
          <a:stretch>
            <a:fillRect/>
          </a:stretch>
        </p:blipFill>
        <p:spPr bwMode="auto">
          <a:xfrm>
            <a:off x="468313" y="1628775"/>
            <a:ext cx="8207375" cy="447833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Arquitetura APPLE</a:t>
            </a:r>
          </a:p>
        </p:txBody>
      </p:sp>
      <p:sp>
        <p:nvSpPr>
          <p:cNvPr id="12293" name="Rectangle 3"/>
          <p:cNvSpPr>
            <a:spLocks noGrp="1"/>
          </p:cNvSpPr>
          <p:nvPr>
            <p:ph idx="1"/>
          </p:nvPr>
        </p:nvSpPr>
        <p:spPr>
          <a:xfrm>
            <a:off x="468313" y="1916113"/>
            <a:ext cx="8229600" cy="4525962"/>
          </a:xfrm>
        </p:spPr>
        <p:txBody>
          <a:bodyPr/>
          <a:lstStyle/>
          <a:p>
            <a:pPr algn="just" eaLnBrk="1" hangingPunct="1"/>
            <a:r>
              <a:rPr sz="3600" smtClean="0">
                <a:solidFill>
                  <a:schemeClr val="bg1"/>
                </a:solidFill>
              </a:rPr>
              <a:t>O Apple Lisa, lançado em 1983, usava uma interface gráfica inovadora com ícones e mouse, que hoje substituiu os antigos sistemas de texto</a:t>
            </a:r>
            <a:r>
              <a:rPr smtClean="0">
                <a:solidFill>
                  <a:schemeClr val="bg1"/>
                </a:solidFill>
              </a:rPr>
              <a:t>.  . </a:t>
            </a:r>
          </a:p>
        </p:txBody>
      </p:sp>
      <p:sp>
        <p:nvSpPr>
          <p:cNvPr id="6" name="Rectangle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Rectangle 16"/>
          <p:cNvSpPr>
            <a:spLocks noGrp="1"/>
          </p:cNvSpPr>
          <p:nvPr>
            <p:ph type="sldNum" sz="quarter" idx="12"/>
          </p:nvPr>
        </p:nvSpPr>
        <p:spPr>
          <a:xfrm>
            <a:off x="8172450" y="6559550"/>
            <a:ext cx="914400" cy="244475"/>
          </a:xfrm>
        </p:spPr>
        <p:txBody>
          <a:bodyPr/>
          <a:lstStyle/>
          <a:p>
            <a:pPr>
              <a:defRPr/>
            </a:pPr>
            <a:fld id="{8A602140-FE7C-45A2-9BA8-690948E919DB}" type="slidenum">
              <a:rPr/>
              <a:pPr>
                <a:defRPr/>
              </a:pPr>
              <a:t>8</a:t>
            </a:fld>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Arquitetura APPLE</a:t>
            </a:r>
          </a:p>
        </p:txBody>
      </p:sp>
      <p:sp>
        <p:nvSpPr>
          <p:cNvPr id="13317" name="Rectangle 3"/>
          <p:cNvSpPr>
            <a:spLocks noGrp="1"/>
          </p:cNvSpPr>
          <p:nvPr>
            <p:ph idx="1"/>
          </p:nvPr>
        </p:nvSpPr>
        <p:spPr>
          <a:xfrm>
            <a:off x="395288" y="1341438"/>
            <a:ext cx="8229600" cy="4525962"/>
          </a:xfrm>
        </p:spPr>
        <p:txBody>
          <a:bodyPr/>
          <a:lstStyle/>
          <a:p>
            <a:pPr algn="just" eaLnBrk="1" hangingPunct="1"/>
            <a:r>
              <a:rPr smtClean="0"/>
              <a:t> </a:t>
            </a:r>
            <a:r>
              <a:rPr sz="3600" smtClean="0">
                <a:solidFill>
                  <a:schemeClr val="bg1"/>
                </a:solidFill>
              </a:rPr>
              <a:t>Entretanto o alto preço fadou o computador ao fracasso. O aparelho custava US$ 9,995, levando os consumidores a comprar do seu principal rival, a IBM</a:t>
            </a:r>
            <a:r>
              <a:rPr smtClean="0">
                <a:solidFill>
                  <a:schemeClr val="bg1"/>
                </a:solidFill>
              </a:rPr>
              <a:t>. </a:t>
            </a:r>
          </a:p>
        </p:txBody>
      </p:sp>
      <p:sp>
        <p:nvSpPr>
          <p:cNvPr id="6" name="Rectangle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Rectangle 16"/>
          <p:cNvSpPr>
            <a:spLocks noGrp="1"/>
          </p:cNvSpPr>
          <p:nvPr>
            <p:ph type="sldNum" sz="quarter" idx="12"/>
          </p:nvPr>
        </p:nvSpPr>
        <p:spPr>
          <a:xfrm>
            <a:off x="8172450" y="6559550"/>
            <a:ext cx="914400" cy="244475"/>
          </a:xfrm>
        </p:spPr>
        <p:txBody>
          <a:bodyPr/>
          <a:lstStyle/>
          <a:p>
            <a:pPr>
              <a:defRPr/>
            </a:pPr>
            <a:fld id="{6540D665-2E3D-469E-B7A9-C59E79367B01}" type="slidenum">
              <a:rPr/>
              <a:pPr>
                <a:defRPr/>
              </a:pPr>
              <a:t>9</a:t>
            </a:fld>
            <a:endParaRPr/>
          </a:p>
        </p:txBody>
      </p:sp>
      <p:pic>
        <p:nvPicPr>
          <p:cNvPr id="13318" name="Picture 5" descr="macintosh_portable"/>
          <p:cNvPicPr>
            <a:picLocks noChangeAspect="1" noChangeArrowheads="1"/>
          </p:cNvPicPr>
          <p:nvPr/>
        </p:nvPicPr>
        <p:blipFill>
          <a:blip r:embed="rId2"/>
          <a:srcRect/>
          <a:stretch>
            <a:fillRect/>
          </a:stretch>
        </p:blipFill>
        <p:spPr bwMode="auto">
          <a:xfrm>
            <a:off x="0" y="4464050"/>
            <a:ext cx="3598863" cy="2393950"/>
          </a:xfrm>
          <a:prstGeom prst="rect">
            <a:avLst/>
          </a:prstGeom>
          <a:noFill/>
          <a:ln w="9525">
            <a:noFill/>
            <a:miter lim="800000"/>
            <a:headEnd/>
            <a:tailEnd/>
          </a:ln>
        </p:spPr>
      </p:pic>
      <p:pic>
        <p:nvPicPr>
          <p:cNvPr id="13319" name="Picture 7" descr="macii2"/>
          <p:cNvPicPr>
            <a:picLocks noChangeAspect="1" noChangeArrowheads="1"/>
          </p:cNvPicPr>
          <p:nvPr/>
        </p:nvPicPr>
        <p:blipFill>
          <a:blip r:embed="rId3"/>
          <a:srcRect/>
          <a:stretch>
            <a:fillRect/>
          </a:stretch>
        </p:blipFill>
        <p:spPr bwMode="auto">
          <a:xfrm>
            <a:off x="6011863" y="4335463"/>
            <a:ext cx="3132137" cy="252253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smtClean="0">
                <a:solidFill>
                  <a:schemeClr val="bg1"/>
                </a:solidFill>
              </a:rPr>
              <a:t>mainframe</a:t>
            </a:r>
            <a:endParaRPr dirty="0">
              <a:solidFill>
                <a:schemeClr val="bg1"/>
              </a:solidFill>
            </a:endParaRPr>
          </a:p>
        </p:txBody>
      </p:sp>
      <p:sp>
        <p:nvSpPr>
          <p:cNvPr id="14339" name="Espaço Reservado para Conteúdo 2"/>
          <p:cNvSpPr>
            <a:spLocks noGrp="1"/>
          </p:cNvSpPr>
          <p:nvPr>
            <p:ph idx="1"/>
          </p:nvPr>
        </p:nvSpPr>
        <p:spPr>
          <a:xfrm>
            <a:off x="428625" y="1643063"/>
            <a:ext cx="8229600" cy="4525962"/>
          </a:xfrm>
        </p:spPr>
        <p:txBody>
          <a:bodyPr/>
          <a:lstStyle/>
          <a:p>
            <a:pPr algn="just"/>
            <a:r>
              <a:rPr sz="2800" smtClean="0">
                <a:solidFill>
                  <a:schemeClr val="bg1"/>
                </a:solidFill>
              </a:rPr>
              <a:t>Um </a:t>
            </a:r>
            <a:r>
              <a:rPr sz="2800" b="1" smtClean="0">
                <a:solidFill>
                  <a:schemeClr val="bg1"/>
                </a:solidFill>
              </a:rPr>
              <a:t>mainframe</a:t>
            </a:r>
            <a:r>
              <a:rPr sz="2800" smtClean="0">
                <a:solidFill>
                  <a:schemeClr val="bg1"/>
                </a:solidFill>
              </a:rPr>
              <a:t> é um computador de grande porte, dedicado normalmente ao processamento de um volume grande de informações. </a:t>
            </a: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0C1EB62D-126A-426D-908A-CDB08D45E01D}" type="slidenum">
              <a:rPr smtClean="0"/>
              <a:pPr>
                <a:defRPr/>
              </a:pPr>
              <a:t>10</a:t>
            </a:fld>
            <a:endParaRPr/>
          </a:p>
        </p:txBody>
      </p:sp>
      <p:pic>
        <p:nvPicPr>
          <p:cNvPr id="14342" name="Picture 2" descr="http://1.bp.blogspot.com/-l5KTkG_SLNc/UDnXCVQcKVI/AAAAAAAAAKU/agpl1OxdLxg/s1600/Mainframeserver.jpg"/>
          <p:cNvPicPr>
            <a:picLocks noChangeAspect="1" noChangeArrowheads="1"/>
          </p:cNvPicPr>
          <p:nvPr/>
        </p:nvPicPr>
        <p:blipFill>
          <a:blip r:embed="rId2"/>
          <a:srcRect/>
          <a:stretch>
            <a:fillRect/>
          </a:stretch>
        </p:blipFill>
        <p:spPr bwMode="auto">
          <a:xfrm>
            <a:off x="857250" y="3571875"/>
            <a:ext cx="3121025" cy="3071813"/>
          </a:xfrm>
          <a:prstGeom prst="rect">
            <a:avLst/>
          </a:prstGeom>
          <a:noFill/>
          <a:ln w="9525">
            <a:noFill/>
            <a:miter lim="800000"/>
            <a:headEnd/>
            <a:tailEnd/>
          </a:ln>
        </p:spPr>
      </p:pic>
      <p:pic>
        <p:nvPicPr>
          <p:cNvPr id="14343" name="Picture 4" descr="http://www.zdnet.com/i/story/60/05/009491/z196-mainfame.jpg"/>
          <p:cNvPicPr>
            <a:picLocks noChangeAspect="1" noChangeArrowheads="1"/>
          </p:cNvPicPr>
          <p:nvPr/>
        </p:nvPicPr>
        <p:blipFill>
          <a:blip r:embed="rId3"/>
          <a:srcRect/>
          <a:stretch>
            <a:fillRect/>
          </a:stretch>
        </p:blipFill>
        <p:spPr bwMode="auto">
          <a:xfrm>
            <a:off x="5643563" y="4359275"/>
            <a:ext cx="3500437" cy="24987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smtClean="0">
                <a:solidFill>
                  <a:schemeClr val="bg1"/>
                </a:solidFill>
              </a:rPr>
              <a:t>mainframe</a:t>
            </a:r>
            <a:endParaRPr dirty="0">
              <a:solidFill>
                <a:schemeClr val="bg1"/>
              </a:solidFill>
            </a:endParaRPr>
          </a:p>
        </p:txBody>
      </p:sp>
      <p:sp>
        <p:nvSpPr>
          <p:cNvPr id="15363" name="Espaço Reservado para Conteúdo 2"/>
          <p:cNvSpPr>
            <a:spLocks noGrp="1"/>
          </p:cNvSpPr>
          <p:nvPr>
            <p:ph idx="1"/>
          </p:nvPr>
        </p:nvSpPr>
        <p:spPr/>
        <p:txBody>
          <a:bodyPr/>
          <a:lstStyle/>
          <a:p>
            <a:pPr algn="just"/>
            <a:r>
              <a:rPr sz="2800" smtClean="0">
                <a:solidFill>
                  <a:schemeClr val="bg1"/>
                </a:solidFill>
              </a:rPr>
              <a:t>Os mainframes são capazes de oferecer serviços de processamento a milhares de usuários através de milhares de terminais conectados diretamente ou através de uma rede. </a:t>
            </a: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10" name="Espaço Reservado para Rodapé 9"/>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2D8ED33B-108B-4367-B612-838935414370}" type="slidenum">
              <a:rPr smtClean="0"/>
              <a:pPr>
                <a:defRPr/>
              </a:pPr>
              <a:t>11</a:t>
            </a:fld>
            <a:endParaRPr/>
          </a:p>
        </p:txBody>
      </p:sp>
      <p:sp>
        <p:nvSpPr>
          <p:cNvPr id="15366" name="AutoShape 2" descr="data:image/jpeg;base64,/9j/4AAQSkZJRgABAQAAAQABAAD/2wCEAAkGBxQTEhUUExQVFhQXFRcXFxgYFxQUFxcYFRYXFxUYFxQcHCggGBolHBcWITEhJSorLi4uFx8zODMsNygtLisBCgoKDg0OFw8PFCwcFBwsLiwsLCwsNzcsLCsvKyw3LDc3Kys3LCwrKywtKywsKysrKysrKysrKysrKzcrKys3K//AABEIAHIBGQMBIgACEQEDEQH/xAAcAAACAgMBAQAAAAAAAAAAAAAEBQMGAAECBwj/xABKEAABAgMEBQgFCQcCBgMAAAABAhEAAyEEBRIxBiJBUbETI2FxcoGRwQcyobLwFCQzQlJzgpLRYnSDk6Kz0hU0FlOjwuHxQ1Rj/8QAFwEBAQEBAAAAAAAAAAAAAAAAAAECA//EACARAQEBAAIBBAMAAAAAAAAAAAABEQIxMgNBkbESIYH/2gAMAwEAAhEDEQA/ALZLkJUtGFhqzHFGCnl7QKvsPwCBIOxL9QgdcxQWA5ZQJP4WbiYNu4FSVFTnXUMzkDSMqGn2RTYQDXCzlmwrSoh9zAxImyK24R3xl7yyJauTSMWzOu+Eyrnm8kZhmAihDKIzLcYB1NkJFQoY/rOoENuAEBWqUCGcK7iabqQZY7KZSuTWjWzCsT4wMyKGsSWGxhXKFLBYmnCp/wBlFCGqmkAnRd5A9aYRuwmj7OqsRSLKK4lGiqZbKVeLTKmAuCkBYzGLftFKgwqEkcmolIJxLarH1yN0DA4u0bleyOl2UDC+POlU59zRKmcJdCQodesOvfENotwJSw+t07iAMs4amO12YJctMLblB8mcVjcpCSAQJhH3xHn3R1jnK9VBG5y3Rt+OEA2uyz0kKSEpUXKgC4IDOcOw55Gu7fdBM2UACTLWwzBnK2RDNsj/AFD/ADldcalWaYUFRmBQbIJ7m9aCpd14iAZi3Oxkp4jKGhcuR+yr+ctvjKMVYjtSf5qurdDCbdAlqAWSSfsrcdA9kRi7ZYOsCxerq8GekAoXZBnhLsT9IpwAHNdzR2mxE/aP8VX+UNJthlgMEs7glzUZ7e6JZF3ygwKRlQ1IP6HvghbySxTFNB6Jym96OjKmj68z+aDufiIcpsMsfUHcf1y2wOLIgMnC+sGOs5G0GACSVuCozSRlVJbfs64nWtbNyk5txQihd8xuLHwhgq6XIKUqw1xVLfA4RxOsaEglz0VJ3b4AZFrmPWYqrPilPkXHj5xqbNmFeJSkk7jLUkDueO0WAkpLqDuwo+VDlnBAu4pyWR+H9CIANFsWF4ubNGzUn9YJF6K2yu8L/VMYsLSqqwThBzI25bax0hStqQS5DMCXFD05wVz/AK0nahfVqHgYCt9oQUlWFWI0ICGoUq27akeEHTizFaKE1YZN5QKbXJVSWioVrFikCho++myA5sxQv1pgDZhykdVc4OkWZC1hAmgCpLZM2T5RkmzSyHUofhdkjrU5PgIkk3YlTmqQ+qCyiRvO6CB70sS0KIlrKpYA1UMkgmrFZemWQMCWe0oQWKMJ3lyfzGGAu+qgC2Ft4dwDsMcTLGokJxOTUCppvq7CAHu+0JAWSc5i+l3UcolQcRxLoB6qd3STv+OmI5V0EYgnYSDkWepY9Lx2mTMQc36CDBRBn9XiBEHy0b0+P/mJE2p1YVJ2EuwIoQDxjn5JK3TPyy/84Bwu60EgsxDsxO1n4CN2exBAYOak1baXhwZEDTlIT6y0DrUkcTBSy0S1AOgORkIXTbJOLhKMIUzpBBBILvU0MOReMh25eS+7lZbnuxQahD5frAVi12maSQrVYlW/CQc0q2N5xMmVMSFYkaylFRUDh2DIV3Ru8LysiJhC1qdloUkJUalsjl4QvtWndlUpSEYysVZgGfImtNkBJ8nmqGPFTIFt5bN95FIJu6zKlKJxHF9YNk9cjxivzNKifqAORiZ9ZiC+edM47tGnqcaQuUxb1gcVHYgjaIYHglAa2FKnL4iN+4bBAVosxCgQyavvrto/TGrtmS5yebn4lYkgJCgk1OWA1PWKCOb+t67IUFCUAqxeviUSzUDbOnrgC5d4kMlkneXL9FBnG1WtSiCwcO3rV9nVFYtOlk7klMJY1SaJ3B9p6IrNk04tSwkjAjVxBkpJZSiGVsfUd9xge2vRjJUFEjCkK9YMpuvKhjtKFkOFII/H/jFAOmFqLPMFC41Jf6Q00b0pnKmKEwhaCHIZKW2OGEXEWRcqaaDCaft/4wHMM3YU+J2Q/QkqCShSgCACUqA2QJOsCd6/EEu9atECdMxRJAKcTVAUHD/WZqOGiSWFgAK5U96Nn4YkTdMmXOXPQFmYsISSSWZJAYpalNoh0i0IYOojcWL8IBOJqhnyo6jL84lTMJ2zKb8Hw8O02hCgyj7FMekUjUmbgPrFnpQk0JL5baQC75cGLYwSlvVBD4gcTPnSoiC0zVkjACAMnAJ688+EN1qCi6iBuFR3npgG1Skesqbhocs6MwbaYABFqmAuamJ0Xip6pPh+kVy9L7XLmMkjCzjECTn0GmUAp0znp+pJPWlR/wC6KLem1OvE3VQlukdME2e2AUEskuakFqnMnf0RTbJ6R1LUZXyeSF4ApwFZHL61DUQwkaYEAgyRnmFlxXsmv6RFsxcJFoSxScJJzJQwSNwGZPXEM4SxlhbGjdlgIP8A5jd121NokGanmyMQwlQKipI3g+UR2+9pErEFT0pyZlOcnLpateqCOZ1nQoliBSmsKdJ6eiJUWQgApmCoFCxqanbCWZpZZyhwoqLtVCgnqcbf0MTWbSGxKWMawjNiQup+OEAbZ7UQpYAxElqE0ZID0juz21CNXFrMAScTlqAbMtzxJKvCxqOrNQxYBSjhoM2cVOUSTFyCSEFJFGUKpAatdpfZEGpE0qKwlypagwfD9RLk9A/SOrXYRLSnFMAVjTiNMW1zvYQdZbqlnWGIOBUFnHhA9ouQl9UkY99SGzrnFAlqsONPKBS8OJIRkMQUoJUo7gQaCOv9Plf/AGFfmH+UMP8AQwUAKXMyDpxBvBoj/wCHJf2l/wBP6QHmmll6zTKtB5VbJxMMSqMdz9UVywEqQlSqqKQSTmaZmGekqnk2n8fGFNgPNo7I4RoQX6tkp7XkYDsN+TpP0c1aOwpSR4AtEukZ1E9ryMV/HBnXo8q1rmpStaipSkuSS7k5mEtiPz2ef2UfpB91K5qX2BwhbZD88n9SPKI3xPFLhFf01lp7B4w3eK7pQtlI7J96KyLuy3awrlD62XoualIXMUsJBYKLs7Pwjz+VamMPbltGIKfcPa8Qh9ajzSuweBiq3OlkIO+Uk/8AUmpb2e2LNaTzauwfdMVm6jzcrokp/vT4Ok8aPMM7jWy1dnzhXHcibhUeqLXN6ldt4ykJaZPRLOYCnyYVfuI7oeosyyykrCgUggsGIO0F6x4tb7djZzkhuMekaHaVSnlWdTgmVixkgISASGLmmURTu2SFpDqUgPvKUv4tWOLPbA4dUn86OL0ivem+UDZbPtefsr/8ast8eLsj9n+mESvqCyrSsslMtRFdWYlRHTQQWmSdspJq9CP0jxz0HYU2yadUD5M70AYTA5fJqR6FpDp7IkTDIZalqTRacJSCpwCS+XVBRV63vJlEpWuSkjNJmpxCj5ZxV7feSJqsSFJUlgAUl00zYxRr6twmTZygXdh16g2wuu+8CmWA+/2kwD3SOaOVDfYHFUJSY3MtGMv0NxjkxUAXYgi112yAfzYSPjoiwYoQ2M/Ouqzyx/SmHcSOnqeVZbL5mIRyQWoIzwgkCuZpCObbTGr7nMtugecKuWiudqxWRbyhXafeMD34CZC22BL98xA84ku8vJHWfeMRXsrmJg3hPsmIV5Qa49rJc5+byfuke6I3eGl9psvNSV4EkYqJSS5p6xD7I4uc8xK+7RwEVzS1fPDsDiYiaZSNKbVNmoxz5qnUKY1AeALRYZuktpS4TOmAByNZRq1M9jx59dK+dl9oRZ7QdY/GyCRZtEdL7XNk41zSVY1CrEU6DFg/4ptP20/kT+kUHQg/N/4ivKLBjiKr9/TAZFoIfNYqGqFV7oW2E82jsp4QdpfPCJKkpA11kE57CTwEL7EebR2RwjSAtIzqJ7XkYrhMWDSE6ie15GK8YJ7r9dCxyMtnfAHpTKjHbC6zn53P6k+UN7hVLEmWVBROEdAy3ZxX7vn4581bNiCS24OGiOnHs/CormlR1kdk+9D0KivaUHWR2fMxXOkYMWLRNiVhQUaBsJALgKL5Fx0RW4suhqQ68RUAGqnOruOiBDy0q5tXYPuxXLoOogbpSf7s4xar7tNnTJOBKsRZAcmmKj57nipXR6qfu0+/NiOk6pk8D2hbMYnMCW05d8WuaFMyhjqzWkir/VUg9RSXHtgdJoYikHV7zwgPQNL72M6wyQsOZVpACnxEpUiYQCNwCQNsefiWejxL8YtN8/7EfvUv+3Nit/GcCm+jVvMozkt9JZZsvNm1lLB6cgK74FtNqUSCXZISPDZEFj9ZW/kl+6qI0zUBK8SMSiGCipQwatCAKHvgJkWosel+EDiZEUhdGjIGm93zUscWKtBhY1ajuRSCHiK4ZaFPyi8KX3FRPQKU64ezJVjYkLmlg7f+0wVXLD/uf4COCYdvCGwH5z/ASeEPHjMb5+VVrSNXPfhHnCtCoY6RnnvwjzhYjOK5rZdqB8lSp64yGbY5Lv5QNef0K+pPvphvooqzciBaVzMLqIQgNVyHKvKNaXfJPk5+SiY7Aqxl6Y0NTfUxW+Pfz9DLpVzMr7tPCKzpcefHYHExY7rVzMvsJ4RWtLfpx2BxMRmhbn+ml9sRaLR66tznoypFUutTTUGtFDLOLwq12cg80rEQdYqNTvYFopEehZ+bntq8oftFc0MPMH7xXlFheM1VX00pLH3iuCoEsZ5tHZHAQVpr9GO2r3VQFZjqJ7I4CNICv46qe15GEREPL79VPWeEJGgyu11/RI7I4QjuU84r7tHGHNgVzSOwOEJbm9dfQhHtMRvj38nmKEWkR1k9nzMN8cJr8qodnzis0liw6Lmi+tP/AHQiaHujQYL6x5wIYXwdQdoQpuj1U/dJ9+bDO9zqDtJhddQ1EfdI9q5p84jpOqOMCWzZBRge1DLviuYERxZ008eESKEMbiurl5yZJWmXjBdRySCDUjdAP9I7AUXbJmO4m2ugq45MTUE9RiofGRj0j0noKbHZk8vLmpTOAARhBDIIqBHmw+KwhTG5bJyhnlwBLssyYaEP9Rh0usHuhSsU6wIs+hFjM6baJXKJlCZZVpKl5B1o9tPZCy+7t5GfyONKylhiTkrpA3be+IFkn1dm/IPuzzjCI7wtSNhMVBl2ZHrgxWUC3eGB6/KCVZHq84NQJYv9yP3dHAQ6eEVgPzj+CngmHLxI36nlVc0h+m/COJhcjOGd/DnfwjiYXIFYOZ/dZ5sd/vGN3keZm9ke+iObt+jHf7xjLzHMzOhIP9aR5wb4d/y/R5dSuZl9hPuiK7pV9MOwOJh9dR5mV92j3RCHSb6UdgcTBigbD66e0Is8vZ3RWbD66esRZZeYignQs8yr7xXlFieK3oZ9Cr7xXlFhiKrWmp1B21e6YBsytRPZHAQVpkThZj66uBgCQrVT2RwEVEN71Ces8IVYIbW0O3WeEDIkQMPLEebR2RwhRc/rTOwjjDSzFkJ6hwhRdCqzOwjjEa49mmKFt6hyOrzg3FAlqDkdXnFQAiSTDi55eEKfaR5xq67K6u6GVolBLNtfyiICvQ6o7QgWwDUldMiWf65o8omvJWqO0POIbIdST+7I/uz4e7px8aJeMwOe6OXhhdEnEpQ6IrmRWlDH43x69oQuSizIxyQVkku0sqwk0Dkvs9sB3P6N5VqRysxS3CsOFKsAIACq6pNcTZ7ItsrRBKWACmGWvlEq4pXpatSF2aSEJYic+SW9Q7jHlwfd7DH0BfmgyLTLEuYFllYhhmBJdmzY74otr9Ek7GcAOHY8xLjrDVglhR6LZqU21ZWklPydQZgfro2GPRb7+TLlLazoKyhQQoplApUxYgu4rujWivo6l2U42WZhThLrBTUgnVYbQIdztF0qLsv88RXz3eDGYpsvPbHVnlEpHxtj2G8/RTInLUsLmy1HNlpIfexSYrdt0RTZlqkhRXgbWUACcQCqgU+s3dFMUuSln+N8dqND1Qffdm5OZh/ZB9phco0PVFA8pLWhP7tLPikHzhm8LifnKf3WT7iINeJHT1PKlV7JdfcOJgAIrDW2pdXdAOGsVyMLD6g7+Jjq2/Qz/ux/elRxZTqjv4mMtihyM4HbLSB/OlHyiN8O/n6NLsVzMvsJ4CE+kNZg7I4mGV3K5qX2E8BAN7IdT9HmYMl9kGsnrEWGWajrEJJMtiOscYbJU0VIM0PVzS/vFcBFheKzok/JqDZzDTaXAZhFo+Qz/wDlL/IYjS5aUaIyrYvGtS0KZnSzZkvhIzzr0xULT6LJw+itCSNgmIKSOtSc/CPVeW6B4NwjXKj4rEHjyPRjb1KAKrMB9rGst+HCCYsl0eh6VQ2u0TJv7EtpKPGqvAiL6esB99PZHJJGT8B7IaY8U0rub5HOUgo5OWVK5J1hToHq1xE5farFNsSSFKfaEjMbM4+jrxsEqeGnS0LB2KSDCC06AXesEfJwknahU1B95vZDVePYoinqavRHrK/RbY/tT0k7BMCiPFNI7sPo2sKC8wzJvbILdTZdcXUx5FYlTVHmxT7RFO7fDu0yJkuXLEx6lagSCHJCAe4Mn4MeyWDRyySfopYSd6gVnxLtC/TfRc2mSFSnVOlpVgSFIQk4mJKytvsjKGmPFbxOqOv9YhsKtSX0SUD/AKk0+cObbovbmZVjmv8AsssfmSSIXf6PaZQ17NPSGZLoVkl6e0wWXJY2DDrRlWsrqHtMJRJm/wDInfy1RevRlcMxalT5ktaUpOFAUkpKlCrtuDiu/qgy9K0bmcnJSlSSCSVGr55U2UAh4iaDkRC2VY1bm64Kl2LefD9YKLEcKBjaEttjZUIDExuNBUcrlA7/ABgOZloSNvdnFG0vSeV5UJOBQAKg5ZSaa24ENFzmWPcfZAtosGJJSpIUDQjOnVAeHaWLecD+wOKoRKND1Rb9PdHZ8mclSJUyZLIYFKSoggk4VDPbnt64qosM9VBZrRX/APNUAChb2gdFnlDwQhoYPEtn0Tt+LF8jnuwSHwigAAFTSgEO7v0Et6ynFJlykuH5Sch22hkYqtDV5X8rardquqctHKIBwu2RYkZ62yFJJSWWMJ6cvHKPpS6rjk2aSmUlwmpIJ5RyqqtYgOH6IhtNw2NRdVnQVb8IB9kNZx8/SfVHfxji21QofaADuwGsDXwj2aZ6OLuUonkpgerCdMSnuAIbug+w6C3fLrLs0tRb6+Kae7lCRDVn6eM3bNThlywXVhSlg69wyD0j1K6vRjZpsgG1DniThmSpi0kJIDAg6pauzbFqs1hlyqS5SEdlIT7BBaVq7ulvOJpjzi2+iQp+gtjh6CbLxEDtIZzG7L6LFPzlr7kywH6iXj0flE/+nI9sdBY2F+8D2bYaYrl0aEWezqCkhayCCMSnAKS4ICWDvFn5RW8+A/SI1TCOjub2xvlT9o/1RQIfOC10lgih3ikZGRlQc3bHJEbjIK3JUeUI2btnhBk4MlZFD0UjUZABnPujQzjIyA7k5wVavo0dLvGRkAIo07vMxj0jIyAKu/1h8bI3yhc1Oe89MajIsZ9kiZh3nxMFSzQRkZFE0QKNYyMgMTG1GiuqNxkACZyvtHxMR8od58TGRkBzLmFxU5nb0RPajXujIyIoNOcd7YyMiLRNiLhYNQMuiIFRkZBEcEWZIwmkZGQVMVPLU9WyesAGMjIDlWUdSxwjcZEhU1gUcQGw5jYe6D+TG4eEZGRpl//Z">
            <a:hlinkClick r:id="rId2"/>
          </p:cNvPr>
          <p:cNvSpPr>
            <a:spLocks noChangeAspect="1" noChangeArrowheads="1"/>
          </p:cNvSpPr>
          <p:nvPr/>
        </p:nvSpPr>
        <p:spPr bwMode="auto">
          <a:xfrm>
            <a:off x="38100" y="-647700"/>
            <a:ext cx="3352800" cy="1362075"/>
          </a:xfrm>
          <a:prstGeom prst="rect">
            <a:avLst/>
          </a:prstGeom>
          <a:noFill/>
          <a:ln w="9525">
            <a:noFill/>
            <a:miter lim="800000"/>
            <a:headEnd/>
            <a:tailEnd/>
          </a:ln>
        </p:spPr>
        <p:txBody>
          <a:bodyPr/>
          <a:lstStyle/>
          <a:p>
            <a:endParaRPr lang="pt-BR"/>
          </a:p>
        </p:txBody>
      </p:sp>
      <p:sp>
        <p:nvSpPr>
          <p:cNvPr id="15367" name="AutoShape 4" descr="data:image/jpeg;base64,/9j/4AAQSkZJRgABAQAAAQABAAD/2wCEAAkGBxQTEhUUExQVFhQXFRcXFxgYFxQUFxcYFRYXFxUYFxQcHCggGBolHBcWITEhJSorLi4uFx8zODMsNygtLisBCgoKDg0OFw8PFCwcFBwsLiwsLCwsNzcsLCsvKyw3LDc3Kys3LCwrKywtKywsKysrKysrKysrKysrKzcrKys3K//AABEIAHIBGQMBIgACEQEDEQH/xAAcAAACAgMBAQAAAAAAAAAAAAAEBQMGAAECBwj/xABKEAABAgMEBQgFCQcCBgMAAAABAhEAAyEEBRIxBiJBUbETI2FxcoGRwQcyobLwFCQzQlJzgpLRYnSDk6Kz0hU0FlOjwuHxQ1Rj/8QAFwEBAQEBAAAAAAAAAAAAAAAAAAECA//EACARAQEBAAIBBAMAAAAAAAAAAAABEQIxMgNBkbESIYH/2gAMAwEAAhEDEQA/ALZLkJUtGFhqzHFGCnl7QKvsPwCBIOxL9QgdcxQWA5ZQJP4WbiYNu4FSVFTnXUMzkDSMqGn2RTYQDXCzlmwrSoh9zAxImyK24R3xl7yyJauTSMWzOu+Eyrnm8kZhmAihDKIzLcYB1NkJFQoY/rOoENuAEBWqUCGcK7iabqQZY7KZSuTWjWzCsT4wMyKGsSWGxhXKFLBYmnCp/wBlFCGqmkAnRd5A9aYRuwmj7OqsRSLKK4lGiqZbKVeLTKmAuCkBYzGLftFKgwqEkcmolIJxLarH1yN0DA4u0bleyOl2UDC+POlU59zRKmcJdCQodesOvfENotwJSw+t07iAMs4amO12YJctMLblB8mcVjcpCSAQJhH3xHn3R1jnK9VBG5y3Rt+OEA2uyz0kKSEpUXKgC4IDOcOw55Gu7fdBM2UACTLWwzBnK2RDNsj/AFD/ADldcalWaYUFRmBQbIJ7m9aCpd14iAZi3Oxkp4jKGhcuR+yr+ctvjKMVYjtSf5qurdDCbdAlqAWSSfsrcdA9kRi7ZYOsCxerq8GekAoXZBnhLsT9IpwAHNdzR2mxE/aP8VX+UNJthlgMEs7glzUZ7e6JZF3ygwKRlQ1IP6HvghbySxTFNB6Jym96OjKmj68z+aDufiIcpsMsfUHcf1y2wOLIgMnC+sGOs5G0GACSVuCozSRlVJbfs64nWtbNyk5txQihd8xuLHwhgq6XIKUqw1xVLfA4RxOsaEglz0VJ3b4AZFrmPWYqrPilPkXHj5xqbNmFeJSkk7jLUkDueO0WAkpLqDuwo+VDlnBAu4pyWR+H9CIANFsWF4ubNGzUn9YJF6K2yu8L/VMYsLSqqwThBzI25bax0hStqQS5DMCXFD05wVz/AK0nahfVqHgYCt9oQUlWFWI0ICGoUq27akeEHTizFaKE1YZN5QKbXJVSWioVrFikCho++myA5sxQv1pgDZhykdVc4OkWZC1hAmgCpLZM2T5RkmzSyHUofhdkjrU5PgIkk3YlTmqQ+qCyiRvO6CB70sS0KIlrKpYA1UMkgmrFZemWQMCWe0oQWKMJ3lyfzGGAu+qgC2Ft4dwDsMcTLGokJxOTUCppvq7CAHu+0JAWSc5i+l3UcolQcRxLoB6qd3STv+OmI5V0EYgnYSDkWepY9Lx2mTMQc36CDBRBn9XiBEHy0b0+P/mJE2p1YVJ2EuwIoQDxjn5JK3TPyy/84Bwu60EgsxDsxO1n4CN2exBAYOak1baXhwZEDTlIT6y0DrUkcTBSy0S1AOgORkIXTbJOLhKMIUzpBBBILvU0MOReMh25eS+7lZbnuxQahD5frAVi12maSQrVYlW/CQc0q2N5xMmVMSFYkaylFRUDh2DIV3Ru8LysiJhC1qdloUkJUalsjl4QvtWndlUpSEYysVZgGfImtNkBJ8nmqGPFTIFt5bN95FIJu6zKlKJxHF9YNk9cjxivzNKifqAORiZ9ZiC+edM47tGnqcaQuUxb1gcVHYgjaIYHglAa2FKnL4iN+4bBAVosxCgQyavvrto/TGrtmS5yebn4lYkgJCgk1OWA1PWKCOb+t67IUFCUAqxeviUSzUDbOnrgC5d4kMlkneXL9FBnG1WtSiCwcO3rV9nVFYtOlk7klMJY1SaJ3B9p6IrNk04tSwkjAjVxBkpJZSiGVsfUd9xge2vRjJUFEjCkK9YMpuvKhjtKFkOFII/H/jFAOmFqLPMFC41Jf6Q00b0pnKmKEwhaCHIZKW2OGEXEWRcqaaDCaft/4wHMM3YU+J2Q/QkqCShSgCACUqA2QJOsCd6/EEu9atECdMxRJAKcTVAUHD/WZqOGiSWFgAK5U96Nn4YkTdMmXOXPQFmYsISSSWZJAYpalNoh0i0IYOojcWL8IBOJqhnyo6jL84lTMJ2zKb8Hw8O02hCgyj7FMekUjUmbgPrFnpQk0JL5baQC75cGLYwSlvVBD4gcTPnSoiC0zVkjACAMnAJ688+EN1qCi6iBuFR3npgG1Skesqbhocs6MwbaYABFqmAuamJ0Xip6pPh+kVy9L7XLmMkjCzjECTn0GmUAp0znp+pJPWlR/wC6KLem1OvE3VQlukdME2e2AUEskuakFqnMnf0RTbJ6R1LUZXyeSF4ApwFZHL61DUQwkaYEAgyRnmFlxXsmv6RFsxcJFoSxScJJzJQwSNwGZPXEM4SxlhbGjdlgIP8A5jd121NokGanmyMQwlQKipI3g+UR2+9pErEFT0pyZlOcnLpateqCOZ1nQoliBSmsKdJ6eiJUWQgApmCoFCxqanbCWZpZZyhwoqLtVCgnqcbf0MTWbSGxKWMawjNiQup+OEAbZ7UQpYAxElqE0ZID0juz21CNXFrMAScTlqAbMtzxJKvCxqOrNQxYBSjhoM2cVOUSTFyCSEFJFGUKpAatdpfZEGpE0qKwlypagwfD9RLk9A/SOrXYRLSnFMAVjTiNMW1zvYQdZbqlnWGIOBUFnHhA9ouQl9UkY99SGzrnFAlqsONPKBS8OJIRkMQUoJUo7gQaCOv9Plf/AGFfmH+UMP8AQwUAKXMyDpxBvBoj/wCHJf2l/wBP6QHmmll6zTKtB5VbJxMMSqMdz9UVywEqQlSqqKQSTmaZmGekqnk2n8fGFNgPNo7I4RoQX6tkp7XkYDsN+TpP0c1aOwpSR4AtEukZ1E9ryMV/HBnXo8q1rmpStaipSkuSS7k5mEtiPz2ef2UfpB91K5qX2BwhbZD88n9SPKI3xPFLhFf01lp7B4w3eK7pQtlI7J96KyLuy3awrlD62XoualIXMUsJBYKLs7Pwjz+VamMPbltGIKfcPa8Qh9ajzSuweBiq3OlkIO+Uk/8AUmpb2e2LNaTzauwfdMVm6jzcrokp/vT4Ok8aPMM7jWy1dnzhXHcibhUeqLXN6ldt4ykJaZPRLOYCnyYVfuI7oeosyyykrCgUggsGIO0F6x4tb7djZzkhuMekaHaVSnlWdTgmVixkgISASGLmmURTu2SFpDqUgPvKUv4tWOLPbA4dUn86OL0ivem+UDZbPtefsr/8ast8eLsj9n+mESvqCyrSsslMtRFdWYlRHTQQWmSdspJq9CP0jxz0HYU2yadUD5M70AYTA5fJqR6FpDp7IkTDIZalqTRacJSCpwCS+XVBRV63vJlEpWuSkjNJmpxCj5ZxV7feSJqsSFJUlgAUl00zYxRr6twmTZygXdh16g2wuu+8CmWA+/2kwD3SOaOVDfYHFUJSY3MtGMv0NxjkxUAXYgi112yAfzYSPjoiwYoQ2M/Ouqzyx/SmHcSOnqeVZbL5mIRyQWoIzwgkCuZpCObbTGr7nMtugecKuWiudqxWRbyhXafeMD34CZC22BL98xA84ku8vJHWfeMRXsrmJg3hPsmIV5Qa49rJc5+byfuke6I3eGl9psvNSV4EkYqJSS5p6xD7I4uc8xK+7RwEVzS1fPDsDiYiaZSNKbVNmoxz5qnUKY1AeALRYZuktpS4TOmAByNZRq1M9jx59dK+dl9oRZ7QdY/GyCRZtEdL7XNk41zSVY1CrEU6DFg/4ptP20/kT+kUHQg/N/4ivKLBjiKr9/TAZFoIfNYqGqFV7oW2E82jsp4QdpfPCJKkpA11kE57CTwEL7EebR2RwjSAtIzqJ7XkYrhMWDSE6ie15GK8YJ7r9dCxyMtnfAHpTKjHbC6zn53P6k+UN7hVLEmWVBROEdAy3ZxX7vn4581bNiCS24OGiOnHs/CormlR1kdk+9D0KivaUHWR2fMxXOkYMWLRNiVhQUaBsJALgKL5Fx0RW4suhqQ68RUAGqnOruOiBDy0q5tXYPuxXLoOogbpSf7s4xar7tNnTJOBKsRZAcmmKj57nipXR6qfu0+/NiOk6pk8D2hbMYnMCW05d8WuaFMyhjqzWkir/VUg9RSXHtgdJoYikHV7zwgPQNL72M6wyQsOZVpACnxEpUiYQCNwCQNsefiWejxL8YtN8/7EfvUv+3Nit/GcCm+jVvMozkt9JZZsvNm1lLB6cgK74FtNqUSCXZISPDZEFj9ZW/kl+6qI0zUBK8SMSiGCipQwatCAKHvgJkWosel+EDiZEUhdGjIGm93zUscWKtBhY1ajuRSCHiK4ZaFPyi8KX3FRPQKU64ezJVjYkLmlg7f+0wVXLD/uf4COCYdvCGwH5z/ASeEPHjMb5+VVrSNXPfhHnCtCoY6RnnvwjzhYjOK5rZdqB8lSp64yGbY5Lv5QNef0K+pPvphvooqzciBaVzMLqIQgNVyHKvKNaXfJPk5+SiY7Aqxl6Y0NTfUxW+Pfz9DLpVzMr7tPCKzpcefHYHExY7rVzMvsJ4RWtLfpx2BxMRmhbn+ml9sRaLR66tznoypFUutTTUGtFDLOLwq12cg80rEQdYqNTvYFopEehZ+bntq8oftFc0MPMH7xXlFheM1VX00pLH3iuCoEsZ5tHZHAQVpr9GO2r3VQFZjqJ7I4CNICv46qe15GEREPL79VPWeEJGgyu11/RI7I4QjuU84r7tHGHNgVzSOwOEJbm9dfQhHtMRvj38nmKEWkR1k9nzMN8cJr8qodnzis0liw6Lmi+tP/AHQiaHujQYL6x5wIYXwdQdoQpuj1U/dJ9+bDO9zqDtJhddQ1EfdI9q5p84jpOqOMCWzZBRge1DLviuYERxZ008eESKEMbiurl5yZJWmXjBdRySCDUjdAP9I7AUXbJmO4m2ugq45MTUE9RiofGRj0j0noKbHZk8vLmpTOAARhBDIIqBHmw+KwhTG5bJyhnlwBLssyYaEP9Rh0usHuhSsU6wIs+hFjM6baJXKJlCZZVpKl5B1o9tPZCy+7t5GfyONKylhiTkrpA3be+IFkn1dm/IPuzzjCI7wtSNhMVBl2ZHrgxWUC3eGB6/KCVZHq84NQJYv9yP3dHAQ6eEVgPzj+CngmHLxI36nlVc0h+m/COJhcjOGd/DnfwjiYXIFYOZ/dZ5sd/vGN3keZm9ke+iObt+jHf7xjLzHMzOhIP9aR5wb4d/y/R5dSuZl9hPuiK7pV9MOwOJh9dR5mV92j3RCHSb6UdgcTBigbD66e0Is8vZ3RWbD66esRZZeYignQs8yr7xXlFieK3oZ9Cr7xXlFhiKrWmp1B21e6YBsytRPZHAQVpkThZj66uBgCQrVT2RwEVEN71Ces8IVYIbW0O3WeEDIkQMPLEebR2RwhRc/rTOwjjDSzFkJ6hwhRdCqzOwjjEa49mmKFt6hyOrzg3FAlqDkdXnFQAiSTDi55eEKfaR5xq67K6u6GVolBLNtfyiICvQ6o7QgWwDUldMiWf65o8omvJWqO0POIbIdST+7I/uz4e7px8aJeMwOe6OXhhdEnEpQ6IrmRWlDH43x69oQuSizIxyQVkku0sqwk0Dkvs9sB3P6N5VqRysxS3CsOFKsAIACq6pNcTZ7ItsrRBKWACmGWvlEq4pXpatSF2aSEJYic+SW9Q7jHlwfd7DH0BfmgyLTLEuYFllYhhmBJdmzY74otr9Ek7GcAOHY8xLjrDVglhR6LZqU21ZWklPydQZgfro2GPRb7+TLlLazoKyhQQoplApUxYgu4rujWivo6l2U42WZhThLrBTUgnVYbQIdztF0qLsv88RXz3eDGYpsvPbHVnlEpHxtj2G8/RTInLUsLmy1HNlpIfexSYrdt0RTZlqkhRXgbWUACcQCqgU+s3dFMUuSln+N8dqND1Qffdm5OZh/ZB9phco0PVFA8pLWhP7tLPikHzhm8LifnKf3WT7iINeJHT1PKlV7JdfcOJgAIrDW2pdXdAOGsVyMLD6g7+Jjq2/Qz/ux/elRxZTqjv4mMtihyM4HbLSB/OlHyiN8O/n6NLsVzMvsJ4CE+kNZg7I4mGV3K5qX2E8BAN7IdT9HmYMl9kGsnrEWGWajrEJJMtiOscYbJU0VIM0PVzS/vFcBFheKzok/JqDZzDTaXAZhFo+Qz/wDlL/IYjS5aUaIyrYvGtS0KZnSzZkvhIzzr0xULT6LJw+itCSNgmIKSOtSc/CPVeW6B4NwjXKj4rEHjyPRjb1KAKrMB9rGst+HCCYsl0eh6VQ2u0TJv7EtpKPGqvAiL6esB99PZHJJGT8B7IaY8U0rub5HOUgo5OWVK5J1hToHq1xE5farFNsSSFKfaEjMbM4+jrxsEqeGnS0LB2KSDCC06AXesEfJwknahU1B95vZDVePYoinqavRHrK/RbY/tT0k7BMCiPFNI7sPo2sKC8wzJvbILdTZdcXUx5FYlTVHmxT7RFO7fDu0yJkuXLEx6lagSCHJCAe4Mn4MeyWDRyySfopYSd6gVnxLtC/TfRc2mSFSnVOlpVgSFIQk4mJKytvsjKGmPFbxOqOv9YhsKtSX0SUD/AKk0+cObbovbmZVjmv8AsssfmSSIXf6PaZQ17NPSGZLoVkl6e0wWXJY2DDrRlWsrqHtMJRJm/wDInfy1RevRlcMxalT5ktaUpOFAUkpKlCrtuDiu/qgy9K0bmcnJSlSSCSVGr55U2UAh4iaDkRC2VY1bm64Kl2LefD9YKLEcKBjaEttjZUIDExuNBUcrlA7/ABgOZloSNvdnFG0vSeV5UJOBQAKg5ZSaa24ENFzmWPcfZAtosGJJSpIUDQjOnVAeHaWLecD+wOKoRKND1Rb9PdHZ8mclSJUyZLIYFKSoggk4VDPbnt64qosM9VBZrRX/APNUAChb2gdFnlDwQhoYPEtn0Tt+LF8jnuwSHwigAAFTSgEO7v0Et6ynFJlykuH5Sch22hkYqtDV5X8rardquqctHKIBwu2RYkZ62yFJJSWWMJ6cvHKPpS6rjk2aSmUlwmpIJ5RyqqtYgOH6IhtNw2NRdVnQVb8IB9kNZx8/SfVHfxji21QofaADuwGsDXwj2aZ6OLuUonkpgerCdMSnuAIbug+w6C3fLrLs0tRb6+Kae7lCRDVn6eM3bNThlywXVhSlg69wyD0j1K6vRjZpsgG1DniThmSpi0kJIDAg6pauzbFqs1hlyqS5SEdlIT7BBaVq7ulvOJpjzi2+iQp+gtjh6CbLxEDtIZzG7L6LFPzlr7kywH6iXj0flE/+nI9sdBY2F+8D2bYaYrl0aEWezqCkhayCCMSnAKS4ICWDvFn5RW8+A/SI1TCOjub2xvlT9o/1RQIfOC10lgih3ikZGRlQc3bHJEbjIK3JUeUI2btnhBk4MlZFD0UjUZABnPujQzjIyA7k5wVavo0dLvGRkAIo07vMxj0jIyAKu/1h8bI3yhc1Oe89MajIsZ9kiZh3nxMFSzQRkZFE0QKNYyMgMTG1GiuqNxkACZyvtHxMR8od58TGRkBzLmFxU5nb0RPajXujIyIoNOcd7YyMiLRNiLhYNQMuiIFRkZBEcEWZIwmkZGQVMVPLU9WyesAGMjIDlWUdSxwjcZEhU1gUcQGw5jYe6D+TG4eEZGRpl//Z">
            <a:hlinkClick r:id="rId2"/>
          </p:cNvPr>
          <p:cNvSpPr>
            <a:spLocks noChangeAspect="1" noChangeArrowheads="1"/>
          </p:cNvSpPr>
          <p:nvPr/>
        </p:nvSpPr>
        <p:spPr bwMode="auto">
          <a:xfrm>
            <a:off x="38100" y="-647700"/>
            <a:ext cx="3352800" cy="1362075"/>
          </a:xfrm>
          <a:prstGeom prst="rect">
            <a:avLst/>
          </a:prstGeom>
          <a:noFill/>
          <a:ln w="9525">
            <a:noFill/>
            <a:miter lim="800000"/>
            <a:headEnd/>
            <a:tailEnd/>
          </a:ln>
        </p:spPr>
        <p:txBody>
          <a:bodyPr/>
          <a:lstStyle/>
          <a:p>
            <a:endParaRPr lang="pt-BR"/>
          </a:p>
        </p:txBody>
      </p:sp>
      <p:pic>
        <p:nvPicPr>
          <p:cNvPr id="15368" name="Picture 6" descr="http://cdn.itproportal.com/photos/ibm_mainframe_supercomputer_contentfullwidth.jpg"/>
          <p:cNvPicPr>
            <a:picLocks noChangeAspect="1" noChangeArrowheads="1"/>
          </p:cNvPicPr>
          <p:nvPr/>
        </p:nvPicPr>
        <p:blipFill>
          <a:blip r:embed="rId3"/>
          <a:srcRect/>
          <a:stretch>
            <a:fillRect/>
          </a:stretch>
        </p:blipFill>
        <p:spPr bwMode="auto">
          <a:xfrm>
            <a:off x="428625" y="4000500"/>
            <a:ext cx="3571875" cy="2600325"/>
          </a:xfrm>
          <a:prstGeom prst="rect">
            <a:avLst/>
          </a:prstGeom>
          <a:noFill/>
          <a:ln w="9525">
            <a:noFill/>
            <a:miter lim="800000"/>
            <a:headEnd/>
            <a:tailEnd/>
          </a:ln>
        </p:spPr>
      </p:pic>
      <p:pic>
        <p:nvPicPr>
          <p:cNvPr id="15369" name="Picture 8" descr="http://cdn.itproportal.com/photos/Mainframe_fullwidth.jpg"/>
          <p:cNvPicPr>
            <a:picLocks noChangeAspect="1" noChangeArrowheads="1"/>
          </p:cNvPicPr>
          <p:nvPr/>
        </p:nvPicPr>
        <p:blipFill>
          <a:blip r:embed="rId4"/>
          <a:srcRect/>
          <a:stretch>
            <a:fillRect/>
          </a:stretch>
        </p:blipFill>
        <p:spPr bwMode="auto">
          <a:xfrm>
            <a:off x="5154613" y="4214813"/>
            <a:ext cx="3989387" cy="264318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sz="3600" smtClean="0">
                <a:solidFill>
                  <a:schemeClr val="bg1"/>
                </a:solidFill>
              </a:rPr>
              <a:t>mainframe</a:t>
            </a:r>
            <a:endParaRPr sz="3600" dirty="0">
              <a:solidFill>
                <a:schemeClr val="bg1"/>
              </a:solidFill>
            </a:endParaRPr>
          </a:p>
        </p:txBody>
      </p:sp>
      <p:sp>
        <p:nvSpPr>
          <p:cNvPr id="16387" name="Espaço Reservado para Conteúdo 2"/>
          <p:cNvSpPr>
            <a:spLocks noGrp="1"/>
          </p:cNvSpPr>
          <p:nvPr>
            <p:ph idx="1"/>
          </p:nvPr>
        </p:nvSpPr>
        <p:spPr>
          <a:xfrm>
            <a:off x="457200" y="1600200"/>
            <a:ext cx="8229600" cy="1257300"/>
          </a:xfrm>
        </p:spPr>
        <p:txBody>
          <a:bodyPr>
            <a:normAutofit lnSpcReduction="10000"/>
          </a:bodyPr>
          <a:lstStyle/>
          <a:p>
            <a:pPr algn="just"/>
            <a:r>
              <a:rPr sz="2800" i="1" smtClean="0">
                <a:solidFill>
                  <a:schemeClr val="bg1"/>
                </a:solidFill>
              </a:rPr>
              <a:t>O termo mainframe se refere ao gabinete principal que alojava a unidade central de fogo nos primeiros computadores.</a:t>
            </a:r>
            <a:endParaRPr sz="2800" smtClean="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611394C9-EA72-480B-95DC-27425338F860}" type="slidenum">
              <a:rPr smtClean="0"/>
              <a:pPr>
                <a:defRPr/>
              </a:pPr>
              <a:t>12</a:t>
            </a:fld>
            <a:endParaRPr/>
          </a:p>
        </p:txBody>
      </p:sp>
      <p:pic>
        <p:nvPicPr>
          <p:cNvPr id="16390" name="Picture 2" descr="http://info.abril.com.br/images/materias/2012/09/servidor-20120928112340.jpg"/>
          <p:cNvPicPr>
            <a:picLocks noChangeAspect="1" noChangeArrowheads="1"/>
          </p:cNvPicPr>
          <p:nvPr/>
        </p:nvPicPr>
        <p:blipFill>
          <a:blip r:embed="rId2"/>
          <a:srcRect/>
          <a:stretch>
            <a:fillRect/>
          </a:stretch>
        </p:blipFill>
        <p:spPr bwMode="auto">
          <a:xfrm>
            <a:off x="1000125" y="2928938"/>
            <a:ext cx="3857625" cy="2574925"/>
          </a:xfrm>
          <a:prstGeom prst="rect">
            <a:avLst/>
          </a:prstGeom>
          <a:noFill/>
          <a:ln w="9525">
            <a:noFill/>
            <a:miter lim="800000"/>
            <a:headEnd/>
            <a:tailEnd/>
          </a:ln>
        </p:spPr>
      </p:pic>
      <p:pic>
        <p:nvPicPr>
          <p:cNvPr id="16391" name="Picture 4" descr="http://cdn.itproportal.com/photos/mainframe_computer_contentfullwidth.jpg"/>
          <p:cNvPicPr>
            <a:picLocks noChangeAspect="1" noChangeArrowheads="1"/>
          </p:cNvPicPr>
          <p:nvPr/>
        </p:nvPicPr>
        <p:blipFill>
          <a:blip r:embed="rId3"/>
          <a:srcRect/>
          <a:stretch>
            <a:fillRect/>
          </a:stretch>
        </p:blipFill>
        <p:spPr bwMode="auto">
          <a:xfrm>
            <a:off x="5453063" y="3786188"/>
            <a:ext cx="3476625" cy="260826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lstStyle/>
          <a:p>
            <a:r>
              <a:rPr lang="pt-BR" dirty="0" smtClean="0">
                <a:solidFill>
                  <a:schemeClr val="bg1"/>
                </a:solidFill>
              </a:rPr>
              <a:t>Servidor do </a:t>
            </a:r>
            <a:r>
              <a:rPr lang="pt-BR" dirty="0" err="1" smtClean="0">
                <a:solidFill>
                  <a:schemeClr val="bg1"/>
                </a:solidFill>
              </a:rPr>
              <a:t>google</a:t>
            </a:r>
            <a:r>
              <a:rPr lang="pt-BR" dirty="0" smtClean="0">
                <a:solidFill>
                  <a:schemeClr val="bg1"/>
                </a:solidFill>
              </a:rPr>
              <a:t> no Brasil</a:t>
            </a:r>
            <a:endParaRPr lang="pt-BR" dirty="0" smtClean="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12" name="Espaço Reservado para Rodapé 11"/>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611394C9-EA72-480B-95DC-27425338F860}" type="slidenum">
              <a:rPr smtClean="0"/>
              <a:pPr>
                <a:defRPr/>
              </a:pPr>
              <a:t>13</a:t>
            </a:fld>
            <a:endParaRPr/>
          </a:p>
        </p:txBody>
      </p:sp>
      <p:pic>
        <p:nvPicPr>
          <p:cNvPr id="165890" name="Picture 2" descr="http://veja.abril.com.br/blog/ricardo-setti/files/2013/01/google8.jpg"/>
          <p:cNvPicPr>
            <a:picLocks noChangeAspect="1" noChangeArrowheads="1"/>
          </p:cNvPicPr>
          <p:nvPr/>
        </p:nvPicPr>
        <p:blipFill>
          <a:blip r:embed="rId2" cstate="print"/>
          <a:srcRect/>
          <a:stretch>
            <a:fillRect/>
          </a:stretch>
        </p:blipFill>
        <p:spPr bwMode="auto">
          <a:xfrm>
            <a:off x="285720" y="1428736"/>
            <a:ext cx="2944652" cy="2071702"/>
          </a:xfrm>
          <a:prstGeom prst="rect">
            <a:avLst/>
          </a:prstGeom>
          <a:noFill/>
        </p:spPr>
      </p:pic>
      <p:pic>
        <p:nvPicPr>
          <p:cNvPr id="165892" name="Picture 4" descr="http://veja.abril.com.br/blog/ricardo-setti/files/2013/01/google6.jpg"/>
          <p:cNvPicPr>
            <a:picLocks noChangeAspect="1" noChangeArrowheads="1"/>
          </p:cNvPicPr>
          <p:nvPr/>
        </p:nvPicPr>
        <p:blipFill>
          <a:blip r:embed="rId3" cstate="print"/>
          <a:srcRect/>
          <a:stretch>
            <a:fillRect/>
          </a:stretch>
        </p:blipFill>
        <p:spPr bwMode="auto">
          <a:xfrm>
            <a:off x="3286116" y="2428868"/>
            <a:ext cx="2854451" cy="2214578"/>
          </a:xfrm>
          <a:prstGeom prst="rect">
            <a:avLst/>
          </a:prstGeom>
          <a:noFill/>
        </p:spPr>
      </p:pic>
      <p:pic>
        <p:nvPicPr>
          <p:cNvPr id="165894" name="Picture 6" descr="Council Bluffs, Iowa"/>
          <p:cNvPicPr>
            <a:picLocks noChangeAspect="1" noChangeArrowheads="1"/>
          </p:cNvPicPr>
          <p:nvPr/>
        </p:nvPicPr>
        <p:blipFill>
          <a:blip r:embed="rId4"/>
          <a:srcRect/>
          <a:stretch>
            <a:fillRect/>
          </a:stretch>
        </p:blipFill>
        <p:spPr bwMode="auto">
          <a:xfrm>
            <a:off x="6143636" y="4643446"/>
            <a:ext cx="2813422" cy="2071702"/>
          </a:xfrm>
          <a:prstGeom prst="rect">
            <a:avLst/>
          </a:prstGeom>
          <a:noFill/>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normAutofit/>
          </a:bodyPr>
          <a:lstStyle/>
          <a:p>
            <a:r>
              <a:rPr lang="pt-BR" sz="2800" dirty="0" smtClean="0">
                <a:solidFill>
                  <a:schemeClr val="bg1"/>
                </a:solidFill>
              </a:rPr>
              <a:t>Arquitetura </a:t>
            </a:r>
            <a:r>
              <a:rPr lang="pt-BR" sz="2800" dirty="0" err="1" smtClean="0">
                <a:solidFill>
                  <a:schemeClr val="bg1"/>
                </a:solidFill>
              </a:rPr>
              <a:t>Risc</a:t>
            </a:r>
            <a:endParaRPr lang="pt-BR" sz="2800" dirty="0" smtClean="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10" name="Espaço Reservado para Rodapé 9"/>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611394C9-EA72-480B-95DC-27425338F860}" type="slidenum">
              <a:rPr smtClean="0"/>
              <a:pPr>
                <a:defRPr/>
              </a:pPr>
              <a:t>14</a:t>
            </a:fld>
            <a:endParaRPr/>
          </a:p>
        </p:txBody>
      </p:sp>
      <p:sp>
        <p:nvSpPr>
          <p:cNvPr id="9" name="Retângulo 8"/>
          <p:cNvSpPr/>
          <p:nvPr/>
        </p:nvSpPr>
        <p:spPr>
          <a:xfrm>
            <a:off x="714348" y="2428868"/>
            <a:ext cx="7929618" cy="3539430"/>
          </a:xfrm>
          <a:prstGeom prst="rect">
            <a:avLst/>
          </a:prstGeom>
        </p:spPr>
        <p:txBody>
          <a:bodyPr wrap="square">
            <a:spAutoFit/>
          </a:bodyPr>
          <a:lstStyle/>
          <a:p>
            <a:pPr algn="just"/>
            <a:r>
              <a:rPr lang="pt-BR" sz="2800" dirty="0">
                <a:solidFill>
                  <a:schemeClr val="bg1"/>
                </a:solidFill>
              </a:rPr>
              <a:t>A RISC (em inglês: </a:t>
            </a:r>
            <a:r>
              <a:rPr lang="pt-BR" sz="2800" i="1" dirty="0" err="1">
                <a:solidFill>
                  <a:schemeClr val="bg1"/>
                </a:solidFill>
              </a:rPr>
              <a:t>Reduced</a:t>
            </a:r>
            <a:r>
              <a:rPr lang="pt-BR" sz="2800" i="1" dirty="0">
                <a:solidFill>
                  <a:schemeClr val="bg1"/>
                </a:solidFill>
              </a:rPr>
              <a:t> </a:t>
            </a:r>
            <a:r>
              <a:rPr lang="pt-BR" sz="2800" i="1" dirty="0" err="1">
                <a:solidFill>
                  <a:schemeClr val="bg1"/>
                </a:solidFill>
              </a:rPr>
              <a:t>Instruction</a:t>
            </a:r>
            <a:r>
              <a:rPr lang="pt-BR" sz="2800" i="1" dirty="0">
                <a:solidFill>
                  <a:schemeClr val="bg1"/>
                </a:solidFill>
              </a:rPr>
              <a:t> Set Computing</a:t>
            </a:r>
            <a:r>
              <a:rPr lang="pt-BR" sz="2800" dirty="0">
                <a:solidFill>
                  <a:schemeClr val="bg1"/>
                </a:solidFill>
              </a:rPr>
              <a:t>, Computador com um Conjunto Reduzido de Instruções) usada em processadores PowerPC (da Apple, Motorola e IBM) e SPARC (SUN); suporta menos instruções, e com isso executa com mais rapidez o conjunto de instruções que são combinadas</a:t>
            </a:r>
            <a:r>
              <a:rPr lang="pt-BR" dirty="0">
                <a:solidFill>
                  <a:schemeClr val="bg1"/>
                </a:solidFill>
              </a:rPr>
              <a:t>.</a:t>
            </a: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normAutofit/>
          </a:bodyPr>
          <a:lstStyle/>
          <a:p>
            <a:r>
              <a:rPr lang="pt-BR" sz="2800" dirty="0" smtClean="0">
                <a:solidFill>
                  <a:schemeClr val="bg1"/>
                </a:solidFill>
              </a:rPr>
              <a:t>CISC (</a:t>
            </a:r>
            <a:r>
              <a:rPr lang="pt-BR" sz="2800" dirty="0" err="1" smtClean="0">
                <a:solidFill>
                  <a:schemeClr val="bg1"/>
                </a:solidFill>
              </a:rPr>
              <a:t>Complex</a:t>
            </a:r>
            <a:r>
              <a:rPr lang="pt-BR" sz="2800" dirty="0" smtClean="0">
                <a:solidFill>
                  <a:schemeClr val="bg1"/>
                </a:solidFill>
              </a:rPr>
              <a:t> </a:t>
            </a:r>
            <a:r>
              <a:rPr lang="pt-BR" sz="2800" dirty="0" err="1" smtClean="0">
                <a:solidFill>
                  <a:schemeClr val="bg1"/>
                </a:solidFill>
              </a:rPr>
              <a:t>Instruction</a:t>
            </a:r>
            <a:r>
              <a:rPr lang="pt-BR" sz="2800" dirty="0" smtClean="0">
                <a:solidFill>
                  <a:schemeClr val="bg1"/>
                </a:solidFill>
              </a:rPr>
              <a:t> Set </a:t>
            </a:r>
            <a:r>
              <a:rPr lang="pt-BR" sz="2800" dirty="0" err="1" smtClean="0">
                <a:solidFill>
                  <a:schemeClr val="bg1"/>
                </a:solidFill>
              </a:rPr>
              <a:t>Computer</a:t>
            </a:r>
            <a:r>
              <a:rPr lang="pt-BR" sz="2800" dirty="0" smtClean="0">
                <a:solidFill>
                  <a:schemeClr val="bg1"/>
                </a:solidFill>
              </a:rPr>
              <a:t>,</a:t>
            </a:r>
            <a:endParaRPr lang="pt-BR" sz="2800" dirty="0" smtClean="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611394C9-EA72-480B-95DC-27425338F860}" type="slidenum">
              <a:rPr smtClean="0"/>
              <a:pPr>
                <a:defRPr/>
              </a:pPr>
              <a:t>15</a:t>
            </a:fld>
            <a:endParaRPr/>
          </a:p>
        </p:txBody>
      </p:sp>
      <p:sp>
        <p:nvSpPr>
          <p:cNvPr id="9" name="Retângulo 8"/>
          <p:cNvSpPr/>
          <p:nvPr/>
        </p:nvSpPr>
        <p:spPr>
          <a:xfrm>
            <a:off x="571472" y="1643050"/>
            <a:ext cx="8143932" cy="3939540"/>
          </a:xfrm>
          <a:prstGeom prst="rect">
            <a:avLst/>
          </a:prstGeom>
        </p:spPr>
        <p:txBody>
          <a:bodyPr wrap="square">
            <a:spAutoFit/>
          </a:bodyPr>
          <a:lstStyle/>
          <a:p>
            <a:pPr algn="just"/>
            <a:endParaRPr lang="pt-BR" dirty="0" smtClean="0">
              <a:solidFill>
                <a:schemeClr val="bg1"/>
              </a:solidFill>
            </a:endParaRPr>
          </a:p>
          <a:p>
            <a:pPr algn="just"/>
            <a:endParaRPr lang="pt-BR" dirty="0">
              <a:solidFill>
                <a:schemeClr val="bg1"/>
              </a:solidFill>
            </a:endParaRPr>
          </a:p>
          <a:p>
            <a:pPr algn="just"/>
            <a:r>
              <a:rPr lang="pt-BR" sz="2800" dirty="0" smtClean="0">
                <a:solidFill>
                  <a:schemeClr val="bg1"/>
                </a:solidFill>
              </a:rPr>
              <a:t>ou</a:t>
            </a:r>
            <a:r>
              <a:rPr lang="pt-BR" sz="2800" dirty="0">
                <a:solidFill>
                  <a:schemeClr val="bg1"/>
                </a:solidFill>
              </a:rPr>
              <a:t>, em uma tradução literal, “Computador com um Conjunto Complexo de Instruções”): é um processador capaz de executar centenas de instruções complexas diferentes sendo, assim, extremamente versátil. Exemplos de processadores CISC são os 386 e os 486 da Intel</a:t>
            </a:r>
            <a:r>
              <a:rPr lang="pt-BR" sz="2800" dirty="0" smtClean="0">
                <a:solidFill>
                  <a:schemeClr val="bg1"/>
                </a:solidFill>
              </a:rPr>
              <a:t>.</a:t>
            </a:r>
          </a:p>
          <a:p>
            <a:pPr algn="just"/>
            <a:endParaRPr lang="pt-BR" sz="2800" dirty="0">
              <a:solidFill>
                <a:schemeClr val="bg1"/>
              </a:solidFill>
            </a:endParaRPr>
          </a:p>
          <a:p>
            <a:pPr algn="just"/>
            <a:endParaRPr lang="pt-BR"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normAutofit/>
          </a:bodyPr>
          <a:lstStyle/>
          <a:p>
            <a:r>
              <a:rPr lang="pt-BR" sz="2800" dirty="0" smtClean="0">
                <a:solidFill>
                  <a:schemeClr val="bg1"/>
                </a:solidFill>
              </a:rPr>
              <a:t>CISC (</a:t>
            </a:r>
            <a:r>
              <a:rPr lang="pt-BR" sz="2800" dirty="0" err="1" smtClean="0">
                <a:solidFill>
                  <a:schemeClr val="bg1"/>
                </a:solidFill>
              </a:rPr>
              <a:t>Complex</a:t>
            </a:r>
            <a:r>
              <a:rPr lang="pt-BR" sz="2800" dirty="0" smtClean="0">
                <a:solidFill>
                  <a:schemeClr val="bg1"/>
                </a:solidFill>
              </a:rPr>
              <a:t> </a:t>
            </a:r>
            <a:r>
              <a:rPr lang="pt-BR" sz="2800" dirty="0" err="1" smtClean="0">
                <a:solidFill>
                  <a:schemeClr val="bg1"/>
                </a:solidFill>
              </a:rPr>
              <a:t>Instruction</a:t>
            </a:r>
            <a:r>
              <a:rPr lang="pt-BR" sz="2800" dirty="0" smtClean="0">
                <a:solidFill>
                  <a:schemeClr val="bg1"/>
                </a:solidFill>
              </a:rPr>
              <a:t> Set </a:t>
            </a:r>
            <a:r>
              <a:rPr lang="pt-BR" sz="2800" dirty="0" err="1" smtClean="0">
                <a:solidFill>
                  <a:schemeClr val="bg1"/>
                </a:solidFill>
              </a:rPr>
              <a:t>Computer</a:t>
            </a:r>
            <a:r>
              <a:rPr lang="pt-BR" sz="2800" dirty="0" smtClean="0">
                <a:solidFill>
                  <a:schemeClr val="bg1"/>
                </a:solidFill>
              </a:rPr>
              <a:t>,</a:t>
            </a:r>
            <a:endParaRPr lang="pt-BR" sz="2800" dirty="0" smtClean="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dirty="0"/>
          </a:p>
        </p:txBody>
      </p:sp>
      <p:sp>
        <p:nvSpPr>
          <p:cNvPr id="9" name="Retângulo 8"/>
          <p:cNvSpPr/>
          <p:nvPr/>
        </p:nvSpPr>
        <p:spPr>
          <a:xfrm>
            <a:off x="571472" y="1643050"/>
            <a:ext cx="8143932" cy="4247317"/>
          </a:xfrm>
          <a:prstGeom prst="rect">
            <a:avLst/>
          </a:prstGeom>
        </p:spPr>
        <p:txBody>
          <a:bodyPr wrap="square">
            <a:spAutoFit/>
          </a:bodyPr>
          <a:lstStyle/>
          <a:p>
            <a:pPr algn="just"/>
            <a:endParaRPr lang="pt-BR" sz="2800" dirty="0">
              <a:solidFill>
                <a:schemeClr val="bg1"/>
              </a:solidFill>
            </a:endParaRPr>
          </a:p>
          <a:p>
            <a:pPr algn="just"/>
            <a:r>
              <a:rPr lang="pt-BR" sz="2800" dirty="0">
                <a:solidFill>
                  <a:schemeClr val="bg1"/>
                </a:solidFill>
              </a:rPr>
              <a:t>Os processadores baseados na computação de conjunto de instruções complexas contêm uma micro programação, ou seja, um conjunto de códigos de instruções que são gravados no processador, permitindo-lhe receber as instruções dos programas e executá-las, utilizando as instruções contidas na sua micro programação. </a:t>
            </a:r>
            <a:endParaRPr lang="pt-BR" sz="2800" dirty="0" smtClean="0">
              <a:solidFill>
                <a:schemeClr val="bg1"/>
              </a:solidFill>
            </a:endParaRPr>
          </a:p>
          <a:p>
            <a:pPr algn="just"/>
            <a:endParaRPr lang="pt-BR" sz="2800" dirty="0">
              <a:solidFill>
                <a:schemeClr val="bg1"/>
              </a:solidFill>
            </a:endParaRPr>
          </a:p>
          <a:p>
            <a:pPr algn="just"/>
            <a:endParaRPr lang="pt-BR" dirty="0" smtClean="0">
              <a:solidFill>
                <a:schemeClr val="bg1"/>
              </a:solidFill>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normAutofit/>
          </a:bodyPr>
          <a:lstStyle/>
          <a:p>
            <a:r>
              <a:rPr lang="pt-BR" sz="2800" dirty="0" smtClean="0">
                <a:solidFill>
                  <a:schemeClr val="bg1"/>
                </a:solidFill>
              </a:rPr>
              <a:t>CISC (</a:t>
            </a:r>
            <a:r>
              <a:rPr lang="pt-BR" sz="2800" dirty="0" err="1" smtClean="0">
                <a:solidFill>
                  <a:schemeClr val="bg1"/>
                </a:solidFill>
              </a:rPr>
              <a:t>Complex</a:t>
            </a:r>
            <a:r>
              <a:rPr lang="pt-BR" sz="2800" dirty="0" smtClean="0">
                <a:solidFill>
                  <a:schemeClr val="bg1"/>
                </a:solidFill>
              </a:rPr>
              <a:t> </a:t>
            </a:r>
            <a:r>
              <a:rPr lang="pt-BR" sz="2800" dirty="0" err="1" smtClean="0">
                <a:solidFill>
                  <a:schemeClr val="bg1"/>
                </a:solidFill>
              </a:rPr>
              <a:t>Instruction</a:t>
            </a:r>
            <a:r>
              <a:rPr lang="pt-BR" sz="2800" dirty="0" smtClean="0">
                <a:solidFill>
                  <a:schemeClr val="bg1"/>
                </a:solidFill>
              </a:rPr>
              <a:t> Set </a:t>
            </a:r>
            <a:r>
              <a:rPr lang="pt-BR" sz="2800" dirty="0" err="1" smtClean="0">
                <a:solidFill>
                  <a:schemeClr val="bg1"/>
                </a:solidFill>
              </a:rPr>
              <a:t>Computer</a:t>
            </a:r>
            <a:r>
              <a:rPr lang="pt-BR" sz="2800" dirty="0" smtClean="0">
                <a:solidFill>
                  <a:schemeClr val="bg1"/>
                </a:solidFill>
              </a:rPr>
              <a:t>,</a:t>
            </a:r>
            <a:endParaRPr lang="pt-BR" sz="2800" dirty="0" smtClean="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611394C9-EA72-480B-95DC-27425338F860}" type="slidenum">
              <a:rPr smtClean="0"/>
              <a:pPr>
                <a:defRPr/>
              </a:pPr>
              <a:t>17</a:t>
            </a:fld>
            <a:endParaRPr/>
          </a:p>
        </p:txBody>
      </p:sp>
      <p:sp>
        <p:nvSpPr>
          <p:cNvPr id="9" name="Retângulo 8"/>
          <p:cNvSpPr/>
          <p:nvPr/>
        </p:nvSpPr>
        <p:spPr>
          <a:xfrm>
            <a:off x="571472" y="1643050"/>
            <a:ext cx="8143932" cy="3816429"/>
          </a:xfrm>
          <a:prstGeom prst="rect">
            <a:avLst/>
          </a:prstGeom>
        </p:spPr>
        <p:txBody>
          <a:bodyPr wrap="square">
            <a:spAutoFit/>
          </a:bodyPr>
          <a:lstStyle/>
          <a:p>
            <a:pPr algn="just"/>
            <a:endParaRPr lang="pt-BR" dirty="0" smtClean="0">
              <a:solidFill>
                <a:schemeClr val="bg1"/>
              </a:solidFill>
            </a:endParaRPr>
          </a:p>
          <a:p>
            <a:pPr algn="just"/>
            <a:r>
              <a:rPr lang="pt-BR" sz="3200" dirty="0" smtClean="0">
                <a:solidFill>
                  <a:schemeClr val="bg1"/>
                </a:solidFill>
              </a:rPr>
              <a:t>Seria </a:t>
            </a:r>
            <a:r>
              <a:rPr lang="pt-BR" sz="3200" dirty="0">
                <a:solidFill>
                  <a:schemeClr val="bg1"/>
                </a:solidFill>
              </a:rPr>
              <a:t>como quebrar estas instruções, já em baixo nível, em diversas instruções mais próximas do hardware (as instruções contidas no </a:t>
            </a:r>
            <a:r>
              <a:rPr lang="pt-BR" sz="3200" dirty="0" err="1">
                <a:solidFill>
                  <a:schemeClr val="bg1"/>
                </a:solidFill>
              </a:rPr>
              <a:t>microcódigo</a:t>
            </a:r>
            <a:r>
              <a:rPr lang="pt-BR" sz="3200" dirty="0">
                <a:solidFill>
                  <a:schemeClr val="bg1"/>
                </a:solidFill>
              </a:rPr>
              <a:t> do processador). Como característica marcante esta arquitetura contém um conjunto grande de instruções, a maioria deles em </a:t>
            </a:r>
            <a:r>
              <a:rPr lang="pt-BR" sz="3200" dirty="0" smtClean="0">
                <a:solidFill>
                  <a:schemeClr val="bg1"/>
                </a:solidFill>
              </a:rPr>
              <a:t>um.</a:t>
            </a:r>
            <a:r>
              <a:rPr lang="pt-BR" sz="3200" dirty="0">
                <a:solidFill>
                  <a:schemeClr val="bg1"/>
                </a:solidFill>
              </a:rPr>
              <a:t> </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normAutofit/>
          </a:bodyPr>
          <a:lstStyle/>
          <a:p>
            <a:r>
              <a:rPr lang="pt-BR" sz="2800" dirty="0" smtClean="0">
                <a:solidFill>
                  <a:schemeClr val="bg1"/>
                </a:solidFill>
              </a:rPr>
              <a:t>CISC (</a:t>
            </a:r>
            <a:r>
              <a:rPr lang="pt-BR" sz="2800" dirty="0" err="1" smtClean="0">
                <a:solidFill>
                  <a:schemeClr val="bg1"/>
                </a:solidFill>
              </a:rPr>
              <a:t>Complex</a:t>
            </a:r>
            <a:r>
              <a:rPr lang="pt-BR" sz="2800" dirty="0" smtClean="0">
                <a:solidFill>
                  <a:schemeClr val="bg1"/>
                </a:solidFill>
              </a:rPr>
              <a:t> </a:t>
            </a:r>
            <a:r>
              <a:rPr lang="pt-BR" sz="2800" dirty="0" err="1" smtClean="0">
                <a:solidFill>
                  <a:schemeClr val="bg1"/>
                </a:solidFill>
              </a:rPr>
              <a:t>Instruction</a:t>
            </a:r>
            <a:r>
              <a:rPr lang="pt-BR" sz="2800" dirty="0" smtClean="0">
                <a:solidFill>
                  <a:schemeClr val="bg1"/>
                </a:solidFill>
              </a:rPr>
              <a:t> Set </a:t>
            </a:r>
            <a:r>
              <a:rPr lang="pt-BR" sz="2800" dirty="0" err="1" smtClean="0">
                <a:solidFill>
                  <a:schemeClr val="bg1"/>
                </a:solidFill>
              </a:rPr>
              <a:t>Computer</a:t>
            </a:r>
            <a:r>
              <a:rPr lang="pt-BR" sz="2800" dirty="0" smtClean="0">
                <a:solidFill>
                  <a:schemeClr val="bg1"/>
                </a:solidFill>
              </a:rPr>
              <a:t>,</a:t>
            </a:r>
            <a:endParaRPr lang="pt-BR" sz="2800" dirty="0" smtClean="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10" name="Espaço Reservado para Rodapé 9"/>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611394C9-EA72-480B-95DC-27425338F860}" type="slidenum">
              <a:rPr smtClean="0"/>
              <a:pPr>
                <a:defRPr/>
              </a:pPr>
              <a:t>18</a:t>
            </a:fld>
            <a:endParaRPr/>
          </a:p>
        </p:txBody>
      </p:sp>
      <p:pic>
        <p:nvPicPr>
          <p:cNvPr id="167938" name="Picture 2" descr="http://www.gruponetcampos.com.br/wp-content/uploads/2011/03/486cpudim-296x3001.jpg"/>
          <p:cNvPicPr>
            <a:picLocks noChangeAspect="1" noChangeArrowheads="1"/>
          </p:cNvPicPr>
          <p:nvPr/>
        </p:nvPicPr>
        <p:blipFill>
          <a:blip r:embed="rId2"/>
          <a:srcRect/>
          <a:stretch>
            <a:fillRect/>
          </a:stretch>
        </p:blipFill>
        <p:spPr bwMode="auto">
          <a:xfrm>
            <a:off x="4786314" y="2428868"/>
            <a:ext cx="3429024" cy="3475362"/>
          </a:xfrm>
          <a:prstGeom prst="rect">
            <a:avLst/>
          </a:prstGeom>
          <a:noFill/>
        </p:spPr>
      </p:pic>
      <p:pic>
        <p:nvPicPr>
          <p:cNvPr id="167940" name="Picture 4" descr="http://www.gruponetcampos.com.br/wp-content/uploads/2011/03/cap1-10_html_2b784e261.jpg"/>
          <p:cNvPicPr>
            <a:picLocks noChangeAspect="1" noChangeArrowheads="1"/>
          </p:cNvPicPr>
          <p:nvPr/>
        </p:nvPicPr>
        <p:blipFill>
          <a:blip r:embed="rId3"/>
          <a:srcRect/>
          <a:stretch>
            <a:fillRect/>
          </a:stretch>
        </p:blipFill>
        <p:spPr bwMode="auto">
          <a:xfrm>
            <a:off x="500034" y="1357298"/>
            <a:ext cx="3429024" cy="3429026"/>
          </a:xfrm>
          <a:prstGeom prst="rect">
            <a:avLst/>
          </a:prstGeom>
          <a:noFill/>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10" name="Espaço Reservado para Rodapé 9"/>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611394C9-EA72-480B-95DC-27425338F860}" type="slidenum">
              <a:rPr smtClean="0"/>
              <a:pPr>
                <a:defRPr/>
              </a:pPr>
              <a:t>19</a:t>
            </a:fld>
            <a:endParaRPr/>
          </a:p>
        </p:txBody>
      </p:sp>
      <p:sp>
        <p:nvSpPr>
          <p:cNvPr id="7" name="Retângulo 6"/>
          <p:cNvSpPr/>
          <p:nvPr/>
        </p:nvSpPr>
        <p:spPr>
          <a:xfrm>
            <a:off x="571472" y="500042"/>
            <a:ext cx="8286808" cy="5509200"/>
          </a:xfrm>
          <a:prstGeom prst="rect">
            <a:avLst/>
          </a:prstGeom>
        </p:spPr>
        <p:txBody>
          <a:bodyPr wrap="square">
            <a:spAutoFit/>
          </a:bodyPr>
          <a:lstStyle/>
          <a:p>
            <a:pPr algn="just"/>
            <a:r>
              <a:rPr lang="pt-BR" sz="3200" dirty="0" err="1">
                <a:solidFill>
                  <a:schemeClr val="bg1"/>
                </a:solidFill>
              </a:rPr>
              <a:t>Reduced</a:t>
            </a:r>
            <a:r>
              <a:rPr lang="pt-BR" sz="3200" dirty="0">
                <a:solidFill>
                  <a:schemeClr val="bg1"/>
                </a:solidFill>
              </a:rPr>
              <a:t> </a:t>
            </a:r>
            <a:r>
              <a:rPr lang="pt-BR" sz="3200" dirty="0" err="1">
                <a:solidFill>
                  <a:schemeClr val="bg1"/>
                </a:solidFill>
              </a:rPr>
              <a:t>Instruction</a:t>
            </a:r>
            <a:r>
              <a:rPr lang="pt-BR" sz="3200" dirty="0">
                <a:solidFill>
                  <a:schemeClr val="bg1"/>
                </a:solidFill>
              </a:rPr>
              <a:t> Set </a:t>
            </a:r>
            <a:r>
              <a:rPr lang="pt-BR" sz="3200" dirty="0" err="1">
                <a:solidFill>
                  <a:schemeClr val="bg1"/>
                </a:solidFill>
              </a:rPr>
              <a:t>Computer</a:t>
            </a:r>
            <a:r>
              <a:rPr lang="pt-BR" sz="3200" dirty="0">
                <a:solidFill>
                  <a:schemeClr val="bg1"/>
                </a:solidFill>
              </a:rPr>
              <a:t> ou Computador com um Conjunto Reduzido de Instruções (RISC), é uma linha de arquitetura de computadores que favorece um conjunto simples e pequeno de instruções que levam aproximadamente a mesma quantidade de tempo para serem executadas. A maioria dos microprocessadores modernos são </a:t>
            </a:r>
            <a:r>
              <a:rPr lang="pt-BR" sz="3200" dirty="0" err="1">
                <a:solidFill>
                  <a:schemeClr val="bg1"/>
                </a:solidFill>
              </a:rPr>
              <a:t>RISCs</a:t>
            </a:r>
            <a:r>
              <a:rPr lang="pt-BR" sz="3200" dirty="0">
                <a:solidFill>
                  <a:schemeClr val="bg1"/>
                </a:solidFill>
              </a:rPr>
              <a:t>, por exemplo DEC </a:t>
            </a:r>
            <a:r>
              <a:rPr lang="pt-BR" sz="3200" dirty="0" err="1">
                <a:solidFill>
                  <a:schemeClr val="bg1"/>
                </a:solidFill>
              </a:rPr>
              <a:t>Alpha</a:t>
            </a:r>
            <a:r>
              <a:rPr lang="pt-BR" sz="3200" dirty="0">
                <a:solidFill>
                  <a:schemeClr val="bg1"/>
                </a:solidFill>
              </a:rPr>
              <a:t>, SPARC, MIPS, e PowerPC. </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611394C9-EA72-480B-95DC-27425338F860}" type="slidenum">
              <a:rPr smtClean="0"/>
              <a:pPr>
                <a:defRPr/>
              </a:pPr>
              <a:t>20</a:t>
            </a:fld>
            <a:endParaRPr/>
          </a:p>
        </p:txBody>
      </p:sp>
      <p:sp>
        <p:nvSpPr>
          <p:cNvPr id="7" name="Retângulo 6"/>
          <p:cNvSpPr/>
          <p:nvPr/>
        </p:nvSpPr>
        <p:spPr>
          <a:xfrm>
            <a:off x="714348" y="714356"/>
            <a:ext cx="7786742" cy="5078313"/>
          </a:xfrm>
          <a:prstGeom prst="rect">
            <a:avLst/>
          </a:prstGeom>
        </p:spPr>
        <p:txBody>
          <a:bodyPr wrap="square">
            <a:spAutoFit/>
          </a:bodyPr>
          <a:lstStyle/>
          <a:p>
            <a:pPr algn="just"/>
            <a:r>
              <a:rPr lang="pt-BR" sz="3600" dirty="0" smtClean="0">
                <a:solidFill>
                  <a:schemeClr val="bg1"/>
                </a:solidFill>
              </a:rPr>
              <a:t>O </a:t>
            </a:r>
            <a:r>
              <a:rPr lang="pt-BR" sz="3600" dirty="0">
                <a:solidFill>
                  <a:schemeClr val="bg1"/>
                </a:solidFill>
              </a:rPr>
              <a:t>tipo de microprocessador mais largamente usado em desktops, o x86, é mais CISC do que RISC, embora chips mais novos traduzam instruções x86 baseadas em arquitetura CISC em formas baseadas em arquitetura RISC mais simples, utilizando prioridade de execução.</a:t>
            </a: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normAutofit/>
          </a:bodyPr>
          <a:lstStyle/>
          <a:p>
            <a:r>
              <a:rPr sz="2800" dirty="0" smtClean="0">
                <a:solidFill>
                  <a:schemeClr val="bg1"/>
                </a:solidFill>
              </a:rPr>
              <a:t>r</a:t>
            </a:r>
            <a:r>
              <a:rPr lang="pt-BR" sz="2800" dirty="0" smtClean="0">
                <a:solidFill>
                  <a:schemeClr val="bg1"/>
                </a:solidFill>
              </a:rPr>
              <a:t>ISC (</a:t>
            </a:r>
            <a:r>
              <a:rPr lang="pt-BR" sz="2800" dirty="0" err="1" smtClean="0">
                <a:solidFill>
                  <a:schemeClr val="bg1"/>
                </a:solidFill>
              </a:rPr>
              <a:t>Complex</a:t>
            </a:r>
            <a:r>
              <a:rPr lang="pt-BR" sz="2800" dirty="0" smtClean="0">
                <a:solidFill>
                  <a:schemeClr val="bg1"/>
                </a:solidFill>
              </a:rPr>
              <a:t> </a:t>
            </a:r>
            <a:r>
              <a:rPr lang="pt-BR" sz="2800" dirty="0" err="1" smtClean="0">
                <a:solidFill>
                  <a:schemeClr val="bg1"/>
                </a:solidFill>
              </a:rPr>
              <a:t>Instruction</a:t>
            </a:r>
            <a:r>
              <a:rPr lang="pt-BR" sz="2800" dirty="0" smtClean="0">
                <a:solidFill>
                  <a:schemeClr val="bg1"/>
                </a:solidFill>
              </a:rPr>
              <a:t> Set </a:t>
            </a:r>
            <a:r>
              <a:rPr lang="pt-BR" sz="2800" dirty="0" err="1" smtClean="0">
                <a:solidFill>
                  <a:schemeClr val="bg1"/>
                </a:solidFill>
              </a:rPr>
              <a:t>Computer</a:t>
            </a:r>
            <a:r>
              <a:rPr lang="pt-BR" sz="2800" dirty="0" smtClean="0">
                <a:solidFill>
                  <a:schemeClr val="bg1"/>
                </a:solidFill>
              </a:rPr>
              <a:t>,</a:t>
            </a:r>
            <a:endParaRPr lang="pt-BR" sz="2800" dirty="0" smtClean="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10" name="Espaço Reservado para Rodapé 9"/>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611394C9-EA72-480B-95DC-27425338F860}" type="slidenum">
              <a:rPr smtClean="0"/>
              <a:pPr>
                <a:defRPr/>
              </a:pPr>
              <a:t>21</a:t>
            </a:fld>
            <a:endParaRPr/>
          </a:p>
        </p:txBody>
      </p:sp>
      <p:pic>
        <p:nvPicPr>
          <p:cNvPr id="171010" name="Picture 2" descr="http://www.gruponetcampos.com.br/wp-content/uploads/2011/03/ibm_powerpc-300x3001.jpg"/>
          <p:cNvPicPr>
            <a:picLocks noChangeAspect="1" noChangeArrowheads="1"/>
          </p:cNvPicPr>
          <p:nvPr/>
        </p:nvPicPr>
        <p:blipFill>
          <a:blip r:embed="rId2"/>
          <a:srcRect/>
          <a:stretch>
            <a:fillRect/>
          </a:stretch>
        </p:blipFill>
        <p:spPr bwMode="auto">
          <a:xfrm>
            <a:off x="642910" y="1571612"/>
            <a:ext cx="2857500" cy="2857500"/>
          </a:xfrm>
          <a:prstGeom prst="rect">
            <a:avLst/>
          </a:prstGeom>
          <a:noFill/>
        </p:spPr>
      </p:pic>
      <p:pic>
        <p:nvPicPr>
          <p:cNvPr id="171012" name="Picture 4" descr="http://www.gruponetcampos.com.br/wp-content/uploads/2011/03/sun1.jpg"/>
          <p:cNvPicPr>
            <a:picLocks noChangeAspect="1" noChangeArrowheads="1"/>
          </p:cNvPicPr>
          <p:nvPr/>
        </p:nvPicPr>
        <p:blipFill>
          <a:blip r:embed="rId3"/>
          <a:srcRect/>
          <a:stretch>
            <a:fillRect/>
          </a:stretch>
        </p:blipFill>
        <p:spPr bwMode="auto">
          <a:xfrm>
            <a:off x="3571868" y="2857496"/>
            <a:ext cx="2676525" cy="2857500"/>
          </a:xfrm>
          <a:prstGeom prst="rect">
            <a:avLst/>
          </a:prstGeom>
          <a:noFill/>
        </p:spPr>
      </p:pic>
      <p:pic>
        <p:nvPicPr>
          <p:cNvPr id="171014" name="Picture 6" descr="http://www.gruponetcampos.com.br/wp-content/uploads/2011/03/cel.jpg"/>
          <p:cNvPicPr>
            <a:picLocks noChangeAspect="1" noChangeArrowheads="1"/>
          </p:cNvPicPr>
          <p:nvPr/>
        </p:nvPicPr>
        <p:blipFill>
          <a:blip r:embed="rId4"/>
          <a:srcRect/>
          <a:stretch>
            <a:fillRect/>
          </a:stretch>
        </p:blipFill>
        <p:spPr bwMode="auto">
          <a:xfrm>
            <a:off x="6560752" y="4714884"/>
            <a:ext cx="2583248" cy="1928826"/>
          </a:xfrm>
          <a:prstGeom prst="rect">
            <a:avLst/>
          </a:prstGeom>
          <a:noFill/>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smtClean="0">
                <a:solidFill>
                  <a:schemeClr val="bg1"/>
                </a:solidFill>
              </a:rPr>
              <a:t>NOTEBOOK E NETBOOK</a:t>
            </a:r>
            <a:endParaRPr dirty="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CAFDAE92-6CDF-458E-A068-B056DB12642E}" type="slidenum">
              <a:rPr smtClean="0"/>
              <a:pPr>
                <a:defRPr/>
              </a:pPr>
              <a:t>22</a:t>
            </a:fld>
            <a:endParaRPr/>
          </a:p>
        </p:txBody>
      </p:sp>
      <p:pic>
        <p:nvPicPr>
          <p:cNvPr id="17413" name="Picture 2" descr="Comparação entre Notebook e Netbook"/>
          <p:cNvPicPr>
            <a:picLocks noChangeAspect="1" noChangeArrowheads="1"/>
          </p:cNvPicPr>
          <p:nvPr/>
        </p:nvPicPr>
        <p:blipFill>
          <a:blip r:embed="rId2"/>
          <a:srcRect/>
          <a:stretch>
            <a:fillRect/>
          </a:stretch>
        </p:blipFill>
        <p:spPr bwMode="auto">
          <a:xfrm>
            <a:off x="714375" y="1357313"/>
            <a:ext cx="3117850" cy="2214562"/>
          </a:xfrm>
          <a:prstGeom prst="rect">
            <a:avLst/>
          </a:prstGeom>
          <a:noFill/>
          <a:ln w="9525">
            <a:noFill/>
            <a:miter lim="800000"/>
            <a:headEnd/>
            <a:tailEnd/>
          </a:ln>
        </p:spPr>
      </p:pic>
      <p:sp>
        <p:nvSpPr>
          <p:cNvPr id="17414" name="CaixaDeTexto 6"/>
          <p:cNvSpPr txBox="1">
            <a:spLocks noChangeArrowheads="1"/>
          </p:cNvSpPr>
          <p:nvPr/>
        </p:nvSpPr>
        <p:spPr bwMode="auto">
          <a:xfrm>
            <a:off x="642910" y="4286256"/>
            <a:ext cx="7786687" cy="2308324"/>
          </a:xfrm>
          <a:prstGeom prst="rect">
            <a:avLst/>
          </a:prstGeom>
          <a:noFill/>
          <a:ln w="9525">
            <a:noFill/>
            <a:miter lim="800000"/>
            <a:headEnd/>
            <a:tailEnd/>
          </a:ln>
        </p:spPr>
        <p:txBody>
          <a:bodyPr>
            <a:spAutoFit/>
          </a:bodyPr>
          <a:lstStyle/>
          <a:p>
            <a:pPr algn="just"/>
            <a:r>
              <a:rPr lang="pt-BR" sz="2400" dirty="0">
                <a:solidFill>
                  <a:schemeClr val="bg1"/>
                </a:solidFill>
              </a:rPr>
              <a:t>Na dúvida, o que se deve levar em conta é o uso que você fará do equipamento. O </a:t>
            </a:r>
            <a:r>
              <a:rPr lang="pt-BR" sz="2400" dirty="0" err="1">
                <a:solidFill>
                  <a:schemeClr val="bg1"/>
                </a:solidFill>
              </a:rPr>
              <a:t>netbook</a:t>
            </a:r>
            <a:r>
              <a:rPr lang="pt-BR" sz="2400" dirty="0">
                <a:solidFill>
                  <a:schemeClr val="bg1"/>
                </a:solidFill>
              </a:rPr>
              <a:t> é bom para navegar na web, escrever textos, preparar planilhas e apresentações simples. Até dá para ouvir música e assistir vídeos, mas ele não tem fôlego para muito mais do que isso.</a:t>
            </a: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smtClean="0">
                <a:solidFill>
                  <a:schemeClr val="bg1"/>
                </a:solidFill>
              </a:rPr>
              <a:t>NOTEBOOK E NETBOOK</a:t>
            </a:r>
            <a:endParaRPr dirty="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11" name="Espaço Reservado para Rodapé 10"/>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9CC7E2A6-6176-4E54-8D36-9C5ED5FB807C}" type="slidenum">
              <a:rPr smtClean="0"/>
              <a:pPr>
                <a:defRPr/>
              </a:pPr>
              <a:t>23</a:t>
            </a:fld>
            <a:endParaRPr/>
          </a:p>
        </p:txBody>
      </p:sp>
      <p:sp>
        <p:nvSpPr>
          <p:cNvPr id="18437" name="CaixaDeTexto 6"/>
          <p:cNvSpPr txBox="1">
            <a:spLocks noChangeArrowheads="1"/>
          </p:cNvSpPr>
          <p:nvPr/>
        </p:nvSpPr>
        <p:spPr bwMode="auto">
          <a:xfrm>
            <a:off x="642938" y="4643438"/>
            <a:ext cx="7786687" cy="1754187"/>
          </a:xfrm>
          <a:prstGeom prst="rect">
            <a:avLst/>
          </a:prstGeom>
          <a:noFill/>
          <a:ln w="9525">
            <a:noFill/>
            <a:miter lim="800000"/>
            <a:headEnd/>
            <a:tailEnd/>
          </a:ln>
        </p:spPr>
        <p:txBody>
          <a:bodyPr>
            <a:spAutoFit/>
          </a:bodyPr>
          <a:lstStyle/>
          <a:p>
            <a:pPr algn="just"/>
            <a:r>
              <a:rPr lang="pt-BR">
                <a:solidFill>
                  <a:schemeClr val="bg1"/>
                </a:solidFill>
              </a:rPr>
              <a:t>Por outro lado, o notebook, é basicamente um computador em uma embalagem menor. Se estiver equipado com processador e placa de vídeo potentes e uma boa quantidade de memória RAM, ele faz tudo o que um PC desktop faria. 						</a:t>
            </a:r>
            <a:br>
              <a:rPr lang="pt-BR">
                <a:solidFill>
                  <a:schemeClr val="bg1"/>
                </a:solidFill>
              </a:rPr>
            </a:br>
            <a:r>
              <a:rPr lang="pt-BR">
                <a:solidFill>
                  <a:schemeClr val="bg1"/>
                </a:solidFill>
              </a:rPr>
              <a:t/>
            </a:r>
            <a:br>
              <a:rPr lang="pt-BR">
                <a:solidFill>
                  <a:schemeClr val="bg1"/>
                </a:solidFill>
              </a:rPr>
            </a:br>
            <a:endParaRPr lang="pt-BR">
              <a:solidFill>
                <a:schemeClr val="bg1"/>
              </a:solidFill>
            </a:endParaRPr>
          </a:p>
        </p:txBody>
      </p:sp>
      <p:sp>
        <p:nvSpPr>
          <p:cNvPr id="18438" name="AutoShape 2" descr="data:image/jpeg;base64,/9j/4AAQSkZJRgABAQAAAQABAAD/2wCEAAkGBxQSEhQUEhQTFBQUFBcXFRUVExYUFBQUFRQWFxQUFRUYHCggGBolHBQUIjIiJSkrLi4uFx8zODQsOCgtLisBCgoKDg0OGBAQGzccHCAsLCwtLCssLCwsLCwsLC0sLywrLCssLywsNS8sLyw0NTcsLCwsODQtNzcsLCs3LSwsLP/AABEIAJIBWQMBIgACEQEDEQH/xAAcAAABBAMBAAAAAAAAAAAAAAAAAgMFBwEEBgj/xABREAABAwECBgsJCwwCAwEAAAABAAIDEQQhBRITMUFRBgcXIlNhcZGT0tMUMlJUgZKhsdEVFjVCcnOio7PB8AgjJDNEYmOCg8Ph8UPiNLLCJf/EABoBAQEAAwEBAAAAAAAAAAAAAAABAgMEBQb/xAArEQEAAgAEBgIBAwUAAAAAAAAAAQIDERJRExQxQaHRBCEyIrHwQlJxgcH/2gAMAwEAAhEDEQA/ALwWUIQYXHYa2woIJHRsY+ZzCWvLS1rA4Z2hzjviNNBRdi7MV5vntQjjMj6kZzS8kudn5yrEZpK0N1BnisvSRrG6gzxWXpI1UI2Rxan+aPale+CLU/zR7Vnw52TUsTd6sWmz2oHSKR3Hz0bvdh8XtXNH11RNtsRdI9ze9c4kVuNCapn3Mfxc6nDtsuqF+bvdh8XtXNH10bvdh8XtXNH11QgwW/i51n3Jk/d51eFfZNUbr63e7D4vauaPrpTdvexHNZ7Wf5Y9Gf46oT3Ik/d504ywTClHUpWm+N1c9OVOFfY1Ruvbd6sXAWrmj66N3qxcBauaPrqh/cyWlKinykn3Jk/d504V9jVG6+d3qxcBauaPro3erFwFq5o+uqF9ypOLnWPct/Fzpwr7GqF97vVi4C1c0fXRu9WLgLVzR9dUGcGv4udY7gfxc6nDvsuqF+7vVi4C1c0fXRu9WLgLVzR9dUAbE7i50k2R3Fzpw7bGcPVuwjbCsmFC5sJeyVgxjFIAH4lQMdtCQ4VI5KjWuuXl3aKeRheEA545QeMZMmnOBzL1EsFCEIQCEIQCEIQCEIQCEIQCEIQCEIQCEIQCEIQCEIQCEIQCEIQYdmK8w4TdWyu8nokA+5ennZivLdsd+ZLTr/uVWeH+UJbogGRp5kacZGthjF6cVzcs2yMtiTrYk81icDVvrhZtNsWIMCJLySeDUoRFbowWifk7GMmjJrZFnKV3KVlwqsOPOzUyaxk1t9zlJMJU4MLzEtXJJBiW0WpJCwnBbK/IiWm6JNuiW8WpDmLTbDyb64maOfEmJI1IvjWvKzOtNqt0Tmmdo34Yg+TL9k5epF5b2jvhiD5Mv2Tl6kXlOkIQhAIQhAIQhAIQhAIQhAIQhAIQhAIQhAIQhAIQhAIQhAIQhBh2YryrapKgjj/+l6qdmK8lPkq8j94+srPD/KGNuh1jU81qwxqcAXu4VM3l4uJkyApTAuAprU/EhYXnToa0a3ONwWpZ4SaUFSTQDWTmCuy1QMwXg1wZQSYlC7S6Z4pjeS/yBPkY/CiK16z0asHC4kza0/UK92ObCJLXlcR8bRE/ExjUte6+uKRozX00hM4c2K2iyfrWbw3B7DjMJ1E6PKu72EW82bFsckJjIjdM5+OHXG+rwO9uAGeuZLm2YZWNpksmNBNIYhWQVffQ0ZSunn0rmn5GNGJOUZ1b4wcLR1ylVgiWciprDmDO555IryGu3p1tIq30FSEGxjHiY9srcpJE6VsRaQSxho6j81V1zi1iImekuWKTMzEdnKZJJdEpLuZ1xxXX5t6b+S5LsdiD3Ue4xto7fYjnjGAJDaN03LKbxEZpEZ9EI+Fa8kC6zCeBY42NdlCC6zRTBpaXYzpK4zQWijQKaVBS2d11Wu33e1B33Jr8itMWLfcFqTHVEOakkLetNnIFS0iuaoIrTPSudaZCzmItCVtNZyMvateZtx5FtuTEwuPIuPErk9DDtm3do34Yg+RL9k5epF5a2jfhiz/Jl+ycvUq8N6AQhCAQhCCJ2UYVNlsz5QAXVa1gObHe4NaTxCtfIqwnw1aXEk2qep8FwaByNAoAu52zXUsJP8aH7Vqr7AoD7RC1wBa54BBzEallCSQ7C1q8ctXSDqps4dtQ/a7QeWT2BWa7ANm4CPzUzJgGy8BH5qgofZDs2wnBMWtts+IRVtSM2qtNCjN0jCnjs3OPYr7wjsVsUgBfZYXYuaredRL9h9g8Ug8xRVNbpGFPHZudvsSztj4Sv/TbRope3y1uVuS7EbBfSyw+Ymn7E7CLu5Ya/I9aCpd0jCnjs3OPYjdIwp47Nzj2K0Zdi9izCyweYtabYzYqXWeLzUFb7o+FPHZucexG6PhTx2bnHsVhSbG7Hos8Vfk6U0dj9kzdzwj+X1IOB3R8KeOzc49iy3bIwoL+7Zudp+5dvLgCyEHFgjp8m/8A0q/2dWRkVoDY2NY3JNuaKCuM6pPHcgv7ab2bS4Ss8gtFDNA4BzgKB7XA4riMwdc4GmpWGqO/Jo/bv6P9xXigEIQgEIQgw7MvH7ZKzEfxHeguXsB2ZeNYnfpJH8V/rcs8P8o/yxt+MuhbyFON5CmWtTgX0GG8fGiJSWDbTiSRvIuY9jjyNcCfUrb2Vyi1Wyy2YXxMHdEx+LigVbfyA+eFSzKKzNgmzxkLGwWonFaKRy0rit0MfS+g0HnWn5eHb6vWM5jPyfGvH3S05RP/AAifCJ7ntdrIIfa5MjEDcREO+p/LQeRSmAom2i1WdkdXQWOIOLi1zQ6YmpO+A+NTzUq1YRhteE4vzkfc9ljymMXAMdI6huJuPxPNK29k2z2GJrmWZwklN2M0VYzjJ+MeILjmbzlWtfufHb9nTEVjO1p+o89/3cvs6tYfbZcWhxcVvla0V9J9Cdn2Q4kFljjc26MtmAaMehkqWYxFQC3UVyJkBJLiSSSSTeSTeSVkAHMQu+MGNNaz29OKcT9VrR39rCwhshjDLQ5lpD8cxOgiDXAx4jmktzUGbNxJLsPWYTMEbwI3CeWQ0N00zCA3NoqR5VXrm8iZcToqPJULCPiV3/nRs5iXd+7EAio5wd+h2SMsod86KQmRmbV5E9bMPwYxL7S2Zj7TDJCzEcO5o2PBeTUXb26gz0VdOc7SR5P8rXfL+KBXlK59U5i0dnW7JcNtns8jTJlHi3PfGDW6AsIGLUXNrS5cW8ofJX/SaMlP9BbqRXDjKGMxbEnMo+RMyi45sxWcuONIfaRQ582pa7zWe7fSto7NvaP+GLP8mX7Jy9Sry1tH/DFn+TL9k9epV8+9YIQhAIQhBxm20f8A893z9n+3Yq82Ny/pcHzrVYe22P8A853z0HolaVV2xiX9Ms/zrVYRdTnJuVyQ9yae+4oFFyipLnEffoW9JItC2NJv0j1KKYmcaGvL+AtaWTVoz8SxK8331uzpqRp104taBEjgPRp/FVp2h1ak0HElurWmr0Jqd1GkZ+NA055bqpr1exMzUN40U0/iqcmNc11Bm0laJrUgVFPQgzJKaUNx/wA6tarnbDdW1N+abpqO+fmVgTMOeteMKu9njibSK58k3/2cgs/8mnNbf6P9xXgqO/Jo/bv6P9xXigEIQgEIQgw7MV4xjdS1OP8AEf63L2c7MV4tef0l/wA4/wBZWVPyhJ6OjbaBqTglCjGSJ9knKvYri2hw2waykGvGpONlGpaLZE42TlW+uM57fGjs3xM3SPQnBaG/gKPD+VZxuVbIxIaZwbR0SItDfwEd0N/AUfjcqMZZaqsJw7pA2njom3yHwj5StQFCaoOHJx0h1nnKQXcaQXpJkWNsWGymBPcslIcU25yac/lXPbEdVMPI4+i15cx5Naw96ZkdcVotZvrVN7R/wxZ/ky/ZPXqVeWto/wCGLP8AJl+yevUq8l1hCEIBCEIOK23jTBr/AJ2H7VqqLYrL+mWf51qtrblNMFyfOQ/atVLbEpv02zfOtVF9PkWpaZw0EkgDWTREsgXN7LpMUQySVyMUhkkaASX4rSWNIGguAB5VBKTYas7ZXRGePKtNC2t4dqv03p6WSt1y4kYaYAyYSY887KRVa8vnETXNa5110ZnmlccY97E0LqYnhrAL6gC/WgYlIAI0jyfjkTT5ACLvR61m3SVvNxp+LlqPlzgUOs/fxIMSvoTyDQtW0TAijbvJf+OJPYwHHmreaH2rVtJNLwBp48+pAh07dOfQaevWtdjxU1po0fiidccxoKZjf6eJa0w1XHlN/FxoEvIINM9fLn/Fy4DZ7/5IpT9U3N8p2nSu6llrWtA7Tx+RcDs3cDaBTg2+XfOv4kFofk0ft39H+4ryVG/k0ft39H+4ryQCEIQCEIQYdmXiq0PpO86pH/8AsV7TmkDQSbgvL9v2sbUXyHHhqXOIaC85zUDGxUicpzHKttw8L1p1uEG+F61Lna1tvgx+eeqno9rK1Eb5zGnVRx9NF0czZhohCjCbfC9aWMKM8L1qY3M7RwkfM72JW5hafDZ5r/YnNWThVRAwqzwvWle6zPC9alty+0+GzzX+xZG1bafDZ5r/AGK83dODVE+67PD9aBhdnh+gqYG1VavDZ5r/AGLcwZta2uF+ODGbqd7INRqCBcblecunAo5s4Wj8P1pPupH4XoKnptqy1ucXF0YqSaBr6CprdcmjtV2rw2ea/wBic3deDVDe6kfhegpBwozwvQVNnautPhs81/sWDtX2nw2ea/2Kc1Y4VUEcIs8L1pLsIs1jmKntzC0+GzzX+xG5hafDZ5r/AGKczZlw4c8be3X602+2tOn8cy6Cba0tYpimN2vvm05wlN2vbec+TA11zDT8VTmLGiD20f8ADFn+TL9k9epVQO1lsImseEoZ5HxmNgeHUxg7fMLRQEX3kaVfoWhmyhCEAhCEHB7drqYJl+ch+2aqK2ITfptm+darz28vgib5yH7Zq864CwkILRDK4EtjeHEDOQNVUHop76Jq0SDFIz1Ho1FcDJtqWc/8U3MzrJmTbMsxF0U3MzrIO4dFGCHBjA5rQxpDRUNF4aKZhUnnTD36VxL9sizcFNzM6yQdsiDg5eZmj+ZB2k0tQRn011LRe6+mY+tcrJth2f4scw8jPXjI9+cT2PeIpSG5zvLj516DpXG8/d6U1aZN6RWtdK5Juz6HTHIc2hvWTMmzeEi6OQV4m+1B18j6gGtMwoM5Wm4G/wBerXRc379oeCkzam+m9NSbMoj8SSl2hvtQdA8E1pfTTrvXE7N3VtDbqUiaPpOUu/ZhCbmxyAfy1565lz2yW3ieUPaKDEDb6VuJvNDxoLa/Jo/bv6P9xXkqO/JpH/m/0f7qvFAIQhAIQm5Do5+III/DNpxWF3kaNbjp8ipvbCw86ztbDC8iaTfPc2tWR18tC4inICrIw9bsYuLQXMia4hrRUuIBJDRpJzBefMKttM80k0kE+O91SDBLvRmawXaAAPIoNR1vtGfLzin8SSp4kiPCU5oRPMKG8ZWQnTUVSm2GaprBMBoOQlv9CSMGzYw/MzhtNEEtCTxUVDcVrkJBbI9pB0OfUaxUZk9HhOc97PO0g8LITT/SxLg2bGGLDPSpJIglFeUURJg6a7FhmF4qRBKOe69ApmE7QTdPO0g8LJWlfvTjMJ2gmgnna4HhZCSK56ceZJdg2U5oZ2k6RZ5q+pLdg6U1/MzAkUqLPNjDy0QLGFLQSWiedjgbjlZakXVIHoThwraalotFoYfinLS36TQZ1hmD5OBmrSmN3NOTz0TkWDpABWKZxA742acu476IG5cK2muLl7Qw/FcZZbyc4A4gkS4UtANMvO003r8rL3x0U1p5mDZAKGKZxBJBdZpyRU6LvIteXB8oH6mZ5xqgGzzb2p0EjQgRLhS0C7LztuuflZKVNyQ/Cc4/55xd32UkuKVJg6bfUhmfW8NNnloKaAaXJJwdLecjOajvTZ5aCnkQJdhOdv8AzTi477KyXGiBhKcEfnpzxiWTUgYOmN5hnF17chKRXmQLDNWmQmpS45CXmpRAv3Qn0TT10HKyLFkwvaG3tnmD2nhHm/XQ1B8qR7nzY36mehHAS3EcVNKw/Bs2MCIJ77j+YlHIcyC59huGe6YY5vjt3kzdTxnu1HOOIq0MHzVaL63Ch1hectrya0We1huRnyU28kGRkDW6WSEkXUNx4nHUr0wFaqfmznbe3k0hQdIhJY6oSlQIQkyPDQSSAACSTmAGclBzG2RZoJrDLFPMyESUxHvzCRpDmXZzeL+JeZJ8EuDi0NY8jSx7cUitKgki5dztgbIzhG0ucK9zxExwNvo8jv5XU47h/hcfaYgHNJFw4iKONw5UDUWx+UiuRf5C0j1pXvcl4GT6HtRPCA5ppvaEZiLzm5UiaENcHU3tKZjca3cqBfvcl4F/0Pas+9yXgX/Q9qZfDiuxqb0ilaG4/grDoQ1xNN6eIih/z9yB/wB7cvAv+h7UsbH5gCBHIAc4q2h5RW9apgxTUjeniN3+0GAN0b06aEUogf8Ae3LwL/oe1Hvbl4F/0Patd0AGcVZyEUoEGCmcVZroRSg9KB/3uS8C/wCh7Ue9yXgX/Q9qZdCNIq3ODQjFpSg40oxX3irbyHUIpTMOPSgcOxyXRC/6HtWscGOHfRBtTQVc3PquK2GxX1IqLyHUNwoKCmlOQxXg0xga0dQig0Cn3oLp2j7BDBFKBPE+0S0c6Nhrk42XNHGauJJGtWkvLOBbdJZZmWiAESRHGpQgSM+Ow8rar0rsfwxHa7PHPEaskbXjB+M08YNQgkUIQgS99BVRs9q0c61dltufBFlWtLmNDi8DPQCoIPkPOuWl2VRtYXnGIa0uNC1xIArcBnPEpInLdIL8yinuXOSbYdlOdlq6B3sTuDtllnncWsbOCBXfsyYpUC4uGe9TITLnJOMtV+EYhnxvI5p9SwMIxfvc4RW4HJQK022+I6/OaEoW6PWfOag0dmdtMNhnc04rizFaRcQ55DQQdd6pZszjnLj/ADH2q8rc+zzMMcrQ9hpVrnNpdmPKogbHMG+Lt6V3XVFVMkdrPOnWvdrPOVajcA4NH7MzpXddODAuDfFWdK/rqipnSO1nnKZfI7W7nKt44Ewb4qzpX9dNu2P4NP7M3pXddQVNY8IPhkZIHOGI4ONHG8AgkXG8Uqr+LwbxmN45CuYGx3Bta9zs8shI8oLlOC3xUoLgMwxm3BBsFyTjJju2Pj89qx3ZFrPnNUGxjJbHLU7ti1nz2IFviGvzmoJKJ16mLHKAFzAwpENfnMT7MPRjX5zEHaWK1aDpUiq798rQWhoJc5zWgYzM7iAPWu8sONiNx++pfdSnErCNgqr9uPZSWMFhhdSSYDLOB/VxHRxF1OblVi4WtLooZZGMMjmRuc1gzuc1pIb5V5VwhhR08sksrqyPcS+oIIOqhzAZqcSozaHXb1uYUaC0GgGYVqmXOu72p+b0rAlGtZyoQYixQ2/GLvm6ium+tybhIA3wNc/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G0VNJYgK3AwuJA0AnKXpOQtPDQ9A7tFllG7DXO0+PaC3MsGeLnp5+0QdrLBnix6eftFO5C08ND0Du0RkLTw0PQO7RNMbmudp8e0CdrDBni318/aLA2r8F+LfXz9op/IWnhoegd2iMhaeGh6B3aJpjc1ztPj2gdzHBni318/XRuY4M8W+un66nshaeGh6B3aIyFp4aHoHdommNzXO0+PaC3MsGeLfXT9dJO1pgwfs/wBfP11P5C08ND0Du0TGyWxOmixWsD3Vuq4NxHUNHX8efSASRekVjOIzSbzpmcv5/pDja1wZm7n+vn7RDdrTBni318/aLesdjlitEshZjCQgE1YSS5zAC0gYwaGgkhx0XLXhwbOzGLGGNrpcYxxytDv1eKCHZsXGAN9501zLLRG7Xxrf2mtzPBni310/XRuZ4M8W+un662n2C145cHvpjOIGUFKZdpYKasnj3f4UxPFOXHEkja3QHRFxHlxxXmUmsR3Z1xJn+mXPbmWDPFvrp+ujcywZ4t9fP11O5C08ND0Du0RkLTw0PQO7RTTG7LXO0+PaC3MsGeLfXz9dZG1ngzxb66brqcyFp4aHoHdojIWnhoegd2iaY3Nc7T49oDcvwX4t9fP2iyNrHBni318/aKeyFp4aHoHdojIWnhoegd2iaY3Nc7T49oHcxwZ4t9fP2iNzHBni310/XU9kLTw0PQO7RGQtPDQ9A7tE0xua52nx7a+CdidjspxoLNEx3hYuM/z3VPpU0o3IWnhoegd2i3oQ4NGMQXUvIFATrAqac6kxksWz7ZHCuJwvtXWC0SulLZI3uNXZN+K0nScUggLs5a4pxSA6hoSKgHQSKiq0MjaeGh6B3aJEZk2y7ZuPdtP2A5zaOlHVWNxzB+u09N/1XY5C08ND0Du0RkLTw0PQO7RXTG6a52nx7cfuO4P12jpv+qVHtRWBuY2jpQf/AJXXZC08ND0Du0RkLTw0PQO7RNMbmudp8e3K7lFh8K0dIOqjcosOu0dIOquqyFp4aHoHdosthtNb5oqafzDh/cTTG5rnafHtyR2rLBWmNPXPTKtrTXTFWNy6wUrjz015VtOfFU7hvBUk0pLWMAyTmiXGo8Pcx7RUUrijHzAi810JlmDZu5zBiNvdjggsFA2SM4u9aGlxo4i6lwrW9ZxSsxH21Ti3iZjSihtVWE5nT9I3qrO5RYfCtHSN6qk4cFWljMUG8Q4rC2Ytaw4jhQtAo4lxacanNSh3LBg6dkuNjuLaSCjpHPF4jMe9J0ESc/NJpEd1ri2nL9MoDcnsXhWjpG9VIk2o7C4ULrR0oHqautyNp4aHoHdojIWnhoegd2ix0xu2a52nx7cduO4P12npf+qwdpzB+u09KOquyyFp4aHoHdojIWnhoegd2iaY3Nc7T49uObtO2AZnWnpR1UuPahweHAuy76GuK6XenlxQF12QtPDQ9A7tEZC08ND0Du0TTG5rnafHtuWSzNiY1kbQ1jAA1ozADME8tWyMlBOUex40YsZZQ8ZLjVbSksonOGFlCFFCEIQCEIQCEIQYWEISSWCsoQobhZQhVO7KEIRQhCEAhCEAhCEAhCEGCgIQgyhCEAhCEAsIQgwsoQoQEBCFQLKEIBCEIBCEIBCEI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pt-BR"/>
          </a:p>
        </p:txBody>
      </p:sp>
      <p:sp>
        <p:nvSpPr>
          <p:cNvPr id="18439" name="AutoShape 4" descr="data:image/jpeg;base64,/9j/4AAQSkZJRgABAQAAAQABAAD/2wCEAAkGBxQSEhQUEhQTFBQUFBcXFRUVExYUFBQUFRQWFxQUFRUYHCggGBolHBQUIjIiJSkrLi4uFx8zODQsOCgtLisBCgoKDg0OGBAQGzccHCAsLCwtLCssLCwsLCwsLC0sLywrLCssLywsNS8sLyw0NTcsLCwsODQtNzcsLCs3LSwsLP/AABEIAJIBWQMBIgACEQEDEQH/xAAcAAABBAMBAAAAAAAAAAAAAAAAAgMFBwEEBgj/xABREAABAwECBgsJCwwCAwEAAAABAAIDEQQhBRITMUFRBgcXIlNhcZGT0tMUMlJUgZKhsdEVFjVCcnOio7PB8AgjJDNEYmOCg8Ph8UPiNLLCJf/EABoBAQEAAwEBAAAAAAAAAAAAAAABAgMEBQb/xAArEQEAAgAEBgIBAwUAAAAAAAAAAQIDERJRExQxQaHRBCEyIrHwQlJxgcH/2gAMAwEAAhEDEQA/ALwWUIQYXHYa2woIJHRsY+ZzCWvLS1rA4Z2hzjviNNBRdi7MV5vntQjjMj6kZzS8kudn5yrEZpK0N1BnisvSRrG6gzxWXpI1UI2Rxan+aPale+CLU/zR7Vnw52TUsTd6sWmz2oHSKR3Hz0bvdh8XtXNH11RNtsRdI9ze9c4kVuNCapn3Mfxc6nDtsuqF+bvdh8XtXNH10bvdh8XtXNH11QgwW/i51n3Jk/d51eFfZNUbr63e7D4vauaPrpTdvexHNZ7Wf5Y9Gf46oT3Ik/d504ywTClHUpWm+N1c9OVOFfY1Ruvbd6sXAWrmj66N3qxcBauaPrqh/cyWlKinykn3Jk/d504V9jVG6+d3qxcBauaPro3erFwFq5o+uqF9ypOLnWPct/Fzpwr7GqF97vVi4C1c0fXRu9WLgLVzR9dUGcGv4udY7gfxc6nDvsuqF+7vVi4C1c0fXRu9WLgLVzR9dUAbE7i50k2R3Fzpw7bGcPVuwjbCsmFC5sJeyVgxjFIAH4lQMdtCQ4VI5KjWuuXl3aKeRheEA545QeMZMmnOBzL1EsFCEIQCEIQCEIQCEIQCEIQCEIQCEIQCEIQCEIQCEIQCEIQCEIQYdmK8w4TdWyu8nokA+5ennZivLdsd+ZLTr/uVWeH+UJbogGRp5kacZGthjF6cVzcs2yMtiTrYk81icDVvrhZtNsWIMCJLySeDUoRFbowWifk7GMmjJrZFnKV3KVlwqsOPOzUyaxk1t9zlJMJU4MLzEtXJJBiW0WpJCwnBbK/IiWm6JNuiW8WpDmLTbDyb64maOfEmJI1IvjWvKzOtNqt0Tmmdo34Yg+TL9k5epF5b2jvhiD5Mv2Tl6kXlOkIQhAIQhAIQhAIQhAIQhAIQhAIQhAIQhAIQhAIQhAIQhAIQhBh2YryrapKgjj/+l6qdmK8lPkq8j94+srPD/KGNuh1jU81qwxqcAXu4VM3l4uJkyApTAuAprU/EhYXnToa0a3ONwWpZ4SaUFSTQDWTmCuy1QMwXg1wZQSYlC7S6Z4pjeS/yBPkY/CiK16z0asHC4kza0/UK92ObCJLXlcR8bRE/ExjUte6+uKRozX00hM4c2K2iyfrWbw3B7DjMJ1E6PKu72EW82bFsckJjIjdM5+OHXG+rwO9uAGeuZLm2YZWNpksmNBNIYhWQVffQ0ZSunn0rmn5GNGJOUZ1b4wcLR1ylVgiWciprDmDO555IryGu3p1tIq30FSEGxjHiY9srcpJE6VsRaQSxho6j81V1zi1iImekuWKTMzEdnKZJJdEpLuZ1xxXX5t6b+S5LsdiD3Ue4xto7fYjnjGAJDaN03LKbxEZpEZ9EI+Fa8kC6zCeBY42NdlCC6zRTBpaXYzpK4zQWijQKaVBS2d11Wu33e1B33Jr8itMWLfcFqTHVEOakkLetNnIFS0iuaoIrTPSudaZCzmItCVtNZyMvateZtx5FtuTEwuPIuPErk9DDtm3do34Yg+RL9k5epF5a2jfhiz/Jl+ycvUq8N6AQhCAQhCCJ2UYVNlsz5QAXVa1gObHe4NaTxCtfIqwnw1aXEk2qep8FwaByNAoAu52zXUsJP8aH7Vqr7AoD7RC1wBa54BBzEallCSQ7C1q8ctXSDqps4dtQ/a7QeWT2BWa7ANm4CPzUzJgGy8BH5qgofZDs2wnBMWtts+IRVtSM2qtNCjN0jCnjs3OPYr7wjsVsUgBfZYXYuaredRL9h9g8Ug8xRVNbpGFPHZudvsSztj4Sv/TbRope3y1uVuS7EbBfSyw+Ymn7E7CLu5Ya/I9aCpd0jCnjs3OPYjdIwp47Nzj2K0Zdi9izCyweYtabYzYqXWeLzUFb7o+FPHZucexG6PhTx2bnHsVhSbG7Hos8Vfk6U0dj9kzdzwj+X1IOB3R8KeOzc49iy3bIwoL+7Zudp+5dvLgCyEHFgjp8m/8A0q/2dWRkVoDY2NY3JNuaKCuM6pPHcgv7ab2bS4Ss8gtFDNA4BzgKB7XA4riMwdc4GmpWGqO/Jo/bv6P9xXigEIQgEIQgw7MvH7ZKzEfxHeguXsB2ZeNYnfpJH8V/rcs8P8o/yxt+MuhbyFON5CmWtTgX0GG8fGiJSWDbTiSRvIuY9jjyNcCfUrb2Vyi1Wyy2YXxMHdEx+LigVbfyA+eFSzKKzNgmzxkLGwWonFaKRy0rit0MfS+g0HnWn5eHb6vWM5jPyfGvH3S05RP/AAifCJ7ntdrIIfa5MjEDcREO+p/LQeRSmAom2i1WdkdXQWOIOLi1zQ6YmpO+A+NTzUq1YRhteE4vzkfc9ljymMXAMdI6huJuPxPNK29k2z2GJrmWZwklN2M0VYzjJ+MeILjmbzlWtfufHb9nTEVjO1p+o89/3cvs6tYfbZcWhxcVvla0V9J9Cdn2Q4kFljjc26MtmAaMehkqWYxFQC3UVyJkBJLiSSSSTeSTeSVkAHMQu+MGNNaz29OKcT9VrR39rCwhshjDLQ5lpD8cxOgiDXAx4jmktzUGbNxJLsPWYTMEbwI3CeWQ0N00zCA3NoqR5VXrm8iZcToqPJULCPiV3/nRs5iXd+7EAio5wd+h2SMsod86KQmRmbV5E9bMPwYxL7S2Zj7TDJCzEcO5o2PBeTUXb26gz0VdOc7SR5P8rXfL+KBXlK59U5i0dnW7JcNtns8jTJlHi3PfGDW6AsIGLUXNrS5cW8ofJX/SaMlP9BbqRXDjKGMxbEnMo+RMyi45sxWcuONIfaRQ582pa7zWe7fSto7NvaP+GLP8mX7Jy9Sry1tH/DFn+TL9k9epV8+9YIQhAIQhBxm20f8A893z9n+3Yq82Ny/pcHzrVYe22P8A853z0HolaVV2xiX9Ms/zrVYRdTnJuVyQ9yae+4oFFyipLnEffoW9JItC2NJv0j1KKYmcaGvL+AtaWTVoz8SxK8331uzpqRp104taBEjgPRp/FVp2h1ak0HElurWmr0Jqd1GkZ+NA055bqpr1exMzUN40U0/iqcmNc11Bm0laJrUgVFPQgzJKaUNx/wA6tarnbDdW1N+abpqO+fmVgTMOeteMKu9njibSK58k3/2cgs/8mnNbf6P9xXgqO/Jo/bv6P9xXigEIQgEIQgw7MV4xjdS1OP8AEf63L2c7MV4tef0l/wA4/wBZWVPyhJ6OjbaBqTglCjGSJ9knKvYri2hw2waykGvGpONlGpaLZE42TlW+uM57fGjs3xM3SPQnBaG/gKPD+VZxuVbIxIaZwbR0SItDfwEd0N/AUfjcqMZZaqsJw7pA2njom3yHwj5StQFCaoOHJx0h1nnKQXcaQXpJkWNsWGymBPcslIcU25yac/lXPbEdVMPI4+i15cx5Naw96ZkdcVotZvrVN7R/wxZ/ky/ZPXqVeWto/wCGLP8AJl+yevUq8l1hCEIBCEIOK23jTBr/AJ2H7VqqLYrL+mWf51qtrblNMFyfOQ/atVLbEpv02zfOtVF9PkWpaZw0EkgDWTREsgXN7LpMUQySVyMUhkkaASX4rSWNIGguAB5VBKTYas7ZXRGePKtNC2t4dqv03p6WSt1y4kYaYAyYSY887KRVa8vnETXNa5110ZnmlccY97E0LqYnhrAL6gC/WgYlIAI0jyfjkTT5ACLvR61m3SVvNxp+LlqPlzgUOs/fxIMSvoTyDQtW0TAijbvJf+OJPYwHHmreaH2rVtJNLwBp48+pAh07dOfQaevWtdjxU1po0fiidccxoKZjf6eJa0w1XHlN/FxoEvIINM9fLn/Fy4DZ7/5IpT9U3N8p2nSu6llrWtA7Tx+RcDs3cDaBTg2+XfOv4kFofk0ft39H+4ryVG/k0ft39H+4ryQCEIQCEIQYdmXiq0PpO86pH/8AsV7TmkDQSbgvL9v2sbUXyHHhqXOIaC85zUDGxUicpzHKttw8L1p1uEG+F61Lna1tvgx+eeqno9rK1Eb5zGnVRx9NF0czZhohCjCbfC9aWMKM8L1qY3M7RwkfM72JW5hafDZ5r/YnNWThVRAwqzwvWle6zPC9alty+0+GzzX+xZG1bafDZ5r/AGK83dODVE+67PD9aBhdnh+gqYG1VavDZ5r/AGLcwZta2uF+ODGbqd7INRqCBcblecunAo5s4Wj8P1pPupH4XoKnptqy1ucXF0YqSaBr6CprdcmjtV2rw2ea/wBic3deDVDe6kfhegpBwozwvQVNnautPhs81/sWDtX2nw2ea/2Kc1Y4VUEcIs8L1pLsIs1jmKntzC0+GzzX+xG5hafDZ5r/AGKczZlw4c8be3X602+2tOn8cy6Cba0tYpimN2vvm05wlN2vbec+TA11zDT8VTmLGiD20f8ADFn+TL9k9epVQO1lsImseEoZ5HxmNgeHUxg7fMLRQEX3kaVfoWhmyhCEAhCEHB7drqYJl+ch+2aqK2ITfptm+darz28vgib5yH7Zq864CwkILRDK4EtjeHEDOQNVUHop76Jq0SDFIz1Ho1FcDJtqWc/8U3MzrJmTbMsxF0U3MzrIO4dFGCHBjA5rQxpDRUNF4aKZhUnnTD36VxL9sizcFNzM6yQdsiDg5eZmj+ZB2k0tQRn011LRe6+mY+tcrJth2f4scw8jPXjI9+cT2PeIpSG5zvLj516DpXG8/d6U1aZN6RWtdK5Juz6HTHIc2hvWTMmzeEi6OQV4m+1B18j6gGtMwoM5Wm4G/wBerXRc379oeCkzam+m9NSbMoj8SSl2hvtQdA8E1pfTTrvXE7N3VtDbqUiaPpOUu/ZhCbmxyAfy1565lz2yW3ieUPaKDEDb6VuJvNDxoLa/Jo/bv6P9xXkqO/JpH/m/0f7qvFAIQhAIQm5Do5+III/DNpxWF3kaNbjp8ipvbCw86ztbDC8iaTfPc2tWR18tC4inICrIw9bsYuLQXMia4hrRUuIBJDRpJzBefMKttM80k0kE+O91SDBLvRmawXaAAPIoNR1vtGfLzin8SSp4kiPCU5oRPMKG8ZWQnTUVSm2GaprBMBoOQlv9CSMGzYw/MzhtNEEtCTxUVDcVrkJBbI9pB0OfUaxUZk9HhOc97PO0g8LITT/SxLg2bGGLDPSpJIglFeUURJg6a7FhmF4qRBKOe69ApmE7QTdPO0g8LJWlfvTjMJ2gmgnna4HhZCSK56ceZJdg2U5oZ2k6RZ5q+pLdg6U1/MzAkUqLPNjDy0QLGFLQSWiedjgbjlZakXVIHoThwraalotFoYfinLS36TQZ1hmD5OBmrSmN3NOTz0TkWDpABWKZxA742acu476IG5cK2muLl7Qw/FcZZbyc4A4gkS4UtANMvO003r8rL3x0U1p5mDZAKGKZxBJBdZpyRU6LvIteXB8oH6mZ5xqgGzzb2p0EjQgRLhS0C7LztuuflZKVNyQ/Cc4/55xd32UkuKVJg6bfUhmfW8NNnloKaAaXJJwdLecjOajvTZ5aCnkQJdhOdv8AzTi477KyXGiBhKcEfnpzxiWTUgYOmN5hnF17chKRXmQLDNWmQmpS45CXmpRAv3Qn0TT10HKyLFkwvaG3tnmD2nhHm/XQ1B8qR7nzY36mehHAS3EcVNKw/Bs2MCIJ77j+YlHIcyC59huGe6YY5vjt3kzdTxnu1HOOIq0MHzVaL63Ch1hectrya0We1huRnyU28kGRkDW6WSEkXUNx4nHUr0wFaqfmznbe3k0hQdIhJY6oSlQIQkyPDQSSAACSTmAGclBzG2RZoJrDLFPMyESUxHvzCRpDmXZzeL+JeZJ8EuDi0NY8jSx7cUitKgki5dztgbIzhG0ucK9zxExwNvo8jv5XU47h/hcfaYgHNJFw4iKONw5UDUWx+UiuRf5C0j1pXvcl4GT6HtRPCA5ppvaEZiLzm5UiaENcHU3tKZjca3cqBfvcl4F/0Pas+9yXgX/Q9qZfDiuxqb0ilaG4/grDoQ1xNN6eIih/z9yB/wB7cvAv+h7UsbH5gCBHIAc4q2h5RW9apgxTUjeniN3+0GAN0b06aEUogf8Ae3LwL/oe1Hvbl4F/0Patd0AGcVZyEUoEGCmcVZroRSg9KB/3uS8C/wCh7Ue9yXgX/Q9qZdCNIq3ODQjFpSg40oxX3irbyHUIpTMOPSgcOxyXRC/6HtWscGOHfRBtTQVc3PquK2GxX1IqLyHUNwoKCmlOQxXg0xga0dQig0Cn3oLp2j7BDBFKBPE+0S0c6Nhrk42XNHGauJJGtWkvLOBbdJZZmWiAESRHGpQgSM+Ow8rar0rsfwxHa7PHPEaskbXjB+M08YNQgkUIQgS99BVRs9q0c61dltufBFlWtLmNDi8DPQCoIPkPOuWl2VRtYXnGIa0uNC1xIArcBnPEpInLdIL8yinuXOSbYdlOdlq6B3sTuDtllnncWsbOCBXfsyYpUC4uGe9TITLnJOMtV+EYhnxvI5p9SwMIxfvc4RW4HJQK022+I6/OaEoW6PWfOag0dmdtMNhnc04rizFaRcQ55DQQdd6pZszjnLj/ADH2q8rc+zzMMcrQ9hpVrnNpdmPKogbHMG+Lt6V3XVFVMkdrPOnWvdrPOVajcA4NH7MzpXddODAuDfFWdK/rqipnSO1nnKZfI7W7nKt44Ewb4qzpX9dNu2P4NP7M3pXddQVNY8IPhkZIHOGI4ONHG8AgkXG8Uqr+LwbxmN45CuYGx3Bta9zs8shI8oLlOC3xUoLgMwxm3BBsFyTjJju2Pj89qx3ZFrPnNUGxjJbHLU7ti1nz2IFviGvzmoJKJ16mLHKAFzAwpENfnMT7MPRjX5zEHaWK1aDpUiq798rQWhoJc5zWgYzM7iAPWu8sONiNx++pfdSnErCNgqr9uPZSWMFhhdSSYDLOB/VxHRxF1OblVi4WtLooZZGMMjmRuc1gzuc1pIb5V5VwhhR08sksrqyPcS+oIIOqhzAZqcSozaHXb1uYUaC0GgGYVqmXOu72p+b0rAlGtZyoQYixQ2/GLvm6ium+tybhIA3wNc/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G0VNJYgK3AwuJA0AnKXpOQtPDQ9A7tFllG7DXO0+PaC3MsGeLnp5+0QdrLBnix6eftFO5C08ND0Du0RkLTw0PQO7RNMbmudp8e0CdrDBni318/aLA2r8F+LfXz9op/IWnhoegd2iMhaeGh6B3aJpjc1ztPj2gdzHBni318/XRuY4M8W+un66nshaeGh6B3aIyFp4aHoHdommNzXO0+PaC3MsGeLfXT9dJO1pgwfs/wBfP11P5C08ND0Du0TGyWxOmixWsD3Vuq4NxHUNHX8efSASRekVjOIzSbzpmcv5/pDja1wZm7n+vn7RDdrTBni318/aLesdjlitEshZjCQgE1YSS5zAC0gYwaGgkhx0XLXhwbOzGLGGNrpcYxxytDv1eKCHZsXGAN9501zLLRG7Xxrf2mtzPBni310/XRuZ4M8W+un662n2C145cHvpjOIGUFKZdpYKasnj3f4UxPFOXHEkja3QHRFxHlxxXmUmsR3Z1xJn+mXPbmWDPFvrp+ujcywZ4t9fP11O5C08ND0Du0RkLTw0PQO7RTTG7LXO0+PaC3MsGeLfXz9dZG1ngzxb66brqcyFp4aHoHdojIWnhoegd2iaY3Nc7T49oDcvwX4t9fP2iyNrHBni318/aKeyFp4aHoHdojIWnhoegd2iaY3Nc7T49oHcxwZ4t9fP2iNzHBni310/XU9kLTw0PQO7RGQtPDQ9A7tE0xua52nx7a+CdidjspxoLNEx3hYuM/z3VPpU0o3IWnhoegd2i3oQ4NGMQXUvIFATrAqac6kxksWz7ZHCuJwvtXWC0SulLZI3uNXZN+K0nScUggLs5a4pxSA6hoSKgHQSKiq0MjaeGh6B3aJEZk2y7ZuPdtP2A5zaOlHVWNxzB+u09N/1XY5C08ND0Du0RkLTw0PQO7RXTG6a52nx7cfuO4P12jpv+qVHtRWBuY2jpQf/AJXXZC08ND0Du0RkLTw0PQO7RNMbmudp8e3K7lFh8K0dIOqjcosOu0dIOquqyFp4aHoHdosthtNb5oqafzDh/cTTG5rnafHtyR2rLBWmNPXPTKtrTXTFWNy6wUrjz015VtOfFU7hvBUk0pLWMAyTmiXGo8Pcx7RUUrijHzAi810JlmDZu5zBiNvdjggsFA2SM4u9aGlxo4i6lwrW9ZxSsxH21Ti3iZjSihtVWE5nT9I3qrO5RYfCtHSN6qk4cFWljMUG8Q4rC2Ytaw4jhQtAo4lxacanNSh3LBg6dkuNjuLaSCjpHPF4jMe9J0ESc/NJpEd1ri2nL9MoDcnsXhWjpG9VIk2o7C4ULrR0oHqautyNp4aHoHdojIWnhoegd2ix0xu2a52nx7cduO4P12npf+qwdpzB+u09KOquyyFp4aHoHdojIWnhoegd2iaY3Nc7T49uObtO2AZnWnpR1UuPahweHAuy76GuK6XenlxQF12QtPDQ9A7tEZC08ND0Du0TTG5rnafHtuWSzNiY1kbQ1jAA1ozADME8tWyMlBOUex40YsZZQ8ZLjVbSksonOGFlCFFCEIQCEIQCEIQYWEISSWCsoQobhZQhVO7KEIRQhCEAhCEAhCEAhCEGCgIQgyhCEAhCEAsIQgwsoQoQEBCFQLKEIBCEIBCEIBCEI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pt-BR"/>
          </a:p>
        </p:txBody>
      </p:sp>
      <p:sp>
        <p:nvSpPr>
          <p:cNvPr id="18440" name="AutoShape 6" descr="data:image/jpeg;base64,/9j/4AAQSkZJRgABAQAAAQABAAD/2wCEAAkGBxQSEhQUEhQTFBQUFBcXFRUVExYUFBQUFRQWFxQUFRUYHCggGBolHBQUIjIiJSkrLi4uFx8zODQsOCgtLisBCgoKDg0OGBAQGzccHCAsLCwtLCssLCwsLCwsLC0sLywrLCssLywsNS8sLyw0NTcsLCwsODQtNzcsLCs3LSwsLP/AABEIAJIBWQMBIgACEQEDEQH/xAAcAAABBAMBAAAAAAAAAAAAAAAAAgMFBwEEBgj/xABREAABAwECBgsJCwwCAwEAAAABAAIDEQQhBRITMUFRBgcXIlNhcZGT0tMUMlJUgZKhsdEVFjVCcnOio7PB8AgjJDNEYmOCg8Ph8UPiNLLCJf/EABoBAQEAAwEBAAAAAAAAAAAAAAABAgMEBQb/xAArEQEAAgAEBgIBAwUAAAAAAAAAAQIDERJRExQxQaHRBCEyIrHwQlJxgcH/2gAMAwEAAhEDEQA/ALwWUIQYXHYa2woIJHRsY+ZzCWvLS1rA4Z2hzjviNNBRdi7MV5vntQjjMj6kZzS8kudn5yrEZpK0N1BnisvSRrG6gzxWXpI1UI2Rxan+aPale+CLU/zR7Vnw52TUsTd6sWmz2oHSKR3Hz0bvdh8XtXNH11RNtsRdI9ze9c4kVuNCapn3Mfxc6nDtsuqF+bvdh8XtXNH10bvdh8XtXNH11QgwW/i51n3Jk/d51eFfZNUbr63e7D4vauaPrpTdvexHNZ7Wf5Y9Gf46oT3Ik/d504ywTClHUpWm+N1c9OVOFfY1Ruvbd6sXAWrmj66N3qxcBauaPrqh/cyWlKinykn3Jk/d504V9jVG6+d3qxcBauaPro3erFwFq5o+uqF9ypOLnWPct/Fzpwr7GqF97vVi4C1c0fXRu9WLgLVzR9dUGcGv4udY7gfxc6nDvsuqF+7vVi4C1c0fXRu9WLgLVzR9dUAbE7i50k2R3Fzpw7bGcPVuwjbCsmFC5sJeyVgxjFIAH4lQMdtCQ4VI5KjWuuXl3aKeRheEA545QeMZMmnOBzL1EsFCEIQCEIQCEIQCEIQCEIQCEIQCEIQCEIQCEIQCEIQCEIQCEIQYdmK8w4TdWyu8nokA+5ennZivLdsd+ZLTr/uVWeH+UJbogGRp5kacZGthjF6cVzcs2yMtiTrYk81icDVvrhZtNsWIMCJLySeDUoRFbowWifk7GMmjJrZFnKV3KVlwqsOPOzUyaxk1t9zlJMJU4MLzEtXJJBiW0WpJCwnBbK/IiWm6JNuiW8WpDmLTbDyb64maOfEmJI1IvjWvKzOtNqt0Tmmdo34Yg+TL9k5epF5b2jvhiD5Mv2Tl6kXlOkIQhAIQhAIQhAIQhAIQhAIQhAIQhAIQhAIQhAIQhAIQhAIQhBh2YryrapKgjj/+l6qdmK8lPkq8j94+srPD/KGNuh1jU81qwxqcAXu4VM3l4uJkyApTAuAprU/EhYXnToa0a3ONwWpZ4SaUFSTQDWTmCuy1QMwXg1wZQSYlC7S6Z4pjeS/yBPkY/CiK16z0asHC4kza0/UK92ObCJLXlcR8bRE/ExjUte6+uKRozX00hM4c2K2iyfrWbw3B7DjMJ1E6PKu72EW82bFsckJjIjdM5+OHXG+rwO9uAGeuZLm2YZWNpksmNBNIYhWQVffQ0ZSunn0rmn5GNGJOUZ1b4wcLR1ylVgiWciprDmDO555IryGu3p1tIq30FSEGxjHiY9srcpJE6VsRaQSxho6j81V1zi1iImekuWKTMzEdnKZJJdEpLuZ1xxXX5t6b+S5LsdiD3Ue4xto7fYjnjGAJDaN03LKbxEZpEZ9EI+Fa8kC6zCeBY42NdlCC6zRTBpaXYzpK4zQWijQKaVBS2d11Wu33e1B33Jr8itMWLfcFqTHVEOakkLetNnIFS0iuaoIrTPSudaZCzmItCVtNZyMvateZtx5FtuTEwuPIuPErk9DDtm3do34Yg+RL9k5epF5a2jfhiz/Jl+ycvUq8N6AQhCAQhCCJ2UYVNlsz5QAXVa1gObHe4NaTxCtfIqwnw1aXEk2qep8FwaByNAoAu52zXUsJP8aH7Vqr7AoD7RC1wBa54BBzEallCSQ7C1q8ctXSDqps4dtQ/a7QeWT2BWa7ANm4CPzUzJgGy8BH5qgofZDs2wnBMWtts+IRVtSM2qtNCjN0jCnjs3OPYr7wjsVsUgBfZYXYuaredRL9h9g8Ug8xRVNbpGFPHZudvsSztj4Sv/TbRope3y1uVuS7EbBfSyw+Ymn7E7CLu5Ya/I9aCpd0jCnjs3OPYjdIwp47Nzj2K0Zdi9izCyweYtabYzYqXWeLzUFb7o+FPHZucexG6PhTx2bnHsVhSbG7Hos8Vfk6U0dj9kzdzwj+X1IOB3R8KeOzc49iy3bIwoL+7Zudp+5dvLgCyEHFgjp8m/8A0q/2dWRkVoDY2NY3JNuaKCuM6pPHcgv7ab2bS4Ss8gtFDNA4BzgKB7XA4riMwdc4GmpWGqO/Jo/bv6P9xXigEIQgEIQgw7MvH7ZKzEfxHeguXsB2ZeNYnfpJH8V/rcs8P8o/yxt+MuhbyFON5CmWtTgX0GG8fGiJSWDbTiSRvIuY9jjyNcCfUrb2Vyi1Wyy2YXxMHdEx+LigVbfyA+eFSzKKzNgmzxkLGwWonFaKRy0rit0MfS+g0HnWn5eHb6vWM5jPyfGvH3S05RP/AAifCJ7ntdrIIfa5MjEDcREO+p/LQeRSmAom2i1WdkdXQWOIOLi1zQ6YmpO+A+NTzUq1YRhteE4vzkfc9ljymMXAMdI6huJuPxPNK29k2z2GJrmWZwklN2M0VYzjJ+MeILjmbzlWtfufHb9nTEVjO1p+o89/3cvs6tYfbZcWhxcVvla0V9J9Cdn2Q4kFljjc26MtmAaMehkqWYxFQC3UVyJkBJLiSSSSTeSTeSVkAHMQu+MGNNaz29OKcT9VrR39rCwhshjDLQ5lpD8cxOgiDXAx4jmktzUGbNxJLsPWYTMEbwI3CeWQ0N00zCA3NoqR5VXrm8iZcToqPJULCPiV3/nRs5iXd+7EAio5wd+h2SMsod86KQmRmbV5E9bMPwYxL7S2Zj7TDJCzEcO5o2PBeTUXb26gz0VdOc7SR5P8rXfL+KBXlK59U5i0dnW7JcNtns8jTJlHi3PfGDW6AsIGLUXNrS5cW8ofJX/SaMlP9BbqRXDjKGMxbEnMo+RMyi45sxWcuONIfaRQ582pa7zWe7fSto7NvaP+GLP8mX7Jy9Sry1tH/DFn+TL9k9epV8+9YIQhAIQhBxm20f8A893z9n+3Yq82Ny/pcHzrVYe22P8A853z0HolaVV2xiX9Ms/zrVYRdTnJuVyQ9yae+4oFFyipLnEffoW9JItC2NJv0j1KKYmcaGvL+AtaWTVoz8SxK8331uzpqRp104taBEjgPRp/FVp2h1ak0HElurWmr0Jqd1GkZ+NA055bqpr1exMzUN40U0/iqcmNc11Bm0laJrUgVFPQgzJKaUNx/wA6tarnbDdW1N+abpqO+fmVgTMOeteMKu9njibSK58k3/2cgs/8mnNbf6P9xXgqO/Jo/bv6P9xXigEIQgEIQgw7MV4xjdS1OP8AEf63L2c7MV4tef0l/wA4/wBZWVPyhJ6OjbaBqTglCjGSJ9knKvYri2hw2waykGvGpONlGpaLZE42TlW+uM57fGjs3xM3SPQnBaG/gKPD+VZxuVbIxIaZwbR0SItDfwEd0N/AUfjcqMZZaqsJw7pA2njom3yHwj5StQFCaoOHJx0h1nnKQXcaQXpJkWNsWGymBPcslIcU25yac/lXPbEdVMPI4+i15cx5Naw96ZkdcVotZvrVN7R/wxZ/ky/ZPXqVeWto/wCGLP8AJl+yevUq8l1hCEIBCEIOK23jTBr/AJ2H7VqqLYrL+mWf51qtrblNMFyfOQ/atVLbEpv02zfOtVF9PkWpaZw0EkgDWTREsgXN7LpMUQySVyMUhkkaASX4rSWNIGguAB5VBKTYas7ZXRGePKtNC2t4dqv03p6WSt1y4kYaYAyYSY887KRVa8vnETXNa5110ZnmlccY97E0LqYnhrAL6gC/WgYlIAI0jyfjkTT5ACLvR61m3SVvNxp+LlqPlzgUOs/fxIMSvoTyDQtW0TAijbvJf+OJPYwHHmreaH2rVtJNLwBp48+pAh07dOfQaevWtdjxU1po0fiidccxoKZjf6eJa0w1XHlN/FxoEvIINM9fLn/Fy4DZ7/5IpT9U3N8p2nSu6llrWtA7Tx+RcDs3cDaBTg2+XfOv4kFofk0ft39H+4ryVG/k0ft39H+4ryQCEIQCEIQYdmXiq0PpO86pH/8AsV7TmkDQSbgvL9v2sbUXyHHhqXOIaC85zUDGxUicpzHKttw8L1p1uEG+F61Lna1tvgx+eeqno9rK1Eb5zGnVRx9NF0czZhohCjCbfC9aWMKM8L1qY3M7RwkfM72JW5hafDZ5r/YnNWThVRAwqzwvWle6zPC9alty+0+GzzX+xZG1bafDZ5r/AGK83dODVE+67PD9aBhdnh+gqYG1VavDZ5r/AGLcwZta2uF+ODGbqd7INRqCBcblecunAo5s4Wj8P1pPupH4XoKnptqy1ucXF0YqSaBr6CprdcmjtV2rw2ea/wBic3deDVDe6kfhegpBwozwvQVNnautPhs81/sWDtX2nw2ea/2Kc1Y4VUEcIs8L1pLsIs1jmKntzC0+GzzX+xG5hafDZ5r/AGKczZlw4c8be3X602+2tOn8cy6Cba0tYpimN2vvm05wlN2vbec+TA11zDT8VTmLGiD20f8ADFn+TL9k9epVQO1lsImseEoZ5HxmNgeHUxg7fMLRQEX3kaVfoWhmyhCEAhCEHB7drqYJl+ch+2aqK2ITfptm+darz28vgib5yH7Zq864CwkILRDK4EtjeHEDOQNVUHop76Jq0SDFIz1Ho1FcDJtqWc/8U3MzrJmTbMsxF0U3MzrIO4dFGCHBjA5rQxpDRUNF4aKZhUnnTD36VxL9sizcFNzM6yQdsiDg5eZmj+ZB2k0tQRn011LRe6+mY+tcrJth2f4scw8jPXjI9+cT2PeIpSG5zvLj516DpXG8/d6U1aZN6RWtdK5Juz6HTHIc2hvWTMmzeEi6OQV4m+1B18j6gGtMwoM5Wm4G/wBerXRc379oeCkzam+m9NSbMoj8SSl2hvtQdA8E1pfTTrvXE7N3VtDbqUiaPpOUu/ZhCbmxyAfy1565lz2yW3ieUPaKDEDb6VuJvNDxoLa/Jo/bv6P9xXkqO/JpH/m/0f7qvFAIQhAIQm5Do5+III/DNpxWF3kaNbjp8ipvbCw86ztbDC8iaTfPc2tWR18tC4inICrIw9bsYuLQXMia4hrRUuIBJDRpJzBefMKttM80k0kE+O91SDBLvRmawXaAAPIoNR1vtGfLzin8SSp4kiPCU5oRPMKG8ZWQnTUVSm2GaprBMBoOQlv9CSMGzYw/MzhtNEEtCTxUVDcVrkJBbI9pB0OfUaxUZk9HhOc97PO0g8LITT/SxLg2bGGLDPSpJIglFeUURJg6a7FhmF4qRBKOe69ApmE7QTdPO0g8LJWlfvTjMJ2gmgnna4HhZCSK56ceZJdg2U5oZ2k6RZ5q+pLdg6U1/MzAkUqLPNjDy0QLGFLQSWiedjgbjlZakXVIHoThwraalotFoYfinLS36TQZ1hmD5OBmrSmN3NOTz0TkWDpABWKZxA742acu476IG5cK2muLl7Qw/FcZZbyc4A4gkS4UtANMvO003r8rL3x0U1p5mDZAKGKZxBJBdZpyRU6LvIteXB8oH6mZ5xqgGzzb2p0EjQgRLhS0C7LztuuflZKVNyQ/Cc4/55xd32UkuKVJg6bfUhmfW8NNnloKaAaXJJwdLecjOajvTZ5aCnkQJdhOdv8AzTi477KyXGiBhKcEfnpzxiWTUgYOmN5hnF17chKRXmQLDNWmQmpS45CXmpRAv3Qn0TT10HKyLFkwvaG3tnmD2nhHm/XQ1B8qR7nzY36mehHAS3EcVNKw/Bs2MCIJ77j+YlHIcyC59huGe6YY5vjt3kzdTxnu1HOOIq0MHzVaL63Ch1hectrya0We1huRnyU28kGRkDW6WSEkXUNx4nHUr0wFaqfmznbe3k0hQdIhJY6oSlQIQkyPDQSSAACSTmAGclBzG2RZoJrDLFPMyESUxHvzCRpDmXZzeL+JeZJ8EuDi0NY8jSx7cUitKgki5dztgbIzhG0ucK9zxExwNvo8jv5XU47h/hcfaYgHNJFw4iKONw5UDUWx+UiuRf5C0j1pXvcl4GT6HtRPCA5ppvaEZiLzm5UiaENcHU3tKZjca3cqBfvcl4F/0Pas+9yXgX/Q9qZfDiuxqb0ilaG4/grDoQ1xNN6eIih/z9yB/wB7cvAv+h7UsbH5gCBHIAc4q2h5RW9apgxTUjeniN3+0GAN0b06aEUogf8Ae3LwL/oe1Hvbl4F/0Patd0AGcVZyEUoEGCmcVZroRSg9KB/3uS8C/wCh7Ue9yXgX/Q9qZdCNIq3ODQjFpSg40oxX3irbyHUIpTMOPSgcOxyXRC/6HtWscGOHfRBtTQVc3PquK2GxX1IqLyHUNwoKCmlOQxXg0xga0dQig0Cn3oLp2j7BDBFKBPE+0S0c6Nhrk42XNHGauJJGtWkvLOBbdJZZmWiAESRHGpQgSM+Ow8rar0rsfwxHa7PHPEaskbXjB+M08YNQgkUIQgS99BVRs9q0c61dltufBFlWtLmNDi8DPQCoIPkPOuWl2VRtYXnGIa0uNC1xIArcBnPEpInLdIL8yinuXOSbYdlOdlq6B3sTuDtllnncWsbOCBXfsyYpUC4uGe9TITLnJOMtV+EYhnxvI5p9SwMIxfvc4RW4HJQK022+I6/OaEoW6PWfOag0dmdtMNhnc04rizFaRcQ55DQQdd6pZszjnLj/ADH2q8rc+zzMMcrQ9hpVrnNpdmPKogbHMG+Lt6V3XVFVMkdrPOnWvdrPOVajcA4NH7MzpXddODAuDfFWdK/rqipnSO1nnKZfI7W7nKt44Ewb4qzpX9dNu2P4NP7M3pXddQVNY8IPhkZIHOGI4ONHG8AgkXG8Uqr+LwbxmN45CuYGx3Bta9zs8shI8oLlOC3xUoLgMwxm3BBsFyTjJju2Pj89qx3ZFrPnNUGxjJbHLU7ti1nz2IFviGvzmoJKJ16mLHKAFzAwpENfnMT7MPRjX5zEHaWK1aDpUiq798rQWhoJc5zWgYzM7iAPWu8sONiNx++pfdSnErCNgqr9uPZSWMFhhdSSYDLOB/VxHRxF1OblVi4WtLooZZGMMjmRuc1gzuc1pIb5V5VwhhR08sksrqyPcS+oIIOqhzAZqcSozaHXb1uYUaC0GgGYVqmXOu72p+b0rAlGtZyoQYixQ2/GLvm6ium+tybhIA3wNc/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G0VNJYgK3AwuJA0AnKXpOQtPDQ9A7tFllG7DXO0+PaC3MsGeLnp5+0QdrLBnix6eftFO5C08ND0Du0RkLTw0PQO7RNMbmudp8e0CdrDBni318/aLA2r8F+LfXz9op/IWnhoegd2iMhaeGh6B3aJpjc1ztPj2gdzHBni318/XRuY4M8W+un66nshaeGh6B3aIyFp4aHoHdommNzXO0+PaC3MsGeLfXT9dJO1pgwfs/wBfP11P5C08ND0Du0TGyWxOmixWsD3Vuq4NxHUNHX8efSASRekVjOIzSbzpmcv5/pDja1wZm7n+vn7RDdrTBni318/aLesdjlitEshZjCQgE1YSS5zAC0gYwaGgkhx0XLXhwbOzGLGGNrpcYxxytDv1eKCHZsXGAN9501zLLRG7Xxrf2mtzPBni310/XRuZ4M8W+un662n2C145cHvpjOIGUFKZdpYKasnj3f4UxPFOXHEkja3QHRFxHlxxXmUmsR3Z1xJn+mXPbmWDPFvrp+ujcywZ4t9fP11O5C08ND0Du0RkLTw0PQO7RTTG7LXO0+PaC3MsGeLfXz9dZG1ngzxb66brqcyFp4aHoHdojIWnhoegd2iaY3Nc7T49oDcvwX4t9fP2iyNrHBni318/aKeyFp4aHoHdojIWnhoegd2iaY3Nc7T49oHcxwZ4t9fP2iNzHBni310/XU9kLTw0PQO7RGQtPDQ9A7tE0xua52nx7a+CdidjspxoLNEx3hYuM/z3VPpU0o3IWnhoegd2i3oQ4NGMQXUvIFATrAqac6kxksWz7ZHCuJwvtXWC0SulLZI3uNXZN+K0nScUggLs5a4pxSA6hoSKgHQSKiq0MjaeGh6B3aJEZk2y7ZuPdtP2A5zaOlHVWNxzB+u09N/1XY5C08ND0Du0RkLTw0PQO7RXTG6a52nx7cfuO4P12jpv+qVHtRWBuY2jpQf/AJXXZC08ND0Du0RkLTw0PQO7RNMbmudp8e3K7lFh8K0dIOqjcosOu0dIOquqyFp4aHoHdosthtNb5oqafzDh/cTTG5rnafHtyR2rLBWmNPXPTKtrTXTFWNy6wUrjz015VtOfFU7hvBUk0pLWMAyTmiXGo8Pcx7RUUrijHzAi810JlmDZu5zBiNvdjggsFA2SM4u9aGlxo4i6lwrW9ZxSsxH21Ti3iZjSihtVWE5nT9I3qrO5RYfCtHSN6qk4cFWljMUG8Q4rC2Ytaw4jhQtAo4lxacanNSh3LBg6dkuNjuLaSCjpHPF4jMe9J0ESc/NJpEd1ri2nL9MoDcnsXhWjpG9VIk2o7C4ULrR0oHqautyNp4aHoHdojIWnhoegd2ix0xu2a52nx7cduO4P12npf+qwdpzB+u09KOquyyFp4aHoHdojIWnhoegd2iaY3Nc7T49uObtO2AZnWnpR1UuPahweHAuy76GuK6XenlxQF12QtPDQ9A7tEZC08ND0Du0TTG5rnafHtuWSzNiY1kbQ1jAA1ozADME8tWyMlBOUex40YsZZQ8ZLjVbSksonOGFlCFFCEIQCEIQCEIQYWEISSWCsoQobhZQhVO7KEIRQhCEAhCEAhCEAhCEGCgIQgyhCEAhCEAsIQgwsoQoQEBCFQLKEIBCEIBCEIBCEIP/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pt-BR"/>
          </a:p>
        </p:txBody>
      </p:sp>
      <p:pic>
        <p:nvPicPr>
          <p:cNvPr id="18441" name="Picture 8" descr="http://blog.efacil.com.br/wp-content/uploads/2010/12/netbook-x-notebook2.jpg"/>
          <p:cNvPicPr>
            <a:picLocks noChangeAspect="1" noChangeArrowheads="1"/>
          </p:cNvPicPr>
          <p:nvPr/>
        </p:nvPicPr>
        <p:blipFill>
          <a:blip r:embed="rId2"/>
          <a:srcRect/>
          <a:stretch>
            <a:fillRect/>
          </a:stretch>
        </p:blipFill>
        <p:spPr bwMode="auto">
          <a:xfrm>
            <a:off x="714375" y="1714500"/>
            <a:ext cx="3700463" cy="1571625"/>
          </a:xfrm>
          <a:prstGeom prst="rect">
            <a:avLst/>
          </a:prstGeom>
          <a:noFill/>
          <a:ln w="9525">
            <a:noFill/>
            <a:miter lim="800000"/>
            <a:headEnd/>
            <a:tailEnd/>
          </a:ln>
        </p:spPr>
      </p:pic>
      <p:pic>
        <p:nvPicPr>
          <p:cNvPr id="18442" name="Picture 12" descr="http://ogestor.eti.br/wp-content/uploads/2009/07/netbook-ao-lado-do-notebook.jpg"/>
          <p:cNvPicPr>
            <a:picLocks noChangeAspect="1" noChangeArrowheads="1"/>
          </p:cNvPicPr>
          <p:nvPr/>
        </p:nvPicPr>
        <p:blipFill>
          <a:blip r:embed="rId3"/>
          <a:srcRect/>
          <a:stretch>
            <a:fillRect/>
          </a:stretch>
        </p:blipFill>
        <p:spPr bwMode="auto">
          <a:xfrm>
            <a:off x="5786438" y="2786063"/>
            <a:ext cx="2000250" cy="150018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smtClean="0">
                <a:solidFill>
                  <a:schemeClr val="bg1"/>
                </a:solidFill>
              </a:rPr>
              <a:t>NOTEBOOK E NETBOOK</a:t>
            </a:r>
            <a:endParaRPr dirty="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FFBA8B44-4EA2-4E7B-96C7-12ECF43777AE}" type="slidenum">
              <a:rPr smtClean="0"/>
              <a:pPr>
                <a:defRPr/>
              </a:pPr>
              <a:t>24</a:t>
            </a:fld>
            <a:endParaRPr/>
          </a:p>
        </p:txBody>
      </p:sp>
      <p:sp>
        <p:nvSpPr>
          <p:cNvPr id="19461" name="CaixaDeTexto 6"/>
          <p:cNvSpPr txBox="1">
            <a:spLocks noChangeArrowheads="1"/>
          </p:cNvSpPr>
          <p:nvPr/>
        </p:nvSpPr>
        <p:spPr bwMode="auto">
          <a:xfrm>
            <a:off x="642910" y="4143380"/>
            <a:ext cx="7786687" cy="1938992"/>
          </a:xfrm>
          <a:prstGeom prst="rect">
            <a:avLst/>
          </a:prstGeom>
          <a:noFill/>
          <a:ln w="9525">
            <a:noFill/>
            <a:miter lim="800000"/>
            <a:headEnd/>
            <a:tailEnd/>
          </a:ln>
        </p:spPr>
        <p:txBody>
          <a:bodyPr>
            <a:spAutoFit/>
          </a:bodyPr>
          <a:lstStyle/>
          <a:p>
            <a:pPr algn="just"/>
            <a:r>
              <a:rPr lang="pt-BR" sz="2400" dirty="0">
                <a:solidFill>
                  <a:schemeClr val="bg1"/>
                </a:solidFill>
              </a:rPr>
              <a:t>A grande vantagem dos </a:t>
            </a:r>
            <a:r>
              <a:rPr lang="pt-BR" sz="2400" dirty="0" err="1">
                <a:solidFill>
                  <a:schemeClr val="bg1"/>
                </a:solidFill>
              </a:rPr>
              <a:t>netbooks</a:t>
            </a:r>
            <a:r>
              <a:rPr lang="pt-BR" sz="2400" dirty="0">
                <a:solidFill>
                  <a:schemeClr val="bg1"/>
                </a:solidFill>
              </a:rPr>
              <a:t> é a portabilidade. Pesando cerca de 1 Kg, eles são feitos para carregar dentro da mochila como se fossem livros, até porque tem o mesmo tamanho. É algo importante a considerar se você deseja carregar seu equipamento pra todo lado</a:t>
            </a:r>
          </a:p>
        </p:txBody>
      </p:sp>
      <p:pic>
        <p:nvPicPr>
          <p:cNvPr id="19462" name="Picture 2" descr="http://www.lendomais.com.br/wp-content/uploads/2011/04/notebook-ou-netbook..jpg"/>
          <p:cNvPicPr>
            <a:picLocks noChangeAspect="1" noChangeArrowheads="1"/>
          </p:cNvPicPr>
          <p:nvPr/>
        </p:nvPicPr>
        <p:blipFill>
          <a:blip r:embed="rId2"/>
          <a:srcRect/>
          <a:stretch>
            <a:fillRect/>
          </a:stretch>
        </p:blipFill>
        <p:spPr bwMode="auto">
          <a:xfrm>
            <a:off x="428625" y="1428750"/>
            <a:ext cx="2643188" cy="1539875"/>
          </a:xfrm>
          <a:prstGeom prst="rect">
            <a:avLst/>
          </a:prstGeom>
          <a:noFill/>
          <a:ln w="9525">
            <a:noFill/>
            <a:miter lim="800000"/>
            <a:headEnd/>
            <a:tailEnd/>
          </a:ln>
        </p:spPr>
      </p:pic>
      <p:pic>
        <p:nvPicPr>
          <p:cNvPr id="19463" name="Picture 4" descr="http://mlb-s1-p.mlstatic.com/capa-notebook-neoprene-varias-cores-case-netbook-proteco-13847-MLB199105050_1019-F.jpg"/>
          <p:cNvPicPr>
            <a:picLocks noChangeAspect="1" noChangeArrowheads="1"/>
          </p:cNvPicPr>
          <p:nvPr/>
        </p:nvPicPr>
        <p:blipFill>
          <a:blip r:embed="rId3" cstate="print"/>
          <a:srcRect/>
          <a:stretch>
            <a:fillRect/>
          </a:stretch>
        </p:blipFill>
        <p:spPr bwMode="auto">
          <a:xfrm>
            <a:off x="5357818" y="1500174"/>
            <a:ext cx="2286016" cy="2286016"/>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extLst/>
          </a:lstStyle>
          <a:p>
            <a:pPr fontAlgn="auto">
              <a:spcAft>
                <a:spcPts val="0"/>
              </a:spcAft>
              <a:defRPr/>
            </a:pPr>
            <a:r>
              <a:rPr dirty="0" smtClean="0">
                <a:solidFill>
                  <a:schemeClr val="bg1"/>
                </a:solidFill>
              </a:rPr>
              <a:t>Principais componentes</a:t>
            </a:r>
            <a:endParaRPr dirty="0">
              <a:solidFill>
                <a:schemeClr val="bg1"/>
              </a:solidFill>
            </a:endParaRPr>
          </a:p>
        </p:txBody>
      </p:sp>
      <p:pic>
        <p:nvPicPr>
          <p:cNvPr id="10242" name="Picture 2" descr="http://m.meubit.com/2011/03/memoria-ram.jpg"/>
          <p:cNvPicPr>
            <a:picLocks noGrp="1" noChangeAspect="1" noChangeArrowheads="1"/>
          </p:cNvPicPr>
          <p:nvPr>
            <p:ph type="pic" sz="quarter" idx="11"/>
          </p:nvPr>
        </p:nvPicPr>
        <p:blipFill>
          <a:blip r:embed="rId3"/>
          <a:srcRect l="12500" r="12500"/>
          <a:stretch>
            <a:fillRect/>
          </a:stretch>
        </p:blipFill>
        <p:spPr/>
      </p:pic>
      <p:pic>
        <p:nvPicPr>
          <p:cNvPr id="10246" name="Picture 6" descr="http://www.pccomputadores.com.br/imgs/produtos/13502.jpg"/>
          <p:cNvPicPr>
            <a:picLocks noGrp="1" noChangeAspect="1" noChangeArrowheads="1"/>
          </p:cNvPicPr>
          <p:nvPr>
            <p:ph type="pic" sz="quarter" idx="15"/>
          </p:nvPr>
        </p:nvPicPr>
        <p:blipFill>
          <a:blip r:embed="rId4"/>
          <a:srcRect l="9155" r="9155"/>
          <a:stretch>
            <a:fillRect/>
          </a:stretch>
        </p:blipFill>
        <p:spPr/>
      </p:pic>
      <p:pic>
        <p:nvPicPr>
          <p:cNvPr id="10248" name="Picture 8" descr="http://3.bp.blogspot.com/_NATTJJc9KRY/SxUGXsj9e2I/AAAAAAAAAT0/CHVftlvePCU/s1600/placamae.jpg"/>
          <p:cNvPicPr>
            <a:picLocks noGrp="1" noChangeAspect="1" noChangeArrowheads="1"/>
          </p:cNvPicPr>
          <p:nvPr>
            <p:ph type="pic" sz="quarter" idx="16"/>
          </p:nvPr>
        </p:nvPicPr>
        <p:blipFill>
          <a:blip r:embed="rId5"/>
          <a:srcRect l="500" r="500"/>
          <a:stretch>
            <a:fillRect/>
          </a:stretch>
        </p:blipFill>
        <p:spPr/>
      </p:pic>
      <p:sp>
        <p:nvSpPr>
          <p:cNvPr id="6" name="Rectangle 3"/>
          <p:cNvSpPr>
            <a:spLocks noGrp="1"/>
          </p:cNvSpPr>
          <p:nvPr>
            <p:ph type="dt" sz="half" idx="17"/>
          </p:nvPr>
        </p:nvSpPr>
        <p:spPr/>
        <p:txBody>
          <a:bodyPr/>
          <a:lstStyle/>
          <a:p>
            <a:pPr>
              <a:defRPr/>
            </a:pPr>
            <a:r>
              <a:rPr lang="pt-BR" smtClean="0"/>
              <a:t>06/10/2014</a:t>
            </a:r>
            <a:endParaRPr/>
          </a:p>
        </p:txBody>
      </p:sp>
      <p:sp>
        <p:nvSpPr>
          <p:cNvPr id="8" name="Espaço Reservado para Rodapé 7"/>
          <p:cNvSpPr>
            <a:spLocks noGrp="1"/>
          </p:cNvSpPr>
          <p:nvPr>
            <p:ph type="ftr" sz="quarter" idx="18"/>
          </p:nvPr>
        </p:nvSpPr>
        <p:spPr/>
        <p:txBody>
          <a:bodyPr/>
          <a:lstStyle/>
          <a:p>
            <a:pPr>
              <a:defRPr/>
            </a:pPr>
            <a:r>
              <a:rPr lang="pt-BR" smtClean="0"/>
              <a:t>‹nº›</a:t>
            </a:r>
            <a:endParaRPr lang="pt-BR"/>
          </a:p>
        </p:txBody>
      </p:sp>
      <p:sp>
        <p:nvSpPr>
          <p:cNvPr id="7" name="Rectangle 16"/>
          <p:cNvSpPr>
            <a:spLocks noGrp="1"/>
          </p:cNvSpPr>
          <p:nvPr>
            <p:ph type="sldNum" sz="quarter" idx="19"/>
          </p:nvPr>
        </p:nvSpPr>
        <p:spPr/>
        <p:txBody>
          <a:bodyPr/>
          <a:lstStyle/>
          <a:p>
            <a:pPr>
              <a:defRPr/>
            </a:pPr>
            <a:fld id="{4052D24E-5DB2-4661-93EA-F860E497361A}" type="slidenum">
              <a:rPr/>
              <a:pPr>
                <a:defRPr/>
              </a:pPr>
              <a:t>25</a:t>
            </a:fld>
            <a:endParaRPr/>
          </a:p>
        </p:txBody>
      </p:sp>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p:cNvSpPr>
          <p:nvPr>
            <p:ph type="dt" sz="half" idx="12"/>
          </p:nvPr>
        </p:nvSpPr>
        <p:spPr/>
        <p:txBody>
          <a:bodyPr/>
          <a:lstStyle/>
          <a:p>
            <a:pPr>
              <a:defRPr/>
            </a:pPr>
            <a:r>
              <a:rPr lang="pt-BR" smtClean="0"/>
              <a:t>06/10/2014</a:t>
            </a:r>
            <a:endParaRPr/>
          </a:p>
        </p:txBody>
      </p:sp>
      <p:sp>
        <p:nvSpPr>
          <p:cNvPr id="7" name="Espaço Reservado para Rodapé 6"/>
          <p:cNvSpPr>
            <a:spLocks noGrp="1"/>
          </p:cNvSpPr>
          <p:nvPr>
            <p:ph type="ftr" sz="quarter" idx="13"/>
          </p:nvPr>
        </p:nvSpPr>
        <p:spPr/>
        <p:txBody>
          <a:bodyPr/>
          <a:lstStyle/>
          <a:p>
            <a:pPr>
              <a:defRPr/>
            </a:pPr>
            <a:r>
              <a:rPr lang="pt-BR" smtClean="0"/>
              <a:t>‹nº›</a:t>
            </a:r>
            <a:endParaRPr lang="pt-BR"/>
          </a:p>
        </p:txBody>
      </p:sp>
      <p:sp>
        <p:nvSpPr>
          <p:cNvPr id="6" name="Rectangle 16"/>
          <p:cNvSpPr>
            <a:spLocks noGrp="1"/>
          </p:cNvSpPr>
          <p:nvPr>
            <p:ph type="sldNum" sz="quarter" idx="14"/>
          </p:nvPr>
        </p:nvSpPr>
        <p:spPr/>
        <p:txBody>
          <a:bodyPr/>
          <a:lstStyle/>
          <a:p>
            <a:pPr>
              <a:defRPr/>
            </a:pPr>
            <a:fld id="{B2F23759-6C05-42CD-AFB8-9D853273345E}" type="slidenum">
              <a:rPr/>
              <a:pPr>
                <a:defRPr/>
              </a:pPr>
              <a:t>26</a:t>
            </a:fld>
            <a:endParaRPr/>
          </a:p>
        </p:txBody>
      </p:sp>
      <p:sp>
        <p:nvSpPr>
          <p:cNvPr id="21508" name="Text Box 4"/>
          <p:cNvSpPr txBox="1">
            <a:spLocks noChangeArrowheads="1"/>
          </p:cNvSpPr>
          <p:nvPr/>
        </p:nvSpPr>
        <p:spPr bwMode="auto">
          <a:xfrm>
            <a:off x="539750" y="404813"/>
            <a:ext cx="8135938" cy="641350"/>
          </a:xfrm>
          <a:prstGeom prst="rect">
            <a:avLst/>
          </a:prstGeom>
          <a:noFill/>
          <a:ln w="9525">
            <a:noFill/>
            <a:miter lim="800000"/>
            <a:headEnd/>
            <a:tailEnd/>
          </a:ln>
        </p:spPr>
        <p:txBody>
          <a:bodyPr>
            <a:spAutoFit/>
          </a:bodyPr>
          <a:lstStyle/>
          <a:p>
            <a:pPr algn="ctr">
              <a:spcBef>
                <a:spcPct val="50000"/>
              </a:spcBef>
            </a:pPr>
            <a:r>
              <a:rPr lang="pt-BR" sz="3600">
                <a:solidFill>
                  <a:schemeClr val="bg1"/>
                </a:solidFill>
              </a:rPr>
              <a:t>Principais componentes de Hardware</a:t>
            </a:r>
          </a:p>
        </p:txBody>
      </p:sp>
      <p:sp>
        <p:nvSpPr>
          <p:cNvPr id="21509" name="Text Box 6"/>
          <p:cNvSpPr txBox="1">
            <a:spLocks noChangeArrowheads="1"/>
          </p:cNvSpPr>
          <p:nvPr/>
        </p:nvSpPr>
        <p:spPr bwMode="auto">
          <a:xfrm>
            <a:off x="900113" y="1125538"/>
            <a:ext cx="7127875" cy="4800600"/>
          </a:xfrm>
          <a:prstGeom prst="rect">
            <a:avLst/>
          </a:prstGeom>
          <a:noFill/>
          <a:ln w="9525">
            <a:noFill/>
            <a:miter lim="800000"/>
            <a:headEnd/>
            <a:tailEnd/>
          </a:ln>
        </p:spPr>
        <p:txBody>
          <a:bodyPr>
            <a:spAutoFit/>
          </a:bodyPr>
          <a:lstStyle/>
          <a:p>
            <a:pPr>
              <a:spcBef>
                <a:spcPct val="50000"/>
              </a:spcBef>
              <a:buFontTx/>
              <a:buChar char="•"/>
            </a:pPr>
            <a:r>
              <a:rPr lang="pt-BR"/>
              <a:t> </a:t>
            </a:r>
            <a:r>
              <a:rPr lang="pt-BR" sz="3600">
                <a:solidFill>
                  <a:schemeClr val="bg1"/>
                </a:solidFill>
              </a:rPr>
              <a:t>Placa mãe</a:t>
            </a:r>
          </a:p>
          <a:p>
            <a:pPr>
              <a:spcBef>
                <a:spcPct val="50000"/>
              </a:spcBef>
              <a:buFontTx/>
              <a:buChar char="•"/>
            </a:pPr>
            <a:r>
              <a:rPr lang="pt-BR" sz="3600">
                <a:solidFill>
                  <a:schemeClr val="bg1"/>
                </a:solidFill>
              </a:rPr>
              <a:t> Processador;  Coolers</a:t>
            </a:r>
          </a:p>
          <a:p>
            <a:pPr>
              <a:spcBef>
                <a:spcPct val="50000"/>
              </a:spcBef>
              <a:buFontTx/>
              <a:buChar char="•"/>
            </a:pPr>
            <a:r>
              <a:rPr lang="pt-BR" sz="3600">
                <a:solidFill>
                  <a:schemeClr val="bg1"/>
                </a:solidFill>
              </a:rPr>
              <a:t> Monitores</a:t>
            </a:r>
          </a:p>
          <a:p>
            <a:pPr>
              <a:spcBef>
                <a:spcPct val="50000"/>
              </a:spcBef>
              <a:buFontTx/>
              <a:buChar char="•"/>
            </a:pPr>
            <a:r>
              <a:rPr lang="pt-BR" sz="3600">
                <a:solidFill>
                  <a:schemeClr val="bg1"/>
                </a:solidFill>
              </a:rPr>
              <a:t> Placa de som / Placa de vídeo</a:t>
            </a:r>
          </a:p>
          <a:p>
            <a:pPr>
              <a:spcBef>
                <a:spcPct val="50000"/>
              </a:spcBef>
              <a:buFontTx/>
              <a:buChar char="•"/>
            </a:pPr>
            <a:r>
              <a:rPr lang="pt-BR" sz="3600">
                <a:solidFill>
                  <a:schemeClr val="bg1"/>
                </a:solidFill>
              </a:rPr>
              <a:t> Modens</a:t>
            </a:r>
          </a:p>
          <a:p>
            <a:pPr>
              <a:spcBef>
                <a:spcPct val="50000"/>
              </a:spcBef>
              <a:buFontTx/>
              <a:buChar char="•"/>
            </a:pPr>
            <a:r>
              <a:rPr lang="pt-BR" sz="3600">
                <a:solidFill>
                  <a:schemeClr val="bg1"/>
                </a:solidFill>
              </a:rPr>
              <a:t>Fonte de Energia</a:t>
            </a:r>
          </a:p>
        </p:txBody>
      </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p:cNvSpPr>
          <p:nvPr>
            <p:ph type="dt" sz="half" idx="12"/>
          </p:nvPr>
        </p:nvSpPr>
        <p:spPr/>
        <p:txBody>
          <a:bodyPr/>
          <a:lstStyle/>
          <a:p>
            <a:pPr>
              <a:defRPr/>
            </a:pPr>
            <a:r>
              <a:rPr lang="pt-BR" smtClean="0"/>
              <a:t>06/10/2014</a:t>
            </a:r>
            <a:endParaRPr/>
          </a:p>
        </p:txBody>
      </p:sp>
      <p:sp>
        <p:nvSpPr>
          <p:cNvPr id="7" name="Espaço Reservado para Rodapé 6"/>
          <p:cNvSpPr>
            <a:spLocks noGrp="1"/>
          </p:cNvSpPr>
          <p:nvPr>
            <p:ph type="ftr" sz="quarter" idx="13"/>
          </p:nvPr>
        </p:nvSpPr>
        <p:spPr/>
        <p:txBody>
          <a:bodyPr/>
          <a:lstStyle/>
          <a:p>
            <a:pPr>
              <a:defRPr/>
            </a:pPr>
            <a:r>
              <a:rPr lang="pt-BR" smtClean="0"/>
              <a:t>‹nº›</a:t>
            </a:r>
            <a:endParaRPr lang="pt-BR"/>
          </a:p>
        </p:txBody>
      </p:sp>
      <p:sp>
        <p:nvSpPr>
          <p:cNvPr id="6" name="Rectangle 16"/>
          <p:cNvSpPr>
            <a:spLocks noGrp="1"/>
          </p:cNvSpPr>
          <p:nvPr>
            <p:ph type="sldNum" sz="quarter" idx="14"/>
          </p:nvPr>
        </p:nvSpPr>
        <p:spPr/>
        <p:txBody>
          <a:bodyPr/>
          <a:lstStyle/>
          <a:p>
            <a:pPr>
              <a:defRPr/>
            </a:pPr>
            <a:fld id="{7F8FBCDC-1FA2-4536-B0BC-2BE887C0C79D}" type="slidenum">
              <a:rPr/>
              <a:pPr>
                <a:defRPr/>
              </a:pPr>
              <a:t>27</a:t>
            </a:fld>
            <a:endParaRPr/>
          </a:p>
        </p:txBody>
      </p:sp>
      <p:sp>
        <p:nvSpPr>
          <p:cNvPr id="22532" name="Text Box 4"/>
          <p:cNvSpPr txBox="1">
            <a:spLocks noChangeArrowheads="1"/>
          </p:cNvSpPr>
          <p:nvPr/>
        </p:nvSpPr>
        <p:spPr bwMode="auto">
          <a:xfrm>
            <a:off x="611188" y="333375"/>
            <a:ext cx="8135937" cy="641350"/>
          </a:xfrm>
          <a:prstGeom prst="rect">
            <a:avLst/>
          </a:prstGeom>
          <a:noFill/>
          <a:ln w="9525">
            <a:noFill/>
            <a:miter lim="800000"/>
            <a:headEnd/>
            <a:tailEnd/>
          </a:ln>
        </p:spPr>
        <p:txBody>
          <a:bodyPr>
            <a:spAutoFit/>
          </a:bodyPr>
          <a:lstStyle/>
          <a:p>
            <a:pPr algn="ctr">
              <a:spcBef>
                <a:spcPct val="50000"/>
              </a:spcBef>
            </a:pPr>
            <a:r>
              <a:rPr lang="pt-BR" sz="3600">
                <a:solidFill>
                  <a:schemeClr val="bg1"/>
                </a:solidFill>
              </a:rPr>
              <a:t>Principais componentes de Hardware</a:t>
            </a:r>
          </a:p>
        </p:txBody>
      </p:sp>
      <p:sp>
        <p:nvSpPr>
          <p:cNvPr id="22533" name="Text Box 7"/>
          <p:cNvSpPr txBox="1">
            <a:spLocks noChangeArrowheads="1"/>
          </p:cNvSpPr>
          <p:nvPr/>
        </p:nvSpPr>
        <p:spPr bwMode="auto">
          <a:xfrm>
            <a:off x="1908175" y="1125538"/>
            <a:ext cx="5040313" cy="5630862"/>
          </a:xfrm>
          <a:prstGeom prst="rect">
            <a:avLst/>
          </a:prstGeom>
          <a:noFill/>
          <a:ln w="9525">
            <a:noFill/>
            <a:miter lim="800000"/>
            <a:headEnd/>
            <a:tailEnd/>
          </a:ln>
        </p:spPr>
        <p:txBody>
          <a:bodyPr>
            <a:spAutoFit/>
          </a:bodyPr>
          <a:lstStyle/>
          <a:p>
            <a:pPr>
              <a:spcBef>
                <a:spcPct val="50000"/>
              </a:spcBef>
              <a:buFontTx/>
              <a:buChar char="•"/>
            </a:pPr>
            <a:r>
              <a:rPr lang="pt-BR" sz="3600">
                <a:solidFill>
                  <a:schemeClr val="bg1"/>
                </a:solidFill>
              </a:rPr>
              <a:t> Hard disk</a:t>
            </a:r>
          </a:p>
          <a:p>
            <a:pPr>
              <a:spcBef>
                <a:spcPct val="50000"/>
              </a:spcBef>
              <a:buFontTx/>
              <a:buChar char="•"/>
            </a:pPr>
            <a:r>
              <a:rPr lang="pt-BR" sz="3600">
                <a:solidFill>
                  <a:schemeClr val="bg1"/>
                </a:solidFill>
              </a:rPr>
              <a:t> Gabinete</a:t>
            </a:r>
          </a:p>
          <a:p>
            <a:pPr>
              <a:spcBef>
                <a:spcPct val="50000"/>
              </a:spcBef>
              <a:buFontTx/>
              <a:buChar char="•"/>
            </a:pPr>
            <a:r>
              <a:rPr lang="pt-BR" sz="3600">
                <a:solidFill>
                  <a:schemeClr val="bg1"/>
                </a:solidFill>
              </a:rPr>
              <a:t> Gravadores de DVD</a:t>
            </a:r>
          </a:p>
          <a:p>
            <a:pPr>
              <a:spcBef>
                <a:spcPct val="50000"/>
              </a:spcBef>
              <a:buFontTx/>
              <a:buChar char="•"/>
            </a:pPr>
            <a:r>
              <a:rPr lang="pt-BR" sz="3600">
                <a:solidFill>
                  <a:schemeClr val="bg1"/>
                </a:solidFill>
              </a:rPr>
              <a:t> Chipset / BIOS</a:t>
            </a:r>
          </a:p>
          <a:p>
            <a:pPr>
              <a:spcBef>
                <a:spcPct val="50000"/>
              </a:spcBef>
              <a:buFontTx/>
              <a:buChar char="•"/>
            </a:pPr>
            <a:r>
              <a:rPr lang="pt-BR" sz="3600">
                <a:solidFill>
                  <a:schemeClr val="bg1"/>
                </a:solidFill>
              </a:rPr>
              <a:t> Teclados e mouse</a:t>
            </a:r>
          </a:p>
          <a:p>
            <a:pPr>
              <a:spcBef>
                <a:spcPct val="50000"/>
              </a:spcBef>
              <a:buFontTx/>
              <a:buChar char="•"/>
            </a:pPr>
            <a:r>
              <a:rPr lang="pt-BR" sz="3600">
                <a:solidFill>
                  <a:schemeClr val="bg1"/>
                </a:solidFill>
              </a:rPr>
              <a:t> Memoria RAM</a:t>
            </a:r>
          </a:p>
          <a:p>
            <a:pPr>
              <a:spcBef>
                <a:spcPct val="50000"/>
              </a:spcBef>
              <a:buFontTx/>
              <a:buChar char="•"/>
            </a:pPr>
            <a:endParaRPr lang="pt-BR"/>
          </a:p>
          <a:p>
            <a:pPr>
              <a:spcBef>
                <a:spcPct val="50000"/>
              </a:spcBef>
              <a:buFontTx/>
              <a:buChar char="•"/>
            </a:pPr>
            <a:endParaRPr lang="pt-B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Placas mãe</a:t>
            </a:r>
          </a:p>
        </p:txBody>
      </p:sp>
      <p:sp>
        <p:nvSpPr>
          <p:cNvPr id="23557" name="Rectangle 3"/>
          <p:cNvSpPr>
            <a:spLocks noGrp="1"/>
          </p:cNvSpPr>
          <p:nvPr>
            <p:ph idx="1"/>
          </p:nvPr>
        </p:nvSpPr>
        <p:spPr>
          <a:xfrm>
            <a:off x="179388" y="1600200"/>
            <a:ext cx="8569325" cy="4525963"/>
          </a:xfrm>
        </p:spPr>
        <p:txBody>
          <a:bodyPr/>
          <a:lstStyle/>
          <a:p>
            <a:pPr algn="just" eaLnBrk="1" hangingPunct="1"/>
            <a:r>
              <a:rPr sz="3600" smtClean="0">
                <a:solidFill>
                  <a:schemeClr val="bg1"/>
                </a:solidFill>
              </a:rPr>
              <a:t>Também conhecida como "motherboard" ou "mainboard", a placa-mãe é, basicamente, a responsável pela interconexão de todas as peças que formam o computador</a:t>
            </a:r>
            <a:r>
              <a:rPr sz="3600" smtClean="0"/>
              <a:t>.  </a:t>
            </a:r>
            <a:endParaRPr sz="3600" b="1" smtClean="0"/>
          </a:p>
        </p:txBody>
      </p:sp>
      <p:sp>
        <p:nvSpPr>
          <p:cNvPr id="4" name="Rectangle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5828993E-CCE8-4215-8D09-ACEDAE2ADC3D}" type="slidenum">
              <a:rPr/>
              <a:pPr>
                <a:defRPr/>
              </a:pPr>
              <a:t>28</a:t>
            </a:fld>
            <a:endParaRP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Placas mãe</a:t>
            </a:r>
          </a:p>
        </p:txBody>
      </p:sp>
      <p:sp>
        <p:nvSpPr>
          <p:cNvPr id="24581" name="Rectangle 3"/>
          <p:cNvSpPr>
            <a:spLocks noGrp="1"/>
          </p:cNvSpPr>
          <p:nvPr>
            <p:ph idx="1"/>
          </p:nvPr>
        </p:nvSpPr>
        <p:spPr>
          <a:xfrm>
            <a:off x="179388" y="1600200"/>
            <a:ext cx="8569325" cy="4525963"/>
          </a:xfrm>
        </p:spPr>
        <p:txBody>
          <a:bodyPr/>
          <a:lstStyle/>
          <a:p>
            <a:pPr algn="just" eaLnBrk="1" hangingPunct="1"/>
            <a:r>
              <a:rPr sz="3600" smtClean="0">
                <a:solidFill>
                  <a:schemeClr val="bg1"/>
                </a:solidFill>
              </a:rPr>
              <a:t>O HD, a memória, o teclado, o mouse, a placa de vídeo, enfim, praticamente todos os dispositivos, precisam ser conectados à placa-mãe para formar o computador</a:t>
            </a:r>
            <a:r>
              <a:rPr sz="3600" smtClean="0">
                <a:solidFill>
                  <a:schemeClr val="bg1"/>
                </a:solidFill>
              </a:rPr>
              <a:t>. </a:t>
            </a:r>
            <a:endParaRPr sz="3600" b="1" smtClean="0">
              <a:solidFill>
                <a:schemeClr val="bg1"/>
              </a:solidFill>
            </a:endParaRPr>
          </a:p>
        </p:txBody>
      </p:sp>
      <p:sp>
        <p:nvSpPr>
          <p:cNvPr id="4" name="Rectangle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967D74AB-890F-46C5-A139-DE3C9BB31F33}" type="slidenum">
              <a:rPr/>
              <a:pPr>
                <a:defRPr/>
              </a:pPr>
              <a:t>29</a:t>
            </a:fld>
            <a:endParaRPr/>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p:cNvSpPr>
          <p:nvPr>
            <p:ph type="title"/>
          </p:nvPr>
        </p:nvSpPr>
        <p:spPr bwMode="auto">
          <a:xfrm>
            <a:off x="457200" y="274638"/>
            <a:ext cx="8229600" cy="777875"/>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Placas mãe (imagens)</a:t>
            </a:r>
          </a:p>
        </p:txBody>
      </p:sp>
      <p:sp>
        <p:nvSpPr>
          <p:cNvPr id="5" name="Rectangle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6" name="Rectangle 16"/>
          <p:cNvSpPr>
            <a:spLocks noGrp="1"/>
          </p:cNvSpPr>
          <p:nvPr>
            <p:ph type="sldNum" sz="quarter" idx="12"/>
          </p:nvPr>
        </p:nvSpPr>
        <p:spPr>
          <a:xfrm>
            <a:off x="8172450" y="6559550"/>
            <a:ext cx="914400" cy="244475"/>
          </a:xfrm>
        </p:spPr>
        <p:txBody>
          <a:bodyPr/>
          <a:lstStyle/>
          <a:p>
            <a:pPr>
              <a:defRPr/>
            </a:pPr>
            <a:fld id="{DE47CF27-4D2B-4275-B12B-CDBEE783E02C}" type="slidenum">
              <a:rPr/>
              <a:pPr>
                <a:defRPr/>
              </a:pPr>
              <a:t>30</a:t>
            </a:fld>
            <a:endParaRPr/>
          </a:p>
        </p:txBody>
      </p:sp>
      <p:pic>
        <p:nvPicPr>
          <p:cNvPr id="25605" name="Picture 8" descr="328930-orig"/>
          <p:cNvPicPr>
            <a:picLocks noChangeAspect="1" noChangeArrowheads="1"/>
          </p:cNvPicPr>
          <p:nvPr/>
        </p:nvPicPr>
        <p:blipFill>
          <a:blip r:embed="rId2"/>
          <a:srcRect/>
          <a:stretch>
            <a:fillRect/>
          </a:stretch>
        </p:blipFill>
        <p:spPr bwMode="auto">
          <a:xfrm>
            <a:off x="1547813" y="1484313"/>
            <a:ext cx="5095875" cy="41052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p:cNvSpPr>
          <p:nvPr>
            <p:ph type="title"/>
          </p:nvPr>
        </p:nvSpPr>
        <p:spPr bwMode="auto">
          <a:xfrm>
            <a:off x="457200" y="274638"/>
            <a:ext cx="8229600" cy="777875"/>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Placas mãe (imagens)</a:t>
            </a:r>
          </a:p>
        </p:txBody>
      </p:sp>
      <p:sp>
        <p:nvSpPr>
          <p:cNvPr id="5" name="Rectangle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6" name="Rectangle 16"/>
          <p:cNvSpPr>
            <a:spLocks noGrp="1"/>
          </p:cNvSpPr>
          <p:nvPr>
            <p:ph type="sldNum" sz="quarter" idx="12"/>
          </p:nvPr>
        </p:nvSpPr>
        <p:spPr>
          <a:xfrm>
            <a:off x="8172450" y="6559550"/>
            <a:ext cx="914400" cy="244475"/>
          </a:xfrm>
        </p:spPr>
        <p:txBody>
          <a:bodyPr/>
          <a:lstStyle/>
          <a:p>
            <a:pPr>
              <a:defRPr/>
            </a:pPr>
            <a:fld id="{65800B1C-2216-4662-9D54-199EFE2B74B1}" type="slidenum">
              <a:rPr/>
              <a:pPr>
                <a:defRPr/>
              </a:pPr>
              <a:t>31</a:t>
            </a:fld>
            <a:endParaRPr/>
          </a:p>
        </p:txBody>
      </p:sp>
      <p:pic>
        <p:nvPicPr>
          <p:cNvPr id="26629" name="Picture 6" descr="1307402419_213515874_1-Compro-Placa-Mae-com-defeito-0"/>
          <p:cNvPicPr>
            <a:picLocks noChangeAspect="1" noChangeArrowheads="1"/>
          </p:cNvPicPr>
          <p:nvPr/>
        </p:nvPicPr>
        <p:blipFill>
          <a:blip r:embed="rId2"/>
          <a:srcRect/>
          <a:stretch>
            <a:fillRect/>
          </a:stretch>
        </p:blipFill>
        <p:spPr bwMode="auto">
          <a:xfrm>
            <a:off x="1619250" y="1196975"/>
            <a:ext cx="4824413" cy="504983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Data 1"/>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Espaço Reservado para Número de Slide 3"/>
          <p:cNvSpPr>
            <a:spLocks noGrp="1"/>
          </p:cNvSpPr>
          <p:nvPr>
            <p:ph type="sldNum" sz="quarter" idx="12"/>
          </p:nvPr>
        </p:nvSpPr>
        <p:spPr/>
        <p:txBody>
          <a:bodyPr/>
          <a:lstStyle/>
          <a:p>
            <a:pPr>
              <a:defRPr/>
            </a:pPr>
            <a:fld id="{D8B5B360-9F67-4E47-811A-3CF0E3FA20A3}" type="slidenum">
              <a:rPr/>
              <a:pPr>
                <a:defRPr/>
              </a:pPr>
              <a:t>32</a:t>
            </a:fld>
            <a:endParaRPr/>
          </a:p>
        </p:txBody>
      </p:sp>
      <p:pic>
        <p:nvPicPr>
          <p:cNvPr id="27652" name="Picture 5" descr="Placa Mãe AMD ATHLON"/>
          <p:cNvPicPr>
            <a:picLocks noChangeAspect="1" noChangeArrowheads="1"/>
          </p:cNvPicPr>
          <p:nvPr/>
        </p:nvPicPr>
        <p:blipFill>
          <a:blip r:embed="rId2"/>
          <a:srcRect/>
          <a:stretch>
            <a:fillRect/>
          </a:stretch>
        </p:blipFill>
        <p:spPr bwMode="auto">
          <a:xfrm>
            <a:off x="395288" y="260350"/>
            <a:ext cx="3024187" cy="4487863"/>
          </a:xfrm>
          <a:prstGeom prst="rect">
            <a:avLst/>
          </a:prstGeom>
          <a:noFill/>
          <a:ln w="9525">
            <a:noFill/>
            <a:miter lim="800000"/>
            <a:headEnd/>
            <a:tailEnd/>
          </a:ln>
        </p:spPr>
      </p:pic>
      <p:pic>
        <p:nvPicPr>
          <p:cNvPr id="27653" name="Picture 7" descr="Placa Mãe P4"/>
          <p:cNvPicPr>
            <a:picLocks noChangeAspect="1" noChangeArrowheads="1"/>
          </p:cNvPicPr>
          <p:nvPr/>
        </p:nvPicPr>
        <p:blipFill>
          <a:blip r:embed="rId3"/>
          <a:srcRect/>
          <a:stretch>
            <a:fillRect/>
          </a:stretch>
        </p:blipFill>
        <p:spPr bwMode="auto">
          <a:xfrm>
            <a:off x="4140200" y="2205038"/>
            <a:ext cx="4535488" cy="35972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Placas onboard e offboard</a:t>
            </a:r>
          </a:p>
        </p:txBody>
      </p:sp>
      <p:sp>
        <p:nvSpPr>
          <p:cNvPr id="28677" name="Rectangle 3"/>
          <p:cNvSpPr>
            <a:spLocks noGrp="1"/>
          </p:cNvSpPr>
          <p:nvPr>
            <p:ph idx="1"/>
          </p:nvPr>
        </p:nvSpPr>
        <p:spPr>
          <a:xfrm>
            <a:off x="468313" y="1196975"/>
            <a:ext cx="8229600" cy="4525963"/>
          </a:xfrm>
        </p:spPr>
        <p:txBody>
          <a:bodyPr/>
          <a:lstStyle/>
          <a:p>
            <a:pPr algn="just" eaLnBrk="1" hangingPunct="1"/>
            <a:r>
              <a:rPr smtClean="0">
                <a:solidFill>
                  <a:schemeClr val="bg1"/>
                </a:solidFill>
              </a:rPr>
              <a:t>A placa-mãe Off-board não vem com o vídeo e o som integrado, nelas é preciso de uma outra placa para executar essas funções, certamente o desempenho do vídeo e som off-boards são muito melhores, pois eles tem uma própria memória e transferências superiores a on-boards que roda na memória RAM</a:t>
            </a:r>
            <a:r>
              <a:rPr smtClean="0">
                <a:solidFill>
                  <a:schemeClr val="bg1"/>
                </a:solidFill>
              </a:rPr>
              <a:t>. </a:t>
            </a:r>
            <a:endParaRPr smtClean="0">
              <a:solidFill>
                <a:schemeClr val="bg1"/>
              </a:solidFill>
            </a:endParaRPr>
          </a:p>
        </p:txBody>
      </p:sp>
      <p:sp>
        <p:nvSpPr>
          <p:cNvPr id="6" name="Rectangle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Rectangle 16"/>
          <p:cNvSpPr>
            <a:spLocks noGrp="1"/>
          </p:cNvSpPr>
          <p:nvPr>
            <p:ph type="sldNum" sz="quarter" idx="12"/>
          </p:nvPr>
        </p:nvSpPr>
        <p:spPr>
          <a:xfrm>
            <a:off x="8172450" y="6559550"/>
            <a:ext cx="914400" cy="244475"/>
          </a:xfrm>
        </p:spPr>
        <p:txBody>
          <a:bodyPr/>
          <a:lstStyle/>
          <a:p>
            <a:pPr>
              <a:defRPr/>
            </a:pPr>
            <a:fld id="{B377E9CC-DEAD-4E96-BDFB-AF2FD8E2AD9C}" type="slidenum">
              <a:rPr/>
              <a:pPr>
                <a:defRPr/>
              </a:pPr>
              <a:t>33</a:t>
            </a:fld>
            <a:endParaRPr/>
          </a:p>
        </p:txBody>
      </p:sp>
      <p:pic>
        <p:nvPicPr>
          <p:cNvPr id="28678" name="Picture 9" descr="img?s=MLB&amp;f=47869671_4422"/>
          <p:cNvPicPr>
            <a:picLocks noChangeAspect="1" noChangeArrowheads="1"/>
          </p:cNvPicPr>
          <p:nvPr/>
        </p:nvPicPr>
        <p:blipFill>
          <a:blip r:embed="rId2"/>
          <a:srcRect/>
          <a:stretch>
            <a:fillRect/>
          </a:stretch>
        </p:blipFill>
        <p:spPr bwMode="auto">
          <a:xfrm>
            <a:off x="6762750" y="3643314"/>
            <a:ext cx="2381250" cy="2381250"/>
          </a:xfrm>
          <a:prstGeom prst="rect">
            <a:avLst/>
          </a:prstGeom>
          <a:noFill/>
          <a:ln w="9525">
            <a:noFill/>
            <a:miter lim="800000"/>
            <a:headEnd/>
            <a:tailEnd/>
          </a:ln>
        </p:spPr>
      </p:pic>
      <p:pic>
        <p:nvPicPr>
          <p:cNvPr id="28679" name="Picture 11" descr="Mainboard_isa"/>
          <p:cNvPicPr>
            <a:picLocks noChangeAspect="1" noChangeArrowheads="1"/>
          </p:cNvPicPr>
          <p:nvPr/>
        </p:nvPicPr>
        <p:blipFill>
          <a:blip r:embed="rId3"/>
          <a:srcRect/>
          <a:stretch>
            <a:fillRect/>
          </a:stretch>
        </p:blipFill>
        <p:spPr bwMode="auto">
          <a:xfrm>
            <a:off x="1571604" y="3929066"/>
            <a:ext cx="3384550" cy="22034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Placas onboard e offboard</a:t>
            </a:r>
          </a:p>
        </p:txBody>
      </p:sp>
      <p:sp>
        <p:nvSpPr>
          <p:cNvPr id="28677" name="Rectangle 3"/>
          <p:cNvSpPr>
            <a:spLocks noGrp="1"/>
          </p:cNvSpPr>
          <p:nvPr>
            <p:ph idx="1"/>
          </p:nvPr>
        </p:nvSpPr>
        <p:spPr>
          <a:xfrm>
            <a:off x="468313" y="1196975"/>
            <a:ext cx="8229600" cy="4525963"/>
          </a:xfrm>
        </p:spPr>
        <p:txBody>
          <a:bodyPr/>
          <a:lstStyle/>
          <a:p>
            <a:pPr algn="just" eaLnBrk="1" hangingPunct="1"/>
            <a:r>
              <a:rPr smtClean="0">
                <a:solidFill>
                  <a:schemeClr val="bg1"/>
                </a:solidFill>
              </a:rPr>
              <a:t>Essas </a:t>
            </a:r>
            <a:r>
              <a:rPr smtClean="0">
                <a:solidFill>
                  <a:schemeClr val="bg1"/>
                </a:solidFill>
              </a:rPr>
              <a:t>placas tem melhores desempenho, dependendo das placas que usarem claro, nos jogos, vídeos, sons, etc... </a:t>
            </a:r>
          </a:p>
        </p:txBody>
      </p:sp>
      <p:sp>
        <p:nvSpPr>
          <p:cNvPr id="6" name="Rectangle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Rectangle 16"/>
          <p:cNvSpPr>
            <a:spLocks noGrp="1"/>
          </p:cNvSpPr>
          <p:nvPr>
            <p:ph type="sldNum" sz="quarter" idx="12"/>
          </p:nvPr>
        </p:nvSpPr>
        <p:spPr>
          <a:xfrm>
            <a:off x="8172450" y="6559550"/>
            <a:ext cx="914400" cy="244475"/>
          </a:xfrm>
        </p:spPr>
        <p:txBody>
          <a:bodyPr/>
          <a:lstStyle/>
          <a:p>
            <a:pPr>
              <a:defRPr/>
            </a:pPr>
            <a:fld id="{B377E9CC-DEAD-4E96-BDFB-AF2FD8E2AD9C}" type="slidenum">
              <a:rPr/>
              <a:pPr>
                <a:defRPr/>
              </a:pPr>
              <a:t>34</a:t>
            </a:fld>
            <a:endParaRPr/>
          </a:p>
        </p:txBody>
      </p:sp>
      <p:pic>
        <p:nvPicPr>
          <p:cNvPr id="28678" name="Picture 9" descr="img?s=MLB&amp;f=47869671_4422"/>
          <p:cNvPicPr>
            <a:picLocks noChangeAspect="1" noChangeArrowheads="1"/>
          </p:cNvPicPr>
          <p:nvPr/>
        </p:nvPicPr>
        <p:blipFill>
          <a:blip r:embed="rId2"/>
          <a:srcRect/>
          <a:stretch>
            <a:fillRect/>
          </a:stretch>
        </p:blipFill>
        <p:spPr bwMode="auto">
          <a:xfrm>
            <a:off x="5643570" y="2928934"/>
            <a:ext cx="2381250" cy="2381250"/>
          </a:xfrm>
          <a:prstGeom prst="rect">
            <a:avLst/>
          </a:prstGeom>
          <a:noFill/>
          <a:ln w="9525">
            <a:noFill/>
            <a:miter lim="800000"/>
            <a:headEnd/>
            <a:tailEnd/>
          </a:ln>
        </p:spPr>
      </p:pic>
      <p:pic>
        <p:nvPicPr>
          <p:cNvPr id="28679" name="Picture 11" descr="Mainboard_isa"/>
          <p:cNvPicPr>
            <a:picLocks noChangeAspect="1" noChangeArrowheads="1"/>
          </p:cNvPicPr>
          <p:nvPr/>
        </p:nvPicPr>
        <p:blipFill>
          <a:blip r:embed="rId3"/>
          <a:srcRect/>
          <a:stretch>
            <a:fillRect/>
          </a:stretch>
        </p:blipFill>
        <p:spPr bwMode="auto">
          <a:xfrm>
            <a:off x="928662" y="2928934"/>
            <a:ext cx="3384550" cy="22034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Placas onboard e offboard</a:t>
            </a:r>
          </a:p>
        </p:txBody>
      </p:sp>
      <p:sp>
        <p:nvSpPr>
          <p:cNvPr id="29701" name="Rectangle 3"/>
          <p:cNvSpPr>
            <a:spLocks noGrp="1"/>
          </p:cNvSpPr>
          <p:nvPr>
            <p:ph idx="1"/>
          </p:nvPr>
        </p:nvSpPr>
        <p:spPr>
          <a:xfrm>
            <a:off x="468313" y="1412875"/>
            <a:ext cx="8229600" cy="4525963"/>
          </a:xfrm>
        </p:spPr>
        <p:txBody>
          <a:bodyPr/>
          <a:lstStyle/>
          <a:p>
            <a:pPr algn="just" eaLnBrk="1" hangingPunct="1"/>
            <a:r>
              <a:rPr sz="3600" smtClean="0">
                <a:solidFill>
                  <a:schemeClr val="bg1"/>
                </a:solidFill>
              </a:rPr>
              <a:t>Quando a placa-mãe é On-board significa que ele vem com a placa de vídeo, placa de som, placa de rede, etc integrada á placa mãe.  </a:t>
            </a:r>
          </a:p>
        </p:txBody>
      </p:sp>
      <p:sp>
        <p:nvSpPr>
          <p:cNvPr id="5" name="Rectangle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6" name="Rectangle 16"/>
          <p:cNvSpPr>
            <a:spLocks noGrp="1"/>
          </p:cNvSpPr>
          <p:nvPr>
            <p:ph type="sldNum" sz="quarter" idx="12"/>
          </p:nvPr>
        </p:nvSpPr>
        <p:spPr>
          <a:xfrm>
            <a:off x="8172450" y="6559550"/>
            <a:ext cx="914400" cy="244475"/>
          </a:xfrm>
        </p:spPr>
        <p:txBody>
          <a:bodyPr/>
          <a:lstStyle/>
          <a:p>
            <a:pPr>
              <a:defRPr/>
            </a:pPr>
            <a:fld id="{FA865377-F5BC-4164-AFF8-D2DAC172B12B}" type="slidenum">
              <a:rPr/>
              <a:pPr>
                <a:defRPr/>
              </a:pPr>
              <a:t>35</a:t>
            </a:fld>
            <a:endParaRPr/>
          </a:p>
        </p:txBody>
      </p:sp>
      <p:pic>
        <p:nvPicPr>
          <p:cNvPr id="29702" name="Picture 4" descr="ANd9GcQQFVTyWYZm5eGrRSS4-G24_HnxWP0gqn6pAAeswRtc6LaeUjoeOQ"/>
          <p:cNvPicPr>
            <a:picLocks noChangeAspect="1" noChangeArrowheads="1"/>
          </p:cNvPicPr>
          <p:nvPr/>
        </p:nvPicPr>
        <p:blipFill>
          <a:blip r:embed="rId2"/>
          <a:srcRect/>
          <a:stretch>
            <a:fillRect/>
          </a:stretch>
        </p:blipFill>
        <p:spPr bwMode="auto">
          <a:xfrm>
            <a:off x="2068513" y="3870325"/>
            <a:ext cx="3511550" cy="28114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Placas onboard e offboard</a:t>
            </a:r>
          </a:p>
        </p:txBody>
      </p:sp>
      <p:sp>
        <p:nvSpPr>
          <p:cNvPr id="30725" name="Rectangle 3"/>
          <p:cNvSpPr>
            <a:spLocks noGrp="1"/>
          </p:cNvSpPr>
          <p:nvPr>
            <p:ph idx="1"/>
          </p:nvPr>
        </p:nvSpPr>
        <p:spPr>
          <a:xfrm>
            <a:off x="468313" y="1412875"/>
            <a:ext cx="8229600" cy="4525963"/>
          </a:xfrm>
        </p:spPr>
        <p:txBody>
          <a:bodyPr>
            <a:normAutofit lnSpcReduction="10000"/>
          </a:bodyPr>
          <a:lstStyle/>
          <a:p>
            <a:pPr algn="just" eaLnBrk="1" hangingPunct="1"/>
            <a:r>
              <a:rPr smtClean="0"/>
              <a:t>  </a:t>
            </a:r>
            <a:r>
              <a:rPr sz="3600" smtClean="0">
                <a:solidFill>
                  <a:schemeClr val="bg1"/>
                </a:solidFill>
              </a:rPr>
              <a:t>Isso parece ser bom, mas na realidade não é, pois a placa de vídeo e a de som onboard utilizam a memória RAM do seu computador para gerar o vídeo e o som. Essas placas são voltadas para aplicações mais leves.</a:t>
            </a:r>
            <a:r>
              <a:rPr smtClean="0">
                <a:solidFill>
                  <a:schemeClr val="bg1"/>
                </a:solidFill>
              </a:rPr>
              <a:t>							</a:t>
            </a:r>
            <a:br>
              <a:rPr smtClean="0">
                <a:solidFill>
                  <a:schemeClr val="bg1"/>
                </a:solidFill>
              </a:rPr>
            </a:br>
            <a:endParaRPr smtClean="0">
              <a:solidFill>
                <a:schemeClr val="bg1"/>
              </a:solidFill>
            </a:endParaRPr>
          </a:p>
        </p:txBody>
      </p:sp>
      <p:sp>
        <p:nvSpPr>
          <p:cNvPr id="5" name="Rectangle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6" name="Rectangle 16"/>
          <p:cNvSpPr>
            <a:spLocks noGrp="1"/>
          </p:cNvSpPr>
          <p:nvPr>
            <p:ph type="sldNum" sz="quarter" idx="12"/>
          </p:nvPr>
        </p:nvSpPr>
        <p:spPr>
          <a:xfrm>
            <a:off x="8172450" y="6559550"/>
            <a:ext cx="914400" cy="244475"/>
          </a:xfrm>
        </p:spPr>
        <p:txBody>
          <a:bodyPr/>
          <a:lstStyle/>
          <a:p>
            <a:pPr>
              <a:defRPr/>
            </a:pPr>
            <a:fld id="{69D5AFBD-29F0-446C-A23B-6BD1F44B0E80}" type="slidenum">
              <a:rPr/>
              <a:pPr>
                <a:defRPr/>
              </a:pPr>
              <a:t>36</a:t>
            </a:fld>
            <a:endParaRP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2"/>
          <p:cNvSpPr>
            <a:spLocks noGrp="1"/>
          </p:cNvSpPr>
          <p:nvPr>
            <p:ph type="title"/>
          </p:nvPr>
        </p:nvSpPr>
        <p:spPr bwMode="auto">
          <a:noFill/>
        </p:spPr>
        <p:txBody>
          <a:bodyPr vert="horz" wrap="square" lIns="91440" tIns="45720" rIns="91440" bIns="45720" numCol="1" anchorCtr="0" compatLnSpc="1">
            <a:prstTxWarp prst="textNoShape">
              <a:avLst/>
            </a:prstTxWarp>
            <a:normAutofit fontScale="90000"/>
          </a:bodyPr>
          <a:lstStyle/>
          <a:p>
            <a:pPr eaLnBrk="1" hangingPunct="1"/>
            <a:r>
              <a:rPr cap="none" smtClean="0">
                <a:solidFill>
                  <a:schemeClr val="bg1"/>
                </a:solidFill>
                <a:effectLst/>
              </a:rPr>
              <a:t>Detalhamento da Placa mãe onboard</a:t>
            </a:r>
          </a:p>
        </p:txBody>
      </p:sp>
      <p:sp>
        <p:nvSpPr>
          <p:cNvPr id="31749" name="Rectangle 3"/>
          <p:cNvSpPr>
            <a:spLocks noGrp="1"/>
          </p:cNvSpPr>
          <p:nvPr>
            <p:ph idx="1"/>
          </p:nvPr>
        </p:nvSpPr>
        <p:spPr/>
        <p:txBody>
          <a:bodyPr/>
          <a:lstStyle/>
          <a:p>
            <a:pPr eaLnBrk="1" hangingPunct="1"/>
            <a:endParaRPr smtClean="0"/>
          </a:p>
        </p:txBody>
      </p:sp>
      <p:sp>
        <p:nvSpPr>
          <p:cNvPr id="5" name="Rectangle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6" name="Rectangle 16"/>
          <p:cNvSpPr>
            <a:spLocks noGrp="1"/>
          </p:cNvSpPr>
          <p:nvPr>
            <p:ph type="sldNum" sz="quarter" idx="12"/>
          </p:nvPr>
        </p:nvSpPr>
        <p:spPr>
          <a:xfrm>
            <a:off x="8172450" y="6559550"/>
            <a:ext cx="914400" cy="244475"/>
          </a:xfrm>
        </p:spPr>
        <p:txBody>
          <a:bodyPr/>
          <a:lstStyle/>
          <a:p>
            <a:pPr>
              <a:defRPr/>
            </a:pPr>
            <a:fld id="{9D79E1C7-E61A-49C5-BB6D-81B4B9D856BF}" type="slidenum">
              <a:rPr/>
              <a:pPr>
                <a:defRPr/>
              </a:pPr>
              <a:t>37</a:t>
            </a:fld>
            <a:endParaRPr/>
          </a:p>
        </p:txBody>
      </p:sp>
      <p:pic>
        <p:nvPicPr>
          <p:cNvPr id="31750" name="Picture 6" descr="motherboard_soyo"/>
          <p:cNvPicPr>
            <a:picLocks noChangeAspect="1" noChangeArrowheads="1"/>
          </p:cNvPicPr>
          <p:nvPr/>
        </p:nvPicPr>
        <p:blipFill>
          <a:blip r:embed="rId2"/>
          <a:srcRect/>
          <a:stretch>
            <a:fillRect/>
          </a:stretch>
        </p:blipFill>
        <p:spPr bwMode="auto">
          <a:xfrm>
            <a:off x="468313" y="1628775"/>
            <a:ext cx="8207375" cy="44640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Data 1"/>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Espaço Reservado para Número de Slide 3"/>
          <p:cNvSpPr>
            <a:spLocks noGrp="1"/>
          </p:cNvSpPr>
          <p:nvPr>
            <p:ph type="sldNum" sz="quarter" idx="12"/>
          </p:nvPr>
        </p:nvSpPr>
        <p:spPr/>
        <p:txBody>
          <a:bodyPr/>
          <a:lstStyle/>
          <a:p>
            <a:pPr>
              <a:defRPr/>
            </a:pPr>
            <a:fld id="{B2CE83EC-B14B-43E8-8C34-36B375E9C9D5}" type="slidenum">
              <a:rPr/>
              <a:pPr>
                <a:defRPr/>
              </a:pPr>
              <a:t>38</a:t>
            </a:fld>
            <a:endParaRPr/>
          </a:p>
        </p:txBody>
      </p:sp>
      <p:sp>
        <p:nvSpPr>
          <p:cNvPr id="32772" name="Rectangle 2"/>
          <p:cNvSpPr>
            <a:spLocks noGrp="1"/>
          </p:cNvSpPr>
          <p:nvPr>
            <p:ph type="body" sz="quarter" idx="4294967295"/>
          </p:nvPr>
        </p:nvSpPr>
        <p:spPr>
          <a:xfrm>
            <a:off x="571472" y="2357430"/>
            <a:ext cx="7827963" cy="2089150"/>
          </a:xfrm>
        </p:spPr>
        <p:txBody>
          <a:bodyPr tIns="91440" bIns="91440" anchor="b">
            <a:noAutofit/>
          </a:bodyPr>
          <a:lstStyle/>
          <a:p>
            <a:pPr marL="0" indent="0" algn="just" eaLnBrk="1" hangingPunct="1">
              <a:buFontTx/>
              <a:buNone/>
            </a:pPr>
            <a:r>
              <a:rPr sz="3600" smtClean="0">
                <a:solidFill>
                  <a:schemeClr val="bg1"/>
                </a:solidFill>
              </a:rPr>
              <a:t>O </a:t>
            </a:r>
            <a:r>
              <a:rPr sz="3600" b="1" smtClean="0">
                <a:solidFill>
                  <a:schemeClr val="bg1"/>
                </a:solidFill>
              </a:rPr>
              <a:t>microprocessador</a:t>
            </a:r>
            <a:r>
              <a:rPr sz="3600" smtClean="0">
                <a:solidFill>
                  <a:schemeClr val="bg1"/>
                </a:solidFill>
              </a:rPr>
              <a:t>, popular- mente </a:t>
            </a:r>
            <a:r>
              <a:rPr sz="3600" smtClean="0">
                <a:solidFill>
                  <a:schemeClr val="bg1"/>
                </a:solidFill>
              </a:rPr>
              <a:t>chamado de processador, é um circuito integrado que realiza as funções de cálculo e tomada de decisão de um computador.  </a:t>
            </a:r>
            <a:endParaRPr lang="pt-PT" sz="3600" dirty="0" smtClean="0">
              <a:solidFill>
                <a:schemeClr val="bg1"/>
              </a:solidFill>
            </a:endParaRP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ço Reservado para Data 1"/>
          <p:cNvSpPr>
            <a:spLocks noGrp="1"/>
          </p:cNvSpPr>
          <p:nvPr>
            <p:ph type="dt" sz="half" idx="10"/>
          </p:nvPr>
        </p:nvSpPr>
        <p:spPr/>
        <p:txBody>
          <a:bodyPr/>
          <a:lstStyle/>
          <a:p>
            <a:pPr>
              <a:defRPr/>
            </a:pPr>
            <a:r>
              <a:rPr lang="pt-BR" smtClean="0"/>
              <a:t>06/10/2014</a:t>
            </a:r>
            <a:endParaRPr/>
          </a:p>
        </p:txBody>
      </p:sp>
      <p:sp>
        <p:nvSpPr>
          <p:cNvPr id="9" name="Espaço Reservado para Rodapé 8"/>
          <p:cNvSpPr>
            <a:spLocks noGrp="1"/>
          </p:cNvSpPr>
          <p:nvPr>
            <p:ph type="ftr" sz="quarter" idx="11"/>
          </p:nvPr>
        </p:nvSpPr>
        <p:spPr/>
        <p:txBody>
          <a:bodyPr/>
          <a:lstStyle/>
          <a:p>
            <a:pPr>
              <a:defRPr/>
            </a:pPr>
            <a:r>
              <a:rPr lang="pt-BR" smtClean="0"/>
              <a:t>‹nº›</a:t>
            </a:r>
            <a:endParaRPr lang="pt-BR"/>
          </a:p>
        </p:txBody>
      </p:sp>
      <p:sp>
        <p:nvSpPr>
          <p:cNvPr id="8" name="Espaço Reservado para Número de Slide 3"/>
          <p:cNvSpPr>
            <a:spLocks noGrp="1"/>
          </p:cNvSpPr>
          <p:nvPr>
            <p:ph type="sldNum" sz="quarter" idx="12"/>
          </p:nvPr>
        </p:nvSpPr>
        <p:spPr/>
        <p:txBody>
          <a:bodyPr/>
          <a:lstStyle/>
          <a:p>
            <a:pPr>
              <a:defRPr/>
            </a:pPr>
            <a:fld id="{1DFC6C05-7DDF-4695-ACBC-46982D5F61B2}" type="slidenum">
              <a:rPr/>
              <a:pPr>
                <a:defRPr/>
              </a:pPr>
              <a:t>39</a:t>
            </a:fld>
            <a:endParaRPr/>
          </a:p>
        </p:txBody>
      </p:sp>
      <p:pic>
        <p:nvPicPr>
          <p:cNvPr id="33796" name="Picture 5" descr="00intelcore2extremq"/>
          <p:cNvPicPr>
            <a:picLocks noChangeAspect="1" noChangeArrowheads="1"/>
          </p:cNvPicPr>
          <p:nvPr/>
        </p:nvPicPr>
        <p:blipFill>
          <a:blip r:embed="rId3"/>
          <a:srcRect/>
          <a:stretch>
            <a:fillRect/>
          </a:stretch>
        </p:blipFill>
        <p:spPr bwMode="auto">
          <a:xfrm>
            <a:off x="5759450" y="0"/>
            <a:ext cx="3384550" cy="3101975"/>
          </a:xfrm>
          <a:prstGeom prst="rect">
            <a:avLst/>
          </a:prstGeom>
          <a:noFill/>
          <a:ln w="9525">
            <a:noFill/>
            <a:miter lim="800000"/>
            <a:headEnd/>
            <a:tailEnd/>
          </a:ln>
        </p:spPr>
      </p:pic>
      <p:pic>
        <p:nvPicPr>
          <p:cNvPr id="33797" name="Picture 7" descr="2225285_1"/>
          <p:cNvPicPr>
            <a:picLocks noChangeAspect="1" noChangeArrowheads="1"/>
          </p:cNvPicPr>
          <p:nvPr/>
        </p:nvPicPr>
        <p:blipFill>
          <a:blip r:embed="rId4"/>
          <a:srcRect/>
          <a:stretch>
            <a:fillRect/>
          </a:stretch>
        </p:blipFill>
        <p:spPr bwMode="auto">
          <a:xfrm>
            <a:off x="0" y="0"/>
            <a:ext cx="2700338" cy="2997200"/>
          </a:xfrm>
          <a:prstGeom prst="rect">
            <a:avLst/>
          </a:prstGeom>
          <a:noFill/>
          <a:ln w="9525">
            <a:noFill/>
            <a:miter lim="800000"/>
            <a:headEnd/>
            <a:tailEnd/>
          </a:ln>
        </p:spPr>
      </p:pic>
      <p:pic>
        <p:nvPicPr>
          <p:cNvPr id="33798" name="Picture 9" descr="hard-084"/>
          <p:cNvPicPr>
            <a:picLocks noChangeAspect="1" noChangeArrowheads="1"/>
          </p:cNvPicPr>
          <p:nvPr/>
        </p:nvPicPr>
        <p:blipFill>
          <a:blip r:embed="rId5"/>
          <a:srcRect/>
          <a:stretch>
            <a:fillRect/>
          </a:stretch>
        </p:blipFill>
        <p:spPr bwMode="auto">
          <a:xfrm>
            <a:off x="0" y="4184650"/>
            <a:ext cx="2843213" cy="2673350"/>
          </a:xfrm>
          <a:prstGeom prst="rect">
            <a:avLst/>
          </a:prstGeom>
          <a:noFill/>
          <a:ln w="9525">
            <a:noFill/>
            <a:miter lim="800000"/>
            <a:headEnd/>
            <a:tailEnd/>
          </a:ln>
        </p:spPr>
      </p:pic>
      <p:pic>
        <p:nvPicPr>
          <p:cNvPr id="33799" name="Picture 11" descr="ibm"/>
          <p:cNvPicPr>
            <a:picLocks noChangeAspect="1" noChangeArrowheads="1"/>
          </p:cNvPicPr>
          <p:nvPr/>
        </p:nvPicPr>
        <p:blipFill>
          <a:blip r:embed="rId6"/>
          <a:srcRect/>
          <a:stretch>
            <a:fillRect/>
          </a:stretch>
        </p:blipFill>
        <p:spPr bwMode="auto">
          <a:xfrm>
            <a:off x="6084888" y="3995738"/>
            <a:ext cx="3059112" cy="2862262"/>
          </a:xfrm>
          <a:prstGeom prst="rect">
            <a:avLst/>
          </a:prstGeom>
          <a:noFill/>
          <a:ln w="9525">
            <a:noFill/>
            <a:miter lim="800000"/>
            <a:headEnd/>
            <a:tailEnd/>
          </a:ln>
        </p:spPr>
      </p:pic>
      <p:pic>
        <p:nvPicPr>
          <p:cNvPr id="33800" name="Picture 13" descr="ANd9GcTJdZXoU8ya3gYKNCwBMPmmsUdPJ8020KyInETlgcXfoeKaRrk5kA"/>
          <p:cNvPicPr>
            <a:picLocks noChangeAspect="1" noChangeArrowheads="1"/>
          </p:cNvPicPr>
          <p:nvPr/>
        </p:nvPicPr>
        <p:blipFill>
          <a:blip r:embed="rId7"/>
          <a:srcRect/>
          <a:stretch>
            <a:fillRect/>
          </a:stretch>
        </p:blipFill>
        <p:spPr bwMode="auto">
          <a:xfrm>
            <a:off x="2771775" y="2636838"/>
            <a:ext cx="2781300" cy="16478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Data 1"/>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Espaço Reservado para Número de Slide 3"/>
          <p:cNvSpPr>
            <a:spLocks noGrp="1"/>
          </p:cNvSpPr>
          <p:nvPr>
            <p:ph type="sldNum" sz="quarter" idx="12"/>
          </p:nvPr>
        </p:nvSpPr>
        <p:spPr/>
        <p:txBody>
          <a:bodyPr/>
          <a:lstStyle/>
          <a:p>
            <a:pPr>
              <a:defRPr/>
            </a:pPr>
            <a:fld id="{4D9EF268-4416-420B-A856-02BA82AE0AB5}" type="slidenum">
              <a:rPr/>
              <a:pPr>
                <a:defRPr/>
              </a:pPr>
              <a:t>40</a:t>
            </a:fld>
            <a:endParaRPr/>
          </a:p>
        </p:txBody>
      </p:sp>
      <p:sp>
        <p:nvSpPr>
          <p:cNvPr id="34820" name="Text Box 5"/>
          <p:cNvSpPr txBox="1">
            <a:spLocks noChangeArrowheads="1"/>
          </p:cNvSpPr>
          <p:nvPr/>
        </p:nvSpPr>
        <p:spPr bwMode="auto">
          <a:xfrm>
            <a:off x="611188" y="981075"/>
            <a:ext cx="7704137" cy="4800600"/>
          </a:xfrm>
          <a:prstGeom prst="rect">
            <a:avLst/>
          </a:prstGeom>
          <a:noFill/>
          <a:ln w="9525">
            <a:noFill/>
            <a:miter lim="800000"/>
            <a:headEnd/>
            <a:tailEnd/>
          </a:ln>
        </p:spPr>
        <p:txBody>
          <a:bodyPr>
            <a:spAutoFit/>
          </a:bodyPr>
          <a:lstStyle/>
          <a:p>
            <a:pPr>
              <a:spcBef>
                <a:spcPct val="50000"/>
              </a:spcBef>
            </a:pPr>
            <a:r>
              <a:rPr lang="pt-BR" sz="3600">
                <a:solidFill>
                  <a:schemeClr val="bg1"/>
                </a:solidFill>
              </a:rPr>
              <a:t>No mundo existem 4 fabricantes de processadores no mundo:</a:t>
            </a:r>
          </a:p>
          <a:p>
            <a:pPr>
              <a:spcBef>
                <a:spcPct val="50000"/>
              </a:spcBef>
              <a:buFontTx/>
              <a:buChar char="•"/>
            </a:pPr>
            <a:r>
              <a:rPr lang="pt-BR" sz="3600">
                <a:solidFill>
                  <a:schemeClr val="bg1"/>
                </a:solidFill>
              </a:rPr>
              <a:t> INTEL, que tem em 70% do mercado de processadores;</a:t>
            </a:r>
          </a:p>
          <a:p>
            <a:pPr>
              <a:spcBef>
                <a:spcPct val="50000"/>
              </a:spcBef>
              <a:buFontTx/>
              <a:buChar char="•"/>
            </a:pPr>
            <a:r>
              <a:rPr lang="pt-BR" sz="3600">
                <a:solidFill>
                  <a:schemeClr val="bg1"/>
                </a:solidFill>
              </a:rPr>
              <a:t> AMD, que tem 20% do mercado de processadores; </a:t>
            </a:r>
          </a:p>
          <a:p>
            <a:pPr>
              <a:spcBef>
                <a:spcPct val="50000"/>
              </a:spcBef>
            </a:pPr>
            <a:endParaRPr lang="pt-BR" sz="3600">
              <a:solidFill>
                <a:schemeClr val="bg1"/>
              </a:solidFill>
            </a:endParaRPr>
          </a:p>
        </p:txBody>
      </p:sp>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Data 1"/>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Espaço Reservado para Número de Slide 3"/>
          <p:cNvSpPr>
            <a:spLocks noGrp="1"/>
          </p:cNvSpPr>
          <p:nvPr>
            <p:ph type="sldNum" sz="quarter" idx="12"/>
          </p:nvPr>
        </p:nvSpPr>
        <p:spPr/>
        <p:txBody>
          <a:bodyPr/>
          <a:lstStyle/>
          <a:p>
            <a:pPr>
              <a:defRPr/>
            </a:pPr>
            <a:fld id="{935C0190-D3F7-4EAD-B90D-35BBF951C15D}" type="slidenum">
              <a:rPr/>
              <a:pPr>
                <a:defRPr/>
              </a:pPr>
              <a:t>41</a:t>
            </a:fld>
            <a:endParaRPr/>
          </a:p>
        </p:txBody>
      </p:sp>
      <p:sp>
        <p:nvSpPr>
          <p:cNvPr id="35844" name="Text Box 5"/>
          <p:cNvSpPr txBox="1">
            <a:spLocks noChangeArrowheads="1"/>
          </p:cNvSpPr>
          <p:nvPr/>
        </p:nvSpPr>
        <p:spPr bwMode="auto">
          <a:xfrm>
            <a:off x="611188" y="981075"/>
            <a:ext cx="7704137" cy="5354638"/>
          </a:xfrm>
          <a:prstGeom prst="rect">
            <a:avLst/>
          </a:prstGeom>
          <a:noFill/>
          <a:ln w="9525">
            <a:noFill/>
            <a:miter lim="800000"/>
            <a:headEnd/>
            <a:tailEnd/>
          </a:ln>
        </p:spPr>
        <p:txBody>
          <a:bodyPr>
            <a:spAutoFit/>
          </a:bodyPr>
          <a:lstStyle/>
          <a:p>
            <a:pPr>
              <a:spcBef>
                <a:spcPct val="50000"/>
              </a:spcBef>
              <a:buFontTx/>
              <a:buChar char="•"/>
            </a:pPr>
            <a:r>
              <a:rPr lang="pt-BR" sz="3600">
                <a:solidFill>
                  <a:schemeClr val="bg1"/>
                </a:solidFill>
              </a:rPr>
              <a:t>Os outros 10% são divididos entre a IBM e a VIA.</a:t>
            </a:r>
          </a:p>
          <a:p>
            <a:pPr>
              <a:spcBef>
                <a:spcPct val="50000"/>
              </a:spcBef>
            </a:pPr>
            <a:endParaRPr lang="pt-BR" sz="3600">
              <a:solidFill>
                <a:schemeClr val="bg1"/>
              </a:solidFill>
            </a:endParaRPr>
          </a:p>
          <a:p>
            <a:pPr algn="just">
              <a:spcBef>
                <a:spcPct val="50000"/>
              </a:spcBef>
            </a:pPr>
            <a:r>
              <a:rPr lang="pt-BR" sz="3600">
                <a:solidFill>
                  <a:schemeClr val="bg1"/>
                </a:solidFill>
              </a:rPr>
              <a:t>A Motorola também fabrica processadores, porem, mais voltados para os computadores da Apple.</a:t>
            </a:r>
          </a:p>
          <a:p>
            <a:pPr>
              <a:spcBef>
                <a:spcPct val="50000"/>
              </a:spcBef>
            </a:pPr>
            <a:endParaRPr lang="pt-BR" sz="3600"/>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Espaço Reservado para Texto 5"/>
          <p:cNvSpPr>
            <a:spLocks noGrp="1"/>
          </p:cNvSpPr>
          <p:nvPr>
            <p:ph type="body" sz="quarter" idx="13"/>
          </p:nvPr>
        </p:nvSpPr>
        <p:spPr>
          <a:xfrm>
            <a:off x="228600" y="4876800"/>
            <a:ext cx="7080250" cy="1447800"/>
          </a:xfrm>
        </p:spPr>
        <p:txBody>
          <a:bodyPr/>
          <a:lstStyle/>
          <a:p>
            <a:pPr algn="ctr"/>
            <a:r>
              <a:rPr sz="4000" smtClean="0">
                <a:solidFill>
                  <a:schemeClr val="bg1"/>
                </a:solidFill>
              </a:rPr>
              <a:t>Placas de vídeo</a:t>
            </a:r>
          </a:p>
        </p:txBody>
      </p:sp>
      <p:sp>
        <p:nvSpPr>
          <p:cNvPr id="4" name="Rectangle 3"/>
          <p:cNvSpPr>
            <a:spLocks noGrp="1"/>
          </p:cNvSpPr>
          <p:nvPr>
            <p:ph type="dt" sz="half" idx="16"/>
          </p:nvPr>
        </p:nvSpPr>
        <p:spPr/>
        <p:txBody>
          <a:bodyPr/>
          <a:lstStyle/>
          <a:p>
            <a:pPr>
              <a:defRPr/>
            </a:pPr>
            <a:r>
              <a:rPr lang="pt-BR" smtClean="0"/>
              <a:t>06/10/2014</a:t>
            </a:r>
            <a:endParaRPr/>
          </a:p>
        </p:txBody>
      </p:sp>
      <p:sp>
        <p:nvSpPr>
          <p:cNvPr id="6" name="Espaço Reservado para Rodapé 5"/>
          <p:cNvSpPr>
            <a:spLocks noGrp="1"/>
          </p:cNvSpPr>
          <p:nvPr>
            <p:ph type="ftr" sz="quarter" idx="17"/>
          </p:nvPr>
        </p:nvSpPr>
        <p:spPr/>
        <p:txBody>
          <a:bodyPr/>
          <a:lstStyle/>
          <a:p>
            <a:pPr>
              <a:defRPr/>
            </a:pPr>
            <a:r>
              <a:rPr lang="pt-BR" smtClean="0"/>
              <a:t>‹nº›</a:t>
            </a:r>
            <a:endParaRPr lang="pt-BR"/>
          </a:p>
        </p:txBody>
      </p:sp>
      <p:sp>
        <p:nvSpPr>
          <p:cNvPr id="5" name="Rectangle 16"/>
          <p:cNvSpPr>
            <a:spLocks noGrp="1"/>
          </p:cNvSpPr>
          <p:nvPr>
            <p:ph type="sldNum" sz="quarter" idx="18"/>
          </p:nvPr>
        </p:nvSpPr>
        <p:spPr/>
        <p:txBody>
          <a:bodyPr/>
          <a:lstStyle/>
          <a:p>
            <a:pPr>
              <a:defRPr/>
            </a:pPr>
            <a:fld id="{9956EF1A-E5B5-4A8F-9317-045BEE97DCB2}" type="slidenum">
              <a:rPr/>
              <a:pPr>
                <a:defRPr/>
              </a:pPr>
              <a:t>42</a:t>
            </a:fld>
            <a:endParaRPr/>
          </a:p>
        </p:txBody>
      </p:sp>
      <p:pic>
        <p:nvPicPr>
          <p:cNvPr id="36868" name="Picture 9"/>
          <p:cNvPicPr>
            <a:picLocks noChangeAspect="1" noChangeArrowheads="1"/>
          </p:cNvPicPr>
          <p:nvPr/>
        </p:nvPicPr>
        <p:blipFill>
          <a:blip r:embed="rId3"/>
          <a:srcRect/>
          <a:stretch>
            <a:fillRect/>
          </a:stretch>
        </p:blipFill>
        <p:spPr bwMode="auto">
          <a:xfrm>
            <a:off x="1619250" y="981075"/>
            <a:ext cx="5181600" cy="32099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W¥ل云玗İαЂÕØÚáÛ丫:Téxt Plàçèhòlðêr 表¥鷗字㌍_W 10"/>
          <p:cNvSpPr>
            <a:spLocks noGrp="1"/>
          </p:cNvSpPr>
          <p:nvPr>
            <p:ph type="body" sz="quarter" idx="13"/>
          </p:nvPr>
        </p:nvSpPr>
        <p:spPr>
          <a:xfrm>
            <a:off x="611188" y="2133600"/>
            <a:ext cx="8208962" cy="1752600"/>
          </a:xfrm>
        </p:spPr>
        <p:txBody>
          <a:bodyPr/>
          <a:lstStyle/>
          <a:p>
            <a:pPr algn="just">
              <a:lnSpc>
                <a:spcPct val="80000"/>
              </a:lnSpc>
            </a:pPr>
            <a:r>
              <a:rPr sz="3600" smtClean="0">
                <a:solidFill>
                  <a:schemeClr val="bg1"/>
                </a:solidFill>
              </a:rPr>
              <a:t>Cabe à placa de vídeo gerar tudo o que vai aparecer em seu monitor de vídeo, como imagens de jogos e de aplicações, efeitos, etc</a:t>
            </a:r>
            <a:r>
              <a:rPr sz="3600" smtClean="0"/>
              <a:t>. </a:t>
            </a:r>
          </a:p>
          <a:p>
            <a:pPr algn="just">
              <a:lnSpc>
                <a:spcPct val="80000"/>
              </a:lnSpc>
            </a:pPr>
            <a:endParaRPr sz="3600" smtClean="0"/>
          </a:p>
          <a:p>
            <a:pPr algn="just">
              <a:lnSpc>
                <a:spcPct val="80000"/>
              </a:lnSpc>
            </a:pPr>
            <a:r>
              <a:rPr sz="3600" smtClean="0"/>
              <a:t> </a:t>
            </a:r>
          </a:p>
        </p:txBody>
      </p:sp>
      <p:sp>
        <p:nvSpPr>
          <p:cNvPr id="4" name="Rectangle 3"/>
          <p:cNvSpPr>
            <a:spLocks noGrp="1"/>
          </p:cNvSpPr>
          <p:nvPr>
            <p:ph type="dt" sz="half" idx="16"/>
          </p:nvPr>
        </p:nvSpPr>
        <p:spPr/>
        <p:txBody>
          <a:bodyPr/>
          <a:lstStyle/>
          <a:p>
            <a:pPr>
              <a:defRPr/>
            </a:pPr>
            <a:r>
              <a:rPr lang="pt-BR" smtClean="0"/>
              <a:t>06/10/2014</a:t>
            </a:r>
            <a:endParaRPr/>
          </a:p>
        </p:txBody>
      </p:sp>
      <p:sp>
        <p:nvSpPr>
          <p:cNvPr id="6" name="Espaço Reservado para Rodapé 5"/>
          <p:cNvSpPr>
            <a:spLocks noGrp="1"/>
          </p:cNvSpPr>
          <p:nvPr>
            <p:ph type="ftr" sz="quarter" idx="17"/>
          </p:nvPr>
        </p:nvSpPr>
        <p:spPr/>
        <p:txBody>
          <a:bodyPr/>
          <a:lstStyle/>
          <a:p>
            <a:pPr>
              <a:defRPr/>
            </a:pPr>
            <a:r>
              <a:rPr lang="pt-BR" smtClean="0"/>
              <a:t>‹nº›</a:t>
            </a:r>
            <a:endParaRPr lang="pt-BR"/>
          </a:p>
        </p:txBody>
      </p:sp>
      <p:sp>
        <p:nvSpPr>
          <p:cNvPr id="5" name="Rectangle 16"/>
          <p:cNvSpPr>
            <a:spLocks noGrp="1"/>
          </p:cNvSpPr>
          <p:nvPr>
            <p:ph type="sldNum" sz="quarter" idx="18"/>
          </p:nvPr>
        </p:nvSpPr>
        <p:spPr/>
        <p:txBody>
          <a:bodyPr/>
          <a:lstStyle/>
          <a:p>
            <a:pPr>
              <a:defRPr/>
            </a:pPr>
            <a:fld id="{DB438022-4FBA-409B-AC6D-DCE5CFA7A541}" type="slidenum">
              <a:rPr/>
              <a:pPr>
                <a:defRPr/>
              </a:pPr>
              <a:t>43</a:t>
            </a:fld>
            <a:endParaRPr/>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W¥ل云玗İαЂÕØÚáÛ丫:Téxt Plàçèhòlðêr 表¥鷗字㌍_W 10"/>
          <p:cNvSpPr>
            <a:spLocks noGrp="1"/>
          </p:cNvSpPr>
          <p:nvPr>
            <p:ph type="body" sz="quarter" idx="13"/>
          </p:nvPr>
        </p:nvSpPr>
        <p:spPr>
          <a:xfrm>
            <a:off x="323850" y="549275"/>
            <a:ext cx="8610600" cy="2255838"/>
          </a:xfrm>
        </p:spPr>
        <p:txBody>
          <a:bodyPr/>
          <a:lstStyle/>
          <a:p>
            <a:pPr algn="just">
              <a:lnSpc>
                <a:spcPct val="80000"/>
              </a:lnSpc>
            </a:pPr>
            <a:r>
              <a:rPr sz="3600" smtClean="0"/>
              <a:t> </a:t>
            </a:r>
          </a:p>
          <a:p>
            <a:pPr algn="just">
              <a:lnSpc>
                <a:spcPct val="80000"/>
              </a:lnSpc>
            </a:pPr>
            <a:endParaRPr sz="3600" smtClean="0"/>
          </a:p>
          <a:p>
            <a:pPr algn="just">
              <a:lnSpc>
                <a:spcPct val="80000"/>
              </a:lnSpc>
            </a:pPr>
            <a:r>
              <a:rPr sz="3600" smtClean="0">
                <a:solidFill>
                  <a:schemeClr val="bg1"/>
                </a:solidFill>
              </a:rPr>
              <a:t>Hoje, tem-se uma imensa variedade de placas, porém, as marcas mais conhecidas desse segmento são a AMD (após esta comprar a ATI) e a NVIDIA, duas fortes concorrentes. </a:t>
            </a:r>
          </a:p>
          <a:p>
            <a:pPr algn="just">
              <a:lnSpc>
                <a:spcPct val="80000"/>
              </a:lnSpc>
            </a:pPr>
            <a:endParaRPr sz="3600" smtClean="0">
              <a:solidFill>
                <a:schemeClr val="bg1"/>
              </a:solidFill>
            </a:endParaRPr>
          </a:p>
          <a:p>
            <a:pPr algn="just">
              <a:lnSpc>
                <a:spcPct val="80000"/>
              </a:lnSpc>
            </a:pPr>
            <a:r>
              <a:rPr sz="3600" smtClean="0">
                <a:solidFill>
                  <a:schemeClr val="bg1"/>
                </a:solidFill>
              </a:rPr>
              <a:t> </a:t>
            </a:r>
          </a:p>
        </p:txBody>
      </p:sp>
      <p:sp>
        <p:nvSpPr>
          <p:cNvPr id="4" name="Rectangle 3"/>
          <p:cNvSpPr>
            <a:spLocks noGrp="1"/>
          </p:cNvSpPr>
          <p:nvPr>
            <p:ph type="dt" sz="half" idx="16"/>
          </p:nvPr>
        </p:nvSpPr>
        <p:spPr/>
        <p:txBody>
          <a:bodyPr/>
          <a:lstStyle/>
          <a:p>
            <a:pPr>
              <a:defRPr/>
            </a:pPr>
            <a:r>
              <a:rPr lang="pt-BR" smtClean="0"/>
              <a:t>06/10/2014</a:t>
            </a:r>
            <a:endParaRPr/>
          </a:p>
        </p:txBody>
      </p:sp>
      <p:sp>
        <p:nvSpPr>
          <p:cNvPr id="6" name="Espaço Reservado para Rodapé 5"/>
          <p:cNvSpPr>
            <a:spLocks noGrp="1"/>
          </p:cNvSpPr>
          <p:nvPr>
            <p:ph type="ftr" sz="quarter" idx="17"/>
          </p:nvPr>
        </p:nvSpPr>
        <p:spPr/>
        <p:txBody>
          <a:bodyPr/>
          <a:lstStyle/>
          <a:p>
            <a:pPr>
              <a:defRPr/>
            </a:pPr>
            <a:r>
              <a:rPr lang="pt-BR" smtClean="0"/>
              <a:t>‹nº›</a:t>
            </a:r>
            <a:endParaRPr lang="pt-BR"/>
          </a:p>
        </p:txBody>
      </p:sp>
      <p:sp>
        <p:nvSpPr>
          <p:cNvPr id="5" name="Rectangle 16"/>
          <p:cNvSpPr>
            <a:spLocks noGrp="1"/>
          </p:cNvSpPr>
          <p:nvPr>
            <p:ph type="sldNum" sz="quarter" idx="18"/>
          </p:nvPr>
        </p:nvSpPr>
        <p:spPr/>
        <p:txBody>
          <a:bodyPr/>
          <a:lstStyle/>
          <a:p>
            <a:pPr>
              <a:defRPr/>
            </a:pPr>
            <a:fld id="{5E0532E4-231D-4FE2-A033-FC715974A6EE}" type="slidenum">
              <a:rPr/>
              <a:pPr>
                <a:defRPr/>
              </a:pPr>
              <a:t>44</a:t>
            </a:fld>
            <a:endParaRPr/>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W¥ل云玗İαЂÕØÚáÛ丫:Téxt Plàçèhòlðêr 表¥鷗字㌍_W 10"/>
          <p:cNvSpPr>
            <a:spLocks noGrp="1"/>
          </p:cNvSpPr>
          <p:nvPr>
            <p:ph type="body" sz="quarter" idx="13"/>
          </p:nvPr>
        </p:nvSpPr>
        <p:spPr>
          <a:xfrm>
            <a:off x="323850" y="1052513"/>
            <a:ext cx="8610600" cy="1752600"/>
          </a:xfrm>
        </p:spPr>
        <p:txBody>
          <a:bodyPr/>
          <a:lstStyle/>
          <a:p>
            <a:pPr algn="just">
              <a:lnSpc>
                <a:spcPct val="80000"/>
              </a:lnSpc>
            </a:pPr>
            <a:r>
              <a:rPr sz="3600" smtClean="0"/>
              <a:t> </a:t>
            </a:r>
          </a:p>
          <a:p>
            <a:pPr algn="just">
              <a:lnSpc>
                <a:spcPct val="80000"/>
              </a:lnSpc>
            </a:pPr>
            <a:endParaRPr sz="3600" smtClean="0"/>
          </a:p>
          <a:p>
            <a:pPr algn="just">
              <a:lnSpc>
                <a:spcPct val="80000"/>
              </a:lnSpc>
            </a:pPr>
            <a:r>
              <a:rPr sz="3600" smtClean="0">
                <a:solidFill>
                  <a:schemeClr val="bg1"/>
                </a:solidFill>
              </a:rPr>
              <a:t>Na verdade, ambas produzem o chip gráfico ou GPU (uma espécie de processador responsável pela geração de imagens, principalmente em aplicações 3D). Quem produz as placas são outras empresas, como MSI, Zotac, ECS, Gigabyte, Asus, entre outras</a:t>
            </a:r>
            <a:r>
              <a:rPr sz="3600" smtClean="0"/>
              <a:t>. </a:t>
            </a:r>
          </a:p>
        </p:txBody>
      </p:sp>
      <p:sp>
        <p:nvSpPr>
          <p:cNvPr id="4" name="Rectangle 3"/>
          <p:cNvSpPr>
            <a:spLocks noGrp="1"/>
          </p:cNvSpPr>
          <p:nvPr>
            <p:ph type="dt" sz="half" idx="16"/>
          </p:nvPr>
        </p:nvSpPr>
        <p:spPr/>
        <p:txBody>
          <a:bodyPr/>
          <a:lstStyle/>
          <a:p>
            <a:pPr>
              <a:defRPr/>
            </a:pPr>
            <a:r>
              <a:rPr lang="pt-BR" smtClean="0"/>
              <a:t>06/10/2014</a:t>
            </a:r>
            <a:endParaRPr/>
          </a:p>
        </p:txBody>
      </p:sp>
      <p:sp>
        <p:nvSpPr>
          <p:cNvPr id="6" name="Espaço Reservado para Rodapé 5"/>
          <p:cNvSpPr>
            <a:spLocks noGrp="1"/>
          </p:cNvSpPr>
          <p:nvPr>
            <p:ph type="ftr" sz="quarter" idx="17"/>
          </p:nvPr>
        </p:nvSpPr>
        <p:spPr/>
        <p:txBody>
          <a:bodyPr/>
          <a:lstStyle/>
          <a:p>
            <a:pPr>
              <a:defRPr/>
            </a:pPr>
            <a:r>
              <a:rPr lang="pt-BR" smtClean="0"/>
              <a:t>‹nº›</a:t>
            </a:r>
            <a:endParaRPr lang="pt-BR"/>
          </a:p>
        </p:txBody>
      </p:sp>
      <p:sp>
        <p:nvSpPr>
          <p:cNvPr id="5" name="Rectangle 16"/>
          <p:cNvSpPr>
            <a:spLocks noGrp="1"/>
          </p:cNvSpPr>
          <p:nvPr>
            <p:ph type="sldNum" sz="quarter" idx="18"/>
          </p:nvPr>
        </p:nvSpPr>
        <p:spPr/>
        <p:txBody>
          <a:bodyPr/>
          <a:lstStyle/>
          <a:p>
            <a:pPr>
              <a:defRPr/>
            </a:pPr>
            <a:fld id="{F52749C9-9274-46EF-9523-9899097EB043}" type="slidenum">
              <a:rPr/>
              <a:pPr>
                <a:defRPr/>
              </a:pPr>
              <a:t>45</a:t>
            </a:fld>
            <a:endParaRPr/>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Entradas na placa de vídeo</a:t>
            </a:r>
          </a:p>
        </p:txBody>
      </p:sp>
      <p:sp>
        <p:nvSpPr>
          <p:cNvPr id="4" name="Rectangle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E49A5834-6493-4186-997A-770E23A34597}" type="slidenum">
              <a:rPr/>
              <a:pPr>
                <a:defRPr/>
              </a:pPr>
              <a:t>46</a:t>
            </a:fld>
            <a:endParaRPr/>
          </a:p>
        </p:txBody>
      </p:sp>
      <p:pic>
        <p:nvPicPr>
          <p:cNvPr id="40965" name="Picture 5" descr="agpcard"/>
          <p:cNvPicPr>
            <a:picLocks noChangeAspect="1" noChangeArrowheads="1"/>
          </p:cNvPicPr>
          <p:nvPr/>
        </p:nvPicPr>
        <p:blipFill>
          <a:blip r:embed="rId2"/>
          <a:srcRect/>
          <a:stretch>
            <a:fillRect/>
          </a:stretch>
        </p:blipFill>
        <p:spPr bwMode="auto">
          <a:xfrm>
            <a:off x="1116013" y="1844675"/>
            <a:ext cx="6408737" cy="40735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Data 1"/>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Espaço Reservado para Número de Slide 3"/>
          <p:cNvSpPr>
            <a:spLocks noGrp="1"/>
          </p:cNvSpPr>
          <p:nvPr>
            <p:ph type="sldNum" sz="quarter" idx="12"/>
          </p:nvPr>
        </p:nvSpPr>
        <p:spPr/>
        <p:txBody>
          <a:bodyPr/>
          <a:lstStyle/>
          <a:p>
            <a:pPr>
              <a:defRPr/>
            </a:pPr>
            <a:fld id="{2B34442F-2AE6-4D7E-963D-5402BC4410F2}" type="slidenum">
              <a:rPr/>
              <a:pPr>
                <a:defRPr/>
              </a:pPr>
              <a:t>47</a:t>
            </a:fld>
            <a:endParaRPr/>
          </a:p>
        </p:txBody>
      </p:sp>
      <p:sp>
        <p:nvSpPr>
          <p:cNvPr id="41988" name="W¥ل云玗İαЂÕØÚáÛ丫:Téxt Plàçèhòlðêr 表¥鷗字㌍_W 10"/>
          <p:cNvSpPr>
            <a:spLocks noGrp="1"/>
          </p:cNvSpPr>
          <p:nvPr>
            <p:ph type="body" sz="quarter" idx="4294967295"/>
          </p:nvPr>
        </p:nvSpPr>
        <p:spPr>
          <a:xfrm>
            <a:off x="500034" y="2071678"/>
            <a:ext cx="7921625" cy="2516192"/>
          </a:xfrm>
        </p:spPr>
        <p:txBody>
          <a:bodyPr>
            <a:normAutofit fontScale="32500" lnSpcReduction="20000"/>
          </a:bodyPr>
          <a:lstStyle/>
          <a:p>
            <a:pPr marL="0" indent="0" algn="just" eaLnBrk="1" hangingPunct="1">
              <a:lnSpc>
                <a:spcPct val="80000"/>
              </a:lnSpc>
              <a:buFontTx/>
              <a:buNone/>
            </a:pPr>
            <a:endParaRPr sz="3600" smtClean="0"/>
          </a:p>
          <a:p>
            <a:pPr marL="0" indent="0" algn="just" eaLnBrk="1" hangingPunct="1">
              <a:lnSpc>
                <a:spcPct val="80000"/>
              </a:lnSpc>
              <a:buFontTx/>
              <a:buNone/>
            </a:pPr>
            <a:endParaRPr sz="9600" smtClean="0">
              <a:latin typeface="Arial" pitchFamily="34" charset="0"/>
              <a:cs typeface="Arial" pitchFamily="34" charset="0"/>
            </a:endParaRPr>
          </a:p>
          <a:p>
            <a:pPr marL="0" indent="0" algn="just" eaLnBrk="1" hangingPunct="1">
              <a:lnSpc>
                <a:spcPct val="80000"/>
              </a:lnSpc>
              <a:buFontTx/>
              <a:buNone/>
            </a:pPr>
            <a:r>
              <a:rPr sz="9600" smtClean="0">
                <a:solidFill>
                  <a:schemeClr val="bg1"/>
                </a:solidFill>
                <a:latin typeface="Arial" pitchFamily="34" charset="0"/>
                <a:cs typeface="Arial" pitchFamily="34" charset="0"/>
              </a:rPr>
              <a:t>É possível encontrar no mercado placas-mãe que possuem placas de vídeo </a:t>
            </a:r>
            <a:r>
              <a:rPr sz="9600" i="1" smtClean="0">
                <a:solidFill>
                  <a:schemeClr val="bg1"/>
                </a:solidFill>
                <a:latin typeface="Arial" pitchFamily="34" charset="0"/>
                <a:cs typeface="Arial" pitchFamily="34" charset="0"/>
              </a:rPr>
              <a:t>onboard</a:t>
            </a:r>
            <a:r>
              <a:rPr sz="9600" smtClean="0">
                <a:solidFill>
                  <a:schemeClr val="bg1"/>
                </a:solidFill>
                <a:latin typeface="Arial" pitchFamily="34" charset="0"/>
                <a:cs typeface="Arial" pitchFamily="34" charset="0"/>
              </a:rPr>
              <a:t>, isto é, onde o vídeo é fornecido de maneira integrada</a:t>
            </a:r>
            <a:r>
              <a:rPr sz="9600" smtClean="0">
                <a:solidFill>
                  <a:schemeClr val="bg1"/>
                </a:solidFill>
                <a:latin typeface="Arial" pitchFamily="34" charset="0"/>
                <a:cs typeface="Arial" pitchFamily="34" charset="0"/>
              </a:rPr>
              <a:t>. </a:t>
            </a:r>
            <a:endParaRPr sz="9600" smtClean="0">
              <a:solidFill>
                <a:schemeClr val="bg1"/>
              </a:solidFill>
              <a:latin typeface="Arial" pitchFamily="34" charset="0"/>
              <a:cs typeface="Arial" pitchFamily="34" charset="0"/>
            </a:endParaRPr>
          </a:p>
          <a:p>
            <a:pPr marL="0" indent="0" algn="just" eaLnBrk="1" hangingPunct="1">
              <a:lnSpc>
                <a:spcPct val="80000"/>
              </a:lnSpc>
            </a:pPr>
            <a:endParaRPr sz="3600" smtClean="0"/>
          </a:p>
          <a:p>
            <a:pPr marL="0" indent="0" algn="just" eaLnBrk="1" hangingPunct="1">
              <a:lnSpc>
                <a:spcPct val="80000"/>
              </a:lnSpc>
              <a:buFontTx/>
              <a:buNone/>
            </a:pPr>
            <a:r>
              <a:rPr sz="3600" smtClean="0"/>
              <a:t> </a:t>
            </a:r>
          </a:p>
        </p:txBody>
      </p:sp>
      <p:sp>
        <p:nvSpPr>
          <p:cNvPr id="41989" name="Text Box 4"/>
          <p:cNvSpPr txBox="1">
            <a:spLocks noChangeArrowheads="1"/>
          </p:cNvSpPr>
          <p:nvPr/>
        </p:nvSpPr>
        <p:spPr bwMode="auto">
          <a:xfrm>
            <a:off x="755650" y="908050"/>
            <a:ext cx="7488238" cy="646113"/>
          </a:xfrm>
          <a:prstGeom prst="rect">
            <a:avLst/>
          </a:prstGeom>
          <a:noFill/>
          <a:ln w="9525">
            <a:noFill/>
            <a:miter lim="800000"/>
            <a:headEnd/>
            <a:tailEnd/>
          </a:ln>
        </p:spPr>
        <p:txBody>
          <a:bodyPr>
            <a:spAutoFit/>
          </a:bodyPr>
          <a:lstStyle/>
          <a:p>
            <a:pPr>
              <a:spcBef>
                <a:spcPct val="50000"/>
              </a:spcBef>
            </a:pPr>
            <a:r>
              <a:rPr lang="pt-BR" sz="3600">
                <a:solidFill>
                  <a:schemeClr val="bg1"/>
                </a:solidFill>
              </a:rPr>
              <a:t>Ainda sobre as placas de vídeos...</a:t>
            </a:r>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Data 1"/>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Espaço Reservado para Número de Slide 3"/>
          <p:cNvSpPr>
            <a:spLocks noGrp="1"/>
          </p:cNvSpPr>
          <p:nvPr>
            <p:ph type="sldNum" sz="quarter" idx="12"/>
          </p:nvPr>
        </p:nvSpPr>
        <p:spPr/>
        <p:txBody>
          <a:bodyPr/>
          <a:lstStyle/>
          <a:p>
            <a:pPr>
              <a:defRPr/>
            </a:pPr>
            <a:fld id="{3773753A-EB13-4C51-AC9C-3E438DEB9DB0}" type="slidenum">
              <a:rPr/>
              <a:pPr>
                <a:defRPr/>
              </a:pPr>
              <a:t>48</a:t>
            </a:fld>
            <a:endParaRPr/>
          </a:p>
        </p:txBody>
      </p:sp>
      <p:sp>
        <p:nvSpPr>
          <p:cNvPr id="43012" name="W¥ل云玗İαЂÕØÚáÛ丫:Téxt Plàçèhòlðêr 表¥鷗字㌍_W 10"/>
          <p:cNvSpPr>
            <a:spLocks noGrp="1"/>
          </p:cNvSpPr>
          <p:nvPr>
            <p:ph type="body" sz="quarter" idx="4294967295"/>
          </p:nvPr>
        </p:nvSpPr>
        <p:spPr>
          <a:xfrm>
            <a:off x="571472" y="2643182"/>
            <a:ext cx="8039128" cy="1752600"/>
          </a:xfrm>
        </p:spPr>
        <p:txBody>
          <a:bodyPr>
            <a:normAutofit/>
          </a:bodyPr>
          <a:lstStyle/>
          <a:p>
            <a:pPr marL="0" indent="0" algn="just" eaLnBrk="1" hangingPunct="1">
              <a:lnSpc>
                <a:spcPct val="80000"/>
              </a:lnSpc>
              <a:buFontTx/>
              <a:buNone/>
            </a:pPr>
            <a:r>
              <a:rPr sz="3600" smtClean="0">
                <a:solidFill>
                  <a:schemeClr val="bg1"/>
                </a:solidFill>
              </a:rPr>
              <a:t>As </a:t>
            </a:r>
            <a:r>
              <a:rPr sz="3600" smtClean="0">
                <a:solidFill>
                  <a:schemeClr val="bg1"/>
                </a:solidFill>
              </a:rPr>
              <a:t>placas de vídeo antigas usavam o slots PCI e AGP. Hoje, o padrão é a tecnologia PCI Express (PCI-E).</a:t>
            </a:r>
          </a:p>
        </p:txBody>
      </p:sp>
      <p:sp>
        <p:nvSpPr>
          <p:cNvPr id="43013" name="Text Box 4"/>
          <p:cNvSpPr txBox="1">
            <a:spLocks noChangeArrowheads="1"/>
          </p:cNvSpPr>
          <p:nvPr/>
        </p:nvSpPr>
        <p:spPr bwMode="auto">
          <a:xfrm>
            <a:off x="755650" y="908050"/>
            <a:ext cx="7488238" cy="646113"/>
          </a:xfrm>
          <a:prstGeom prst="rect">
            <a:avLst/>
          </a:prstGeom>
          <a:noFill/>
          <a:ln w="9525">
            <a:noFill/>
            <a:miter lim="800000"/>
            <a:headEnd/>
            <a:tailEnd/>
          </a:ln>
        </p:spPr>
        <p:txBody>
          <a:bodyPr>
            <a:spAutoFit/>
          </a:bodyPr>
          <a:lstStyle/>
          <a:p>
            <a:pPr>
              <a:spcBef>
                <a:spcPct val="50000"/>
              </a:spcBef>
            </a:pPr>
            <a:r>
              <a:rPr lang="pt-BR" sz="3600">
                <a:solidFill>
                  <a:schemeClr val="bg1"/>
                </a:solidFill>
              </a:rPr>
              <a:t>Ainda sobre as placas de vídeos...</a:t>
            </a:r>
          </a:p>
        </p:txBody>
      </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Monitores </a:t>
            </a:r>
          </a:p>
        </p:txBody>
      </p:sp>
      <p:sp>
        <p:nvSpPr>
          <p:cNvPr id="44037" name="Rectangle 3"/>
          <p:cNvSpPr>
            <a:spLocks noGrp="1"/>
          </p:cNvSpPr>
          <p:nvPr>
            <p:ph idx="1"/>
          </p:nvPr>
        </p:nvSpPr>
        <p:spPr/>
        <p:txBody>
          <a:bodyPr/>
          <a:lstStyle/>
          <a:p>
            <a:pPr eaLnBrk="1" hangingPunct="1"/>
            <a:r>
              <a:rPr sz="3600" smtClean="0">
                <a:solidFill>
                  <a:schemeClr val="bg1"/>
                </a:solidFill>
              </a:rPr>
              <a:t>Um dos principais dispositivos de saída de informações.</a:t>
            </a:r>
          </a:p>
          <a:p>
            <a:pPr eaLnBrk="1" hangingPunct="1"/>
            <a:r>
              <a:rPr sz="3600" smtClean="0">
                <a:solidFill>
                  <a:schemeClr val="bg1"/>
                </a:solidFill>
              </a:rPr>
              <a:t>Monocromático</a:t>
            </a:r>
            <a:r>
              <a:rPr sz="3600" smtClean="0"/>
              <a:t>;</a:t>
            </a:r>
          </a:p>
          <a:p>
            <a:pPr eaLnBrk="1" hangingPunct="1"/>
            <a:r>
              <a:rPr sz="3600" smtClean="0">
                <a:solidFill>
                  <a:schemeClr val="bg1"/>
                </a:solidFill>
              </a:rPr>
              <a:t>CRT</a:t>
            </a:r>
          </a:p>
          <a:p>
            <a:pPr eaLnBrk="1" hangingPunct="1"/>
            <a:r>
              <a:rPr sz="3600" smtClean="0">
                <a:solidFill>
                  <a:schemeClr val="bg1"/>
                </a:solidFill>
              </a:rPr>
              <a:t>LCD</a:t>
            </a:r>
          </a:p>
          <a:p>
            <a:pPr eaLnBrk="1" hangingPunct="1"/>
            <a:r>
              <a:rPr sz="3600" smtClean="0">
                <a:solidFill>
                  <a:schemeClr val="bg1"/>
                </a:solidFill>
              </a:rPr>
              <a:t>Plasma</a:t>
            </a:r>
          </a:p>
          <a:p>
            <a:pPr eaLnBrk="1" hangingPunct="1"/>
            <a:r>
              <a:rPr sz="3600" smtClean="0">
                <a:solidFill>
                  <a:schemeClr val="bg1"/>
                </a:solidFill>
              </a:rPr>
              <a:t> Touch screen entre outros...</a:t>
            </a:r>
          </a:p>
        </p:txBody>
      </p:sp>
      <p:sp>
        <p:nvSpPr>
          <p:cNvPr id="6" name="Rectangle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Rectangle 16"/>
          <p:cNvSpPr>
            <a:spLocks noGrp="1"/>
          </p:cNvSpPr>
          <p:nvPr>
            <p:ph type="sldNum" sz="quarter" idx="12"/>
          </p:nvPr>
        </p:nvSpPr>
        <p:spPr>
          <a:xfrm>
            <a:off x="8172450" y="6559550"/>
            <a:ext cx="914400" cy="244475"/>
          </a:xfrm>
        </p:spPr>
        <p:txBody>
          <a:bodyPr/>
          <a:lstStyle/>
          <a:p>
            <a:pPr>
              <a:defRPr/>
            </a:pPr>
            <a:fld id="{E6DC5113-5EC9-4C9A-B014-7DFB402FDEA7}" type="slidenum">
              <a:rPr/>
              <a:pPr>
                <a:defRPr/>
              </a:pPr>
              <a:t>49</a:t>
            </a:fld>
            <a:endParaRPr/>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Grp="1"/>
          </p:cNvSpPr>
          <p:nvPr/>
        </p:nvSpPr>
        <p:spPr>
          <a:xfrm>
            <a:off x="0" y="6613525"/>
            <a:ext cx="2438400" cy="244475"/>
          </a:xfrm>
          <a:prstGeom prst="rect">
            <a:avLst/>
          </a:prstGeom>
          <a:noFill/>
        </p:spPr>
        <p:txBody>
          <a:bodyPr anchor="b"/>
          <a:lstStyle/>
          <a:p>
            <a:pPr fontAlgn="auto">
              <a:spcBef>
                <a:spcPts val="0"/>
              </a:spcBef>
              <a:spcAft>
                <a:spcPts val="0"/>
              </a:spcAft>
              <a:defRPr/>
            </a:pPr>
            <a:fld id="{117C7DFC-5F65-4BA2-A55F-E0F965191B19}"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7"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811F4203-5195-4BB0-A888-6E645AAB45F9}" type="slidenum">
              <a:rPr lang="pt-BR" sz="1200">
                <a:solidFill>
                  <a:schemeClr val="tx2"/>
                </a:solidFill>
                <a:latin typeface="+mn-lt"/>
                <a:cs typeface="+mn-cs"/>
              </a:rPr>
              <a:pPr algn="r" fontAlgn="auto">
                <a:spcBef>
                  <a:spcPts val="0"/>
                </a:spcBef>
                <a:spcAft>
                  <a:spcPts val="0"/>
                </a:spcAft>
                <a:defRPr/>
              </a:pPr>
              <a:t>50</a:t>
            </a:fld>
            <a:endParaRPr lang="pt-BR" sz="1200">
              <a:solidFill>
                <a:schemeClr val="tx2"/>
              </a:solidFill>
              <a:latin typeface="+mn-lt"/>
              <a:cs typeface="+mn-cs"/>
            </a:endParaRPr>
          </a:p>
        </p:txBody>
      </p:sp>
      <p:sp>
        <p:nvSpPr>
          <p:cNvPr id="11" name="Espaço Reservado para Data 10"/>
          <p:cNvSpPr>
            <a:spLocks noGrp="1"/>
          </p:cNvSpPr>
          <p:nvPr>
            <p:ph type="dt" sz="half" idx="10"/>
          </p:nvPr>
        </p:nvSpPr>
        <p:spPr/>
        <p:txBody>
          <a:bodyPr/>
          <a:lstStyle/>
          <a:p>
            <a:pPr>
              <a:defRPr/>
            </a:pPr>
            <a:r>
              <a:rPr lang="pt-BR" smtClean="0"/>
              <a:t>06/10/2014</a:t>
            </a:r>
            <a:endParaRPr/>
          </a:p>
        </p:txBody>
      </p:sp>
      <p:sp>
        <p:nvSpPr>
          <p:cNvPr id="13" name="Espaço Reservado para Rodapé 12"/>
          <p:cNvSpPr>
            <a:spLocks noGrp="1"/>
          </p:cNvSpPr>
          <p:nvPr>
            <p:ph type="ftr" sz="quarter" idx="11"/>
          </p:nvPr>
        </p:nvSpPr>
        <p:spPr/>
        <p:txBody>
          <a:bodyPr/>
          <a:lstStyle/>
          <a:p>
            <a:pPr>
              <a:defRPr/>
            </a:pPr>
            <a:r>
              <a:rPr lang="pt-BR" smtClean="0"/>
              <a:t>‹nº›</a:t>
            </a:r>
            <a:endParaRPr lang="pt-BR"/>
          </a:p>
        </p:txBody>
      </p:sp>
      <p:sp>
        <p:nvSpPr>
          <p:cNvPr id="12" name="Espaço Reservado para Número de Slide 11"/>
          <p:cNvSpPr>
            <a:spLocks noGrp="1"/>
          </p:cNvSpPr>
          <p:nvPr>
            <p:ph type="sldNum" sz="quarter" idx="12"/>
          </p:nvPr>
        </p:nvSpPr>
        <p:spPr/>
        <p:txBody>
          <a:bodyPr/>
          <a:lstStyle/>
          <a:p>
            <a:pPr>
              <a:defRPr/>
            </a:pPr>
            <a:fld id="{2E3D5F6F-66BA-4AF9-B479-BFA030A7A5CA}" type="slidenum">
              <a:rPr smtClean="0"/>
              <a:pPr>
                <a:defRPr/>
              </a:pPr>
              <a:t>50</a:t>
            </a:fld>
            <a:endParaRPr/>
          </a:p>
        </p:txBody>
      </p:sp>
      <p:sp>
        <p:nvSpPr>
          <p:cNvPr id="45060"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Monitores </a:t>
            </a:r>
          </a:p>
        </p:txBody>
      </p:sp>
      <p:sp>
        <p:nvSpPr>
          <p:cNvPr id="45061" name="Rectangle 3"/>
          <p:cNvSpPr>
            <a:spLocks noGrp="1"/>
          </p:cNvSpPr>
          <p:nvPr>
            <p:ph type="body" idx="4294967295"/>
          </p:nvPr>
        </p:nvSpPr>
        <p:spPr>
          <a:xfrm>
            <a:off x="914400" y="1628775"/>
            <a:ext cx="8229600" cy="4525963"/>
          </a:xfrm>
        </p:spPr>
        <p:txBody>
          <a:bodyPr/>
          <a:lstStyle/>
          <a:p>
            <a:pPr eaLnBrk="1" hangingPunct="1"/>
            <a:r>
              <a:rPr sz="3600" smtClean="0">
                <a:solidFill>
                  <a:schemeClr val="bg1"/>
                </a:solidFill>
              </a:rPr>
              <a:t>Atualmente é possível e muitas vezes vantajoso usar a televisão como monitor</a:t>
            </a:r>
          </a:p>
        </p:txBody>
      </p:sp>
      <p:pic>
        <p:nvPicPr>
          <p:cNvPr id="45062" name="Picture 9"/>
          <p:cNvPicPr>
            <a:picLocks noChangeAspect="1" noChangeArrowheads="1"/>
          </p:cNvPicPr>
          <p:nvPr/>
        </p:nvPicPr>
        <p:blipFill>
          <a:blip r:embed="rId2"/>
          <a:srcRect/>
          <a:stretch>
            <a:fillRect/>
          </a:stretch>
        </p:blipFill>
        <p:spPr bwMode="auto">
          <a:xfrm>
            <a:off x="5867400" y="3068638"/>
            <a:ext cx="2735263" cy="1955800"/>
          </a:xfrm>
          <a:prstGeom prst="rect">
            <a:avLst/>
          </a:prstGeom>
          <a:noFill/>
          <a:ln w="9525">
            <a:noFill/>
            <a:miter lim="800000"/>
            <a:headEnd/>
            <a:tailEnd/>
          </a:ln>
        </p:spPr>
      </p:pic>
      <p:sp>
        <p:nvSpPr>
          <p:cNvPr id="45063" name="AutoShape 11" descr="2Q=="/>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pt-BR"/>
          </a:p>
        </p:txBody>
      </p:sp>
      <p:sp>
        <p:nvSpPr>
          <p:cNvPr id="45064" name="AutoShape 13" descr="2Q=="/>
          <p:cNvSpPr>
            <a:spLocks noChangeAspect="1" noChangeArrowheads="1"/>
          </p:cNvSpPr>
          <p:nvPr/>
        </p:nvSpPr>
        <p:spPr bwMode="auto">
          <a:xfrm>
            <a:off x="155575" y="46038"/>
            <a:ext cx="304800" cy="304800"/>
          </a:xfrm>
          <a:prstGeom prst="rect">
            <a:avLst/>
          </a:prstGeom>
          <a:noFill/>
          <a:ln w="9525">
            <a:noFill/>
            <a:miter lim="800000"/>
            <a:headEnd/>
            <a:tailEnd/>
          </a:ln>
        </p:spPr>
        <p:txBody>
          <a:bodyPr/>
          <a:lstStyle/>
          <a:p>
            <a:endParaRPr lang="pt-BR"/>
          </a:p>
        </p:txBody>
      </p:sp>
      <p:pic>
        <p:nvPicPr>
          <p:cNvPr id="45065" name="Picture 16"/>
          <p:cNvPicPr>
            <a:picLocks noChangeAspect="1" noChangeArrowheads="1"/>
          </p:cNvPicPr>
          <p:nvPr/>
        </p:nvPicPr>
        <p:blipFill>
          <a:blip r:embed="rId3"/>
          <a:srcRect/>
          <a:stretch>
            <a:fillRect/>
          </a:stretch>
        </p:blipFill>
        <p:spPr bwMode="auto">
          <a:xfrm>
            <a:off x="3203575" y="3860800"/>
            <a:ext cx="2228850" cy="1905000"/>
          </a:xfrm>
          <a:prstGeom prst="rect">
            <a:avLst/>
          </a:prstGeom>
          <a:noFill/>
          <a:ln w="9525">
            <a:noFill/>
            <a:miter lim="800000"/>
            <a:headEnd/>
            <a:tailEnd/>
          </a:ln>
        </p:spPr>
      </p:pic>
      <p:pic>
        <p:nvPicPr>
          <p:cNvPr id="45066" name="Picture 17"/>
          <p:cNvPicPr>
            <a:picLocks noChangeAspect="1" noChangeArrowheads="1"/>
          </p:cNvPicPr>
          <p:nvPr/>
        </p:nvPicPr>
        <p:blipFill>
          <a:blip r:embed="rId4"/>
          <a:srcRect/>
          <a:stretch>
            <a:fillRect/>
          </a:stretch>
        </p:blipFill>
        <p:spPr bwMode="auto">
          <a:xfrm>
            <a:off x="468313" y="3789363"/>
            <a:ext cx="2371725" cy="244951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Grp="1"/>
          </p:cNvSpPr>
          <p:nvPr/>
        </p:nvSpPr>
        <p:spPr>
          <a:xfrm>
            <a:off x="0" y="6613525"/>
            <a:ext cx="2438400" cy="244475"/>
          </a:xfrm>
          <a:prstGeom prst="rect">
            <a:avLst/>
          </a:prstGeom>
          <a:noFill/>
        </p:spPr>
        <p:txBody>
          <a:bodyPr anchor="b"/>
          <a:lstStyle/>
          <a:p>
            <a:pPr fontAlgn="auto">
              <a:spcBef>
                <a:spcPts val="0"/>
              </a:spcBef>
              <a:spcAft>
                <a:spcPts val="0"/>
              </a:spcAft>
              <a:defRPr/>
            </a:pPr>
            <a:fld id="{117C7DFC-5F65-4BA2-A55F-E0F965191B19}"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7"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811F4203-5195-4BB0-A888-6E645AAB45F9}" type="slidenum">
              <a:rPr lang="pt-BR" sz="1200">
                <a:solidFill>
                  <a:schemeClr val="tx2"/>
                </a:solidFill>
                <a:latin typeface="+mn-lt"/>
                <a:cs typeface="+mn-cs"/>
              </a:rPr>
              <a:pPr algn="r" fontAlgn="auto">
                <a:spcBef>
                  <a:spcPts val="0"/>
                </a:spcBef>
                <a:spcAft>
                  <a:spcPts val="0"/>
                </a:spcAft>
                <a:defRPr/>
              </a:pPr>
              <a:t>51</a:t>
            </a:fld>
            <a:endParaRPr lang="pt-BR" sz="1200">
              <a:solidFill>
                <a:schemeClr val="tx2"/>
              </a:solidFill>
              <a:latin typeface="+mn-lt"/>
              <a:cs typeface="+mn-cs"/>
            </a:endParaRPr>
          </a:p>
        </p:txBody>
      </p:sp>
      <p:sp>
        <p:nvSpPr>
          <p:cNvPr id="11" name="Espaço Reservado para Data 10"/>
          <p:cNvSpPr>
            <a:spLocks noGrp="1"/>
          </p:cNvSpPr>
          <p:nvPr>
            <p:ph type="dt" sz="half" idx="10"/>
          </p:nvPr>
        </p:nvSpPr>
        <p:spPr/>
        <p:txBody>
          <a:bodyPr/>
          <a:lstStyle/>
          <a:p>
            <a:pPr>
              <a:defRPr/>
            </a:pPr>
            <a:r>
              <a:rPr lang="pt-BR" smtClean="0"/>
              <a:t>06/10/2014</a:t>
            </a:r>
            <a:endParaRPr/>
          </a:p>
        </p:txBody>
      </p:sp>
      <p:sp>
        <p:nvSpPr>
          <p:cNvPr id="13" name="Espaço Reservado para Rodapé 12"/>
          <p:cNvSpPr>
            <a:spLocks noGrp="1"/>
          </p:cNvSpPr>
          <p:nvPr>
            <p:ph type="ftr" sz="quarter" idx="11"/>
          </p:nvPr>
        </p:nvSpPr>
        <p:spPr/>
        <p:txBody>
          <a:bodyPr/>
          <a:lstStyle/>
          <a:p>
            <a:pPr>
              <a:defRPr/>
            </a:pPr>
            <a:r>
              <a:rPr lang="pt-BR" smtClean="0"/>
              <a:t>‹nº›</a:t>
            </a:r>
            <a:endParaRPr lang="pt-BR"/>
          </a:p>
        </p:txBody>
      </p:sp>
      <p:sp>
        <p:nvSpPr>
          <p:cNvPr id="12" name="Espaço Reservado para Número de Slide 11"/>
          <p:cNvSpPr>
            <a:spLocks noGrp="1"/>
          </p:cNvSpPr>
          <p:nvPr>
            <p:ph type="sldNum" sz="quarter" idx="12"/>
          </p:nvPr>
        </p:nvSpPr>
        <p:spPr/>
        <p:txBody>
          <a:bodyPr/>
          <a:lstStyle/>
          <a:p>
            <a:pPr>
              <a:defRPr/>
            </a:pPr>
            <a:fld id="{2E3D5F6F-66BA-4AF9-B479-BFA030A7A5CA}" type="slidenum">
              <a:rPr smtClean="0"/>
              <a:pPr>
                <a:defRPr/>
              </a:pPr>
              <a:t>51</a:t>
            </a:fld>
            <a:endParaRPr/>
          </a:p>
        </p:txBody>
      </p:sp>
      <p:sp>
        <p:nvSpPr>
          <p:cNvPr id="45060"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Monitores </a:t>
            </a:r>
          </a:p>
        </p:txBody>
      </p:sp>
      <p:sp>
        <p:nvSpPr>
          <p:cNvPr id="45061" name="Rectangle 3"/>
          <p:cNvSpPr>
            <a:spLocks noGrp="1"/>
          </p:cNvSpPr>
          <p:nvPr>
            <p:ph type="body" idx="4294967295"/>
          </p:nvPr>
        </p:nvSpPr>
        <p:spPr>
          <a:xfrm>
            <a:off x="0" y="1285875"/>
            <a:ext cx="8229600" cy="1143000"/>
          </a:xfrm>
        </p:spPr>
        <p:txBody>
          <a:bodyPr>
            <a:normAutofit lnSpcReduction="10000"/>
          </a:bodyPr>
          <a:lstStyle/>
          <a:p>
            <a:pPr eaLnBrk="1" hangingPunct="1"/>
            <a:r>
              <a:rPr sz="3600" smtClean="0">
                <a:solidFill>
                  <a:schemeClr val="bg1"/>
                </a:solidFill>
              </a:rPr>
              <a:t>Monitores antigos (fosforo branco ou fosforo verde)</a:t>
            </a:r>
            <a:endParaRPr sz="3600" smtClean="0">
              <a:solidFill>
                <a:schemeClr val="bg1"/>
              </a:solidFill>
            </a:endParaRPr>
          </a:p>
        </p:txBody>
      </p:sp>
      <p:sp>
        <p:nvSpPr>
          <p:cNvPr id="45063" name="AutoShape 11" descr="2Q=="/>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pt-BR"/>
          </a:p>
        </p:txBody>
      </p:sp>
      <p:sp>
        <p:nvSpPr>
          <p:cNvPr id="45064" name="AutoShape 13" descr="2Q=="/>
          <p:cNvSpPr>
            <a:spLocks noChangeAspect="1" noChangeArrowheads="1"/>
          </p:cNvSpPr>
          <p:nvPr/>
        </p:nvSpPr>
        <p:spPr bwMode="auto">
          <a:xfrm>
            <a:off x="155575" y="46038"/>
            <a:ext cx="304800" cy="304800"/>
          </a:xfrm>
          <a:prstGeom prst="rect">
            <a:avLst/>
          </a:prstGeom>
          <a:noFill/>
          <a:ln w="9525">
            <a:noFill/>
            <a:miter lim="800000"/>
            <a:headEnd/>
            <a:tailEnd/>
          </a:ln>
        </p:spPr>
        <p:txBody>
          <a:bodyPr/>
          <a:lstStyle/>
          <a:p>
            <a:endParaRPr lang="pt-BR"/>
          </a:p>
        </p:txBody>
      </p:sp>
      <p:pic>
        <p:nvPicPr>
          <p:cNvPr id="174082" name="Picture 2" descr="http://4.bp.blogspot.com/-E4ZGz_Av58w/T7rJXuCnd5I/AAAAAAAAABw/HTPlPtcD_oc/s1600/monitor+2.jpg"/>
          <p:cNvPicPr>
            <a:picLocks noChangeAspect="1" noChangeArrowheads="1"/>
          </p:cNvPicPr>
          <p:nvPr/>
        </p:nvPicPr>
        <p:blipFill>
          <a:blip r:embed="rId2"/>
          <a:srcRect/>
          <a:stretch>
            <a:fillRect/>
          </a:stretch>
        </p:blipFill>
        <p:spPr bwMode="auto">
          <a:xfrm>
            <a:off x="428596" y="2500306"/>
            <a:ext cx="4305300" cy="2886076"/>
          </a:xfrm>
          <a:prstGeom prst="rect">
            <a:avLst/>
          </a:prstGeom>
          <a:noFill/>
        </p:spPr>
      </p:pic>
      <p:pic>
        <p:nvPicPr>
          <p:cNvPr id="174084" name="Picture 4" descr="http://www.geekgt.com/wp-content/uploads/2013/08/250x166xHP150.jpg.pagespeed.ic.DD5j352Bpg.jpg"/>
          <p:cNvPicPr>
            <a:picLocks noChangeAspect="1" noChangeArrowheads="1"/>
          </p:cNvPicPr>
          <p:nvPr/>
        </p:nvPicPr>
        <p:blipFill>
          <a:blip r:embed="rId3"/>
          <a:srcRect/>
          <a:stretch>
            <a:fillRect/>
          </a:stretch>
        </p:blipFill>
        <p:spPr bwMode="auto">
          <a:xfrm>
            <a:off x="5357818" y="2357430"/>
            <a:ext cx="3143272" cy="2087134"/>
          </a:xfrm>
          <a:prstGeom prst="rect">
            <a:avLst/>
          </a:prstGeom>
          <a:noFill/>
        </p:spPr>
      </p:pic>
      <p:pic>
        <p:nvPicPr>
          <p:cNvPr id="174088" name="Picture 8" descr="Apple Master"/>
          <p:cNvPicPr>
            <a:picLocks noChangeAspect="1" noChangeArrowheads="1"/>
          </p:cNvPicPr>
          <p:nvPr/>
        </p:nvPicPr>
        <p:blipFill>
          <a:blip r:embed="rId4" cstate="print"/>
          <a:srcRect/>
          <a:stretch>
            <a:fillRect/>
          </a:stretch>
        </p:blipFill>
        <p:spPr bwMode="auto">
          <a:xfrm>
            <a:off x="5357818" y="4572007"/>
            <a:ext cx="2857520" cy="2132901"/>
          </a:xfrm>
          <a:prstGeom prst="rect">
            <a:avLst/>
          </a:prstGeom>
          <a:noFill/>
        </p:spPr>
      </p:pic>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117C7DFC-5F65-4BA2-A55F-E0F965191B19}"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7"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B11BBB2F-FB26-4E42-A4A3-BAC9720DCBC6}" type="slidenum">
              <a:rPr lang="pt-BR" sz="1200">
                <a:solidFill>
                  <a:schemeClr val="tx2"/>
                </a:solidFill>
                <a:latin typeface="+mn-lt"/>
                <a:cs typeface="+mn-cs"/>
              </a:rPr>
              <a:pPr algn="r" fontAlgn="auto">
                <a:spcBef>
                  <a:spcPts val="0"/>
                </a:spcBef>
                <a:spcAft>
                  <a:spcPts val="0"/>
                </a:spcAft>
                <a:defRPr/>
              </a:pPr>
              <a:t>52</a:t>
            </a:fld>
            <a:endParaRPr lang="pt-BR" sz="1200">
              <a:solidFill>
                <a:schemeClr val="tx2"/>
              </a:solidFill>
              <a:latin typeface="+mn-lt"/>
              <a:cs typeface="+mn-cs"/>
            </a:endParaRPr>
          </a:p>
        </p:txBody>
      </p:sp>
      <p:sp>
        <p:nvSpPr>
          <p:cNvPr id="8" name="Espaço Reservado para Data 7"/>
          <p:cNvSpPr>
            <a:spLocks noGrp="1"/>
          </p:cNvSpPr>
          <p:nvPr>
            <p:ph type="dt" sz="half" idx="10"/>
          </p:nvPr>
        </p:nvSpPr>
        <p:spPr/>
        <p:txBody>
          <a:bodyPr/>
          <a:lstStyle/>
          <a:p>
            <a:pPr>
              <a:defRPr/>
            </a:pPr>
            <a:r>
              <a:rPr lang="pt-BR" smtClean="0"/>
              <a:t>06/10/2014</a:t>
            </a:r>
            <a:endParaRPr/>
          </a:p>
        </p:txBody>
      </p:sp>
      <p:sp>
        <p:nvSpPr>
          <p:cNvPr id="10" name="Espaço Reservado para Rodapé 9"/>
          <p:cNvSpPr>
            <a:spLocks noGrp="1"/>
          </p:cNvSpPr>
          <p:nvPr>
            <p:ph type="ftr" sz="quarter" idx="11"/>
          </p:nvPr>
        </p:nvSpPr>
        <p:spPr/>
        <p:txBody>
          <a:bodyPr/>
          <a:lstStyle/>
          <a:p>
            <a:pPr>
              <a:defRPr/>
            </a:pPr>
            <a:r>
              <a:rPr lang="pt-BR" smtClean="0"/>
              <a:t>‹nº›</a:t>
            </a:r>
            <a:endParaRPr lang="pt-BR"/>
          </a:p>
        </p:txBody>
      </p:sp>
      <p:sp>
        <p:nvSpPr>
          <p:cNvPr id="9" name="Espaço Reservado para Número de Slide 8"/>
          <p:cNvSpPr>
            <a:spLocks noGrp="1"/>
          </p:cNvSpPr>
          <p:nvPr>
            <p:ph type="sldNum" sz="quarter" idx="12"/>
          </p:nvPr>
        </p:nvSpPr>
        <p:spPr/>
        <p:txBody>
          <a:bodyPr/>
          <a:lstStyle/>
          <a:p>
            <a:pPr>
              <a:defRPr/>
            </a:pPr>
            <a:fld id="{88E53FF7-C9F7-4E05-9ABB-A92FC889485A}" type="slidenum">
              <a:rPr smtClean="0"/>
              <a:pPr>
                <a:defRPr/>
              </a:pPr>
              <a:t>52</a:t>
            </a:fld>
            <a:endParaRPr/>
          </a:p>
        </p:txBody>
      </p:sp>
      <p:sp>
        <p:nvSpPr>
          <p:cNvPr id="46084"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Placas de som</a:t>
            </a:r>
          </a:p>
        </p:txBody>
      </p:sp>
      <p:sp>
        <p:nvSpPr>
          <p:cNvPr id="46085" name="Rectangle 3"/>
          <p:cNvSpPr>
            <a:spLocks noGrp="1"/>
          </p:cNvSpPr>
          <p:nvPr>
            <p:ph type="body" idx="4294967295"/>
          </p:nvPr>
        </p:nvSpPr>
        <p:spPr>
          <a:xfrm>
            <a:off x="0" y="1600200"/>
            <a:ext cx="8229600" cy="4525963"/>
          </a:xfrm>
        </p:spPr>
        <p:txBody>
          <a:bodyPr/>
          <a:lstStyle/>
          <a:p>
            <a:pPr eaLnBrk="1" hangingPunct="1"/>
            <a:r>
              <a:rPr sz="3600" smtClean="0">
                <a:solidFill>
                  <a:schemeClr val="bg1"/>
                </a:solidFill>
              </a:rPr>
              <a:t>Responsável por transformar os sinais digitais do computador em sinais sonoros. </a:t>
            </a:r>
          </a:p>
          <a:p>
            <a:pPr eaLnBrk="1" hangingPunct="1"/>
            <a:endParaRPr sz="3600" smtClean="0"/>
          </a:p>
          <a:p>
            <a:pPr eaLnBrk="1" hangingPunct="1"/>
            <a:r>
              <a:rPr sz="3600" smtClean="0">
                <a:solidFill>
                  <a:schemeClr val="bg1"/>
                </a:solidFill>
              </a:rPr>
              <a:t>Possui modelos bem simples até modelos de 2 ou 3 mil reais.</a:t>
            </a:r>
          </a:p>
        </p:txBody>
      </p:sp>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Placas de som</a:t>
            </a:r>
          </a:p>
        </p:txBody>
      </p:sp>
      <p:sp>
        <p:nvSpPr>
          <p:cNvPr id="6" name="Rectangle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Rectangle 16"/>
          <p:cNvSpPr>
            <a:spLocks noGrp="1"/>
          </p:cNvSpPr>
          <p:nvPr>
            <p:ph type="sldNum" sz="quarter" idx="12"/>
          </p:nvPr>
        </p:nvSpPr>
        <p:spPr>
          <a:xfrm>
            <a:off x="8172450" y="6559550"/>
            <a:ext cx="914400" cy="244475"/>
          </a:xfrm>
        </p:spPr>
        <p:txBody>
          <a:bodyPr/>
          <a:lstStyle/>
          <a:p>
            <a:pPr>
              <a:defRPr/>
            </a:pPr>
            <a:fld id="{81850A3D-E365-4305-A33C-E42DEE8F3F72}" type="slidenum">
              <a:rPr/>
              <a:pPr>
                <a:defRPr/>
              </a:pPr>
              <a:t>53</a:t>
            </a:fld>
            <a:endParaRPr/>
          </a:p>
        </p:txBody>
      </p:sp>
      <p:pic>
        <p:nvPicPr>
          <p:cNvPr id="47109" name="Picture 5" descr="delta1010lt"/>
          <p:cNvPicPr>
            <a:picLocks noChangeAspect="1" noChangeArrowheads="1"/>
          </p:cNvPicPr>
          <p:nvPr/>
        </p:nvPicPr>
        <p:blipFill>
          <a:blip r:embed="rId2" cstate="print"/>
          <a:srcRect/>
          <a:stretch>
            <a:fillRect/>
          </a:stretch>
        </p:blipFill>
        <p:spPr bwMode="auto">
          <a:xfrm>
            <a:off x="468313" y="1844675"/>
            <a:ext cx="4105275" cy="3008313"/>
          </a:xfrm>
          <a:prstGeom prst="rect">
            <a:avLst/>
          </a:prstGeom>
          <a:noFill/>
          <a:ln w="9525">
            <a:noFill/>
            <a:miter lim="800000"/>
            <a:headEnd/>
            <a:tailEnd/>
          </a:ln>
        </p:spPr>
      </p:pic>
      <p:pic>
        <p:nvPicPr>
          <p:cNvPr id="47110" name="Picture 7" descr="sound-card-2"/>
          <p:cNvPicPr>
            <a:picLocks noChangeAspect="1" noChangeArrowheads="1"/>
          </p:cNvPicPr>
          <p:nvPr/>
        </p:nvPicPr>
        <p:blipFill>
          <a:blip r:embed="rId3"/>
          <a:srcRect/>
          <a:stretch>
            <a:fillRect/>
          </a:stretch>
        </p:blipFill>
        <p:spPr bwMode="auto">
          <a:xfrm>
            <a:off x="4716463" y="3357563"/>
            <a:ext cx="3744912" cy="27717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Memoria RAM</a:t>
            </a:r>
          </a:p>
        </p:txBody>
      </p:sp>
      <p:sp>
        <p:nvSpPr>
          <p:cNvPr id="5" name="Rectangle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6" name="Rectangle 16"/>
          <p:cNvSpPr>
            <a:spLocks noGrp="1"/>
          </p:cNvSpPr>
          <p:nvPr>
            <p:ph type="sldNum" sz="quarter" idx="12"/>
          </p:nvPr>
        </p:nvSpPr>
        <p:spPr>
          <a:xfrm>
            <a:off x="8172450" y="6559550"/>
            <a:ext cx="914400" cy="244475"/>
          </a:xfrm>
        </p:spPr>
        <p:txBody>
          <a:bodyPr/>
          <a:lstStyle/>
          <a:p>
            <a:pPr>
              <a:defRPr/>
            </a:pPr>
            <a:fld id="{A78F0279-D289-4BEF-8AEF-EA499F22DC18}" type="slidenum">
              <a:rPr/>
              <a:pPr>
                <a:defRPr/>
              </a:pPr>
              <a:t>54</a:t>
            </a:fld>
            <a:endParaRPr/>
          </a:p>
        </p:txBody>
      </p:sp>
      <p:sp>
        <p:nvSpPr>
          <p:cNvPr id="48133" name="Text Box 4"/>
          <p:cNvSpPr txBox="1">
            <a:spLocks noChangeArrowheads="1"/>
          </p:cNvSpPr>
          <p:nvPr/>
        </p:nvSpPr>
        <p:spPr bwMode="auto">
          <a:xfrm>
            <a:off x="468313" y="1484313"/>
            <a:ext cx="8207375" cy="4032250"/>
          </a:xfrm>
          <a:prstGeom prst="rect">
            <a:avLst/>
          </a:prstGeom>
          <a:noFill/>
          <a:ln w="9525">
            <a:noFill/>
            <a:miter lim="800000"/>
            <a:headEnd/>
            <a:tailEnd/>
          </a:ln>
        </p:spPr>
        <p:txBody>
          <a:bodyPr>
            <a:spAutoFit/>
          </a:bodyPr>
          <a:lstStyle/>
          <a:p>
            <a:pPr algn="just">
              <a:spcBef>
                <a:spcPct val="50000"/>
              </a:spcBef>
            </a:pPr>
            <a:r>
              <a:rPr lang="pt-BR" sz="3200">
                <a:solidFill>
                  <a:schemeClr val="bg1"/>
                </a:solidFill>
              </a:rPr>
              <a:t>Memória RAM é um sistema de armazenamento de dados. RAM significa Random Access Memory, Memória de Acesso Aleatório, em inglês, e esta nomenclatura se deve ao fato de que o sistema acessa dados armazenados de maneira não-sequencial, ao contrário de outros tipos de memória.  </a:t>
            </a:r>
            <a:endParaRPr lang="pt-BR" b="1">
              <a:solidFill>
                <a:schemeClr val="bg1"/>
              </a:solidFill>
            </a:endParaRPr>
          </a:p>
        </p:txBody>
      </p:sp>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Memoria RAM</a:t>
            </a:r>
          </a:p>
        </p:txBody>
      </p:sp>
      <p:sp>
        <p:nvSpPr>
          <p:cNvPr id="5" name="Rectangle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6" name="Rectangle 16"/>
          <p:cNvSpPr>
            <a:spLocks noGrp="1"/>
          </p:cNvSpPr>
          <p:nvPr>
            <p:ph type="sldNum" sz="quarter" idx="12"/>
          </p:nvPr>
        </p:nvSpPr>
        <p:spPr>
          <a:xfrm>
            <a:off x="8172450" y="6559550"/>
            <a:ext cx="914400" cy="244475"/>
          </a:xfrm>
        </p:spPr>
        <p:txBody>
          <a:bodyPr/>
          <a:lstStyle/>
          <a:p>
            <a:pPr>
              <a:defRPr/>
            </a:pPr>
            <a:fld id="{E11A083D-F3C1-442B-8E65-45BE15C45458}" type="slidenum">
              <a:rPr/>
              <a:pPr>
                <a:defRPr/>
              </a:pPr>
              <a:t>55</a:t>
            </a:fld>
            <a:endParaRPr/>
          </a:p>
        </p:txBody>
      </p:sp>
      <p:sp>
        <p:nvSpPr>
          <p:cNvPr id="49157" name="Text Box 4"/>
          <p:cNvSpPr txBox="1">
            <a:spLocks noChangeArrowheads="1"/>
          </p:cNvSpPr>
          <p:nvPr/>
        </p:nvSpPr>
        <p:spPr bwMode="auto">
          <a:xfrm>
            <a:off x="468313" y="1484313"/>
            <a:ext cx="8207375" cy="3694112"/>
          </a:xfrm>
          <a:prstGeom prst="rect">
            <a:avLst/>
          </a:prstGeom>
          <a:noFill/>
          <a:ln w="9525">
            <a:noFill/>
            <a:miter lim="800000"/>
            <a:headEnd/>
            <a:tailEnd/>
          </a:ln>
        </p:spPr>
        <p:txBody>
          <a:bodyPr>
            <a:spAutoFit/>
          </a:bodyPr>
          <a:lstStyle/>
          <a:p>
            <a:pPr algn="just">
              <a:spcBef>
                <a:spcPct val="50000"/>
              </a:spcBef>
            </a:pPr>
            <a:r>
              <a:rPr lang="pt-BR" sz="3600"/>
              <a:t> . </a:t>
            </a:r>
            <a:r>
              <a:rPr lang="pt-BR" sz="3600">
                <a:solidFill>
                  <a:schemeClr val="bg1"/>
                </a:solidFill>
              </a:rPr>
              <a:t>A memória RAM é volátil, ou seja, não grava de modo permanente os dados nela contidos. Quando a alimentação do sistema é cortada, tudo que foi guardado é perdido</a:t>
            </a:r>
            <a:r>
              <a:rPr lang="pt-BR">
                <a:solidFill>
                  <a:schemeClr val="bg1"/>
                </a:solidFill>
              </a:rPr>
              <a:t>.	</a:t>
            </a:r>
            <a:br>
              <a:rPr lang="pt-BR">
                <a:solidFill>
                  <a:schemeClr val="bg1"/>
                </a:solidFill>
              </a:rPr>
            </a:br>
            <a:r>
              <a:rPr lang="pt-BR">
                <a:solidFill>
                  <a:schemeClr val="bg1"/>
                </a:solidFill>
              </a:rPr>
              <a:t/>
            </a:r>
            <a:br>
              <a:rPr lang="pt-BR">
                <a:solidFill>
                  <a:schemeClr val="bg1"/>
                </a:solidFill>
              </a:rPr>
            </a:br>
            <a:r>
              <a:rPr lang="pt-BR">
                <a:solidFill>
                  <a:schemeClr val="bg1"/>
                </a:solidFill>
              </a:rPr>
              <a:t/>
            </a:r>
            <a:br>
              <a:rPr lang="pt-BR">
                <a:solidFill>
                  <a:schemeClr val="bg1"/>
                </a:solidFill>
              </a:rPr>
            </a:br>
            <a:endParaRPr lang="pt-BR" b="1">
              <a:solidFill>
                <a:schemeClr val="bg1"/>
              </a:solidFill>
            </a:endParaRPr>
          </a:p>
        </p:txBody>
      </p:sp>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Memoria RAM</a:t>
            </a:r>
          </a:p>
        </p:txBody>
      </p:sp>
      <p:sp>
        <p:nvSpPr>
          <p:cNvPr id="5" name="Rectangle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6" name="Rectangle 16"/>
          <p:cNvSpPr>
            <a:spLocks noGrp="1"/>
          </p:cNvSpPr>
          <p:nvPr>
            <p:ph type="sldNum" sz="quarter" idx="12"/>
          </p:nvPr>
        </p:nvSpPr>
        <p:spPr>
          <a:xfrm>
            <a:off x="8172450" y="6559550"/>
            <a:ext cx="914400" cy="244475"/>
          </a:xfrm>
        </p:spPr>
        <p:txBody>
          <a:bodyPr/>
          <a:lstStyle/>
          <a:p>
            <a:pPr>
              <a:defRPr/>
            </a:pPr>
            <a:fld id="{266F7A1A-5B21-47EE-810B-E8C14E43FCEE}" type="slidenum">
              <a:rPr/>
              <a:pPr>
                <a:defRPr/>
              </a:pPr>
              <a:t>56</a:t>
            </a:fld>
            <a:endParaRPr/>
          </a:p>
        </p:txBody>
      </p:sp>
      <p:pic>
        <p:nvPicPr>
          <p:cNvPr id="50181" name="Picture 6"/>
          <p:cNvPicPr>
            <a:picLocks noChangeAspect="1" noChangeArrowheads="1"/>
          </p:cNvPicPr>
          <p:nvPr/>
        </p:nvPicPr>
        <p:blipFill>
          <a:blip r:embed="rId2"/>
          <a:srcRect/>
          <a:stretch>
            <a:fillRect/>
          </a:stretch>
        </p:blipFill>
        <p:spPr bwMode="auto">
          <a:xfrm>
            <a:off x="1547813" y="1844675"/>
            <a:ext cx="5700712" cy="41052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Memoria ROM</a:t>
            </a:r>
          </a:p>
        </p:txBody>
      </p:sp>
      <p:sp>
        <p:nvSpPr>
          <p:cNvPr id="6" name="Rectangle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Rectangle 16"/>
          <p:cNvSpPr>
            <a:spLocks noGrp="1"/>
          </p:cNvSpPr>
          <p:nvPr>
            <p:ph type="sldNum" sz="quarter" idx="12"/>
          </p:nvPr>
        </p:nvSpPr>
        <p:spPr>
          <a:xfrm>
            <a:off x="8172450" y="6559550"/>
            <a:ext cx="914400" cy="244475"/>
          </a:xfrm>
        </p:spPr>
        <p:txBody>
          <a:bodyPr/>
          <a:lstStyle/>
          <a:p>
            <a:pPr>
              <a:defRPr/>
            </a:pPr>
            <a:fld id="{49716249-B5E0-40CA-B18E-2391D75F6B21}" type="slidenum">
              <a:rPr/>
              <a:pPr>
                <a:defRPr/>
              </a:pPr>
              <a:t>57</a:t>
            </a:fld>
            <a:endParaRPr/>
          </a:p>
        </p:txBody>
      </p:sp>
      <p:sp>
        <p:nvSpPr>
          <p:cNvPr id="51205" name="Text Box 3"/>
          <p:cNvSpPr txBox="1">
            <a:spLocks noChangeArrowheads="1"/>
          </p:cNvSpPr>
          <p:nvPr/>
        </p:nvSpPr>
        <p:spPr bwMode="auto">
          <a:xfrm>
            <a:off x="468313" y="1484313"/>
            <a:ext cx="8207375" cy="5140325"/>
          </a:xfrm>
          <a:prstGeom prst="rect">
            <a:avLst/>
          </a:prstGeom>
          <a:noFill/>
          <a:ln w="9525">
            <a:noFill/>
            <a:miter lim="800000"/>
            <a:headEnd/>
            <a:tailEnd/>
          </a:ln>
        </p:spPr>
        <p:txBody>
          <a:bodyPr>
            <a:spAutoFit/>
          </a:bodyPr>
          <a:lstStyle/>
          <a:p>
            <a:pPr algn="just"/>
            <a:r>
              <a:rPr lang="pt-BR" sz="3200">
                <a:solidFill>
                  <a:schemeClr val="bg1"/>
                </a:solidFill>
              </a:rPr>
              <a:t>A </a:t>
            </a:r>
            <a:r>
              <a:rPr lang="pt-BR" sz="3200" b="1">
                <a:solidFill>
                  <a:schemeClr val="bg1"/>
                </a:solidFill>
              </a:rPr>
              <a:t>memória somente de leitura</a:t>
            </a:r>
            <a:r>
              <a:rPr lang="pt-BR" sz="3200">
                <a:solidFill>
                  <a:schemeClr val="bg1"/>
                </a:solidFill>
              </a:rPr>
              <a:t> (acrónimo ROM ) é um tipo de memória que permite apenas a leitura, ou seja, as suas informações são gravadas pelo fabricante uma única vez e após isso não podem ser alteradas ou apagadas, somente acessadas. São memórias cujo conteúdo é gravado permanentemente.</a:t>
            </a:r>
          </a:p>
          <a:p>
            <a:pPr algn="just"/>
            <a:endParaRPr lang="pt-BR"/>
          </a:p>
          <a:p>
            <a:pPr algn="just"/>
            <a:r>
              <a:rPr lang="pt-BR"/>
              <a:t> </a:t>
            </a:r>
            <a:br>
              <a:rPr lang="pt-BR"/>
            </a:br>
            <a:r>
              <a:rPr lang="pt-BR"/>
              <a:t/>
            </a:r>
            <a:br>
              <a:rPr lang="pt-BR"/>
            </a:br>
            <a:endParaRPr lang="pt-BR"/>
          </a:p>
        </p:txBody>
      </p:sp>
    </p:spTree>
  </p:cSld>
  <p:clrMapOvr>
    <a:masterClrMapping/>
  </p:clrMapOvr>
  <p:transition>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Memoria ROM</a:t>
            </a:r>
          </a:p>
        </p:txBody>
      </p:sp>
      <p:sp>
        <p:nvSpPr>
          <p:cNvPr id="6" name="Rectangle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Rectangle 16"/>
          <p:cNvSpPr>
            <a:spLocks noGrp="1"/>
          </p:cNvSpPr>
          <p:nvPr>
            <p:ph type="sldNum" sz="quarter" idx="12"/>
          </p:nvPr>
        </p:nvSpPr>
        <p:spPr>
          <a:xfrm>
            <a:off x="8172450" y="6559550"/>
            <a:ext cx="914400" cy="244475"/>
          </a:xfrm>
        </p:spPr>
        <p:txBody>
          <a:bodyPr/>
          <a:lstStyle/>
          <a:p>
            <a:pPr>
              <a:defRPr/>
            </a:pPr>
            <a:fld id="{CD3464EB-CA77-4F41-BADB-EFC5AD353C8F}" type="slidenum">
              <a:rPr/>
              <a:pPr>
                <a:defRPr/>
              </a:pPr>
              <a:t>58</a:t>
            </a:fld>
            <a:endParaRPr/>
          </a:p>
        </p:txBody>
      </p:sp>
      <p:sp>
        <p:nvSpPr>
          <p:cNvPr id="52229" name="Text Box 3"/>
          <p:cNvSpPr txBox="1">
            <a:spLocks noChangeArrowheads="1"/>
          </p:cNvSpPr>
          <p:nvPr/>
        </p:nvSpPr>
        <p:spPr bwMode="auto">
          <a:xfrm>
            <a:off x="468313" y="1484313"/>
            <a:ext cx="8207375" cy="1692275"/>
          </a:xfrm>
          <a:prstGeom prst="rect">
            <a:avLst/>
          </a:prstGeom>
          <a:noFill/>
          <a:ln w="9525">
            <a:noFill/>
            <a:miter lim="800000"/>
            <a:headEnd/>
            <a:tailEnd/>
          </a:ln>
        </p:spPr>
        <p:txBody>
          <a:bodyPr>
            <a:spAutoFit/>
          </a:bodyPr>
          <a:lstStyle/>
          <a:p>
            <a:pPr algn="just"/>
            <a:r>
              <a:rPr lang="pt-BR" sz="3200"/>
              <a:t> .</a:t>
            </a:r>
          </a:p>
          <a:p>
            <a:pPr algn="just"/>
            <a:endParaRPr lang="pt-BR"/>
          </a:p>
          <a:p>
            <a:pPr algn="just"/>
            <a:r>
              <a:rPr lang="pt-BR"/>
              <a:t> </a:t>
            </a:r>
            <a:br>
              <a:rPr lang="pt-BR"/>
            </a:br>
            <a:r>
              <a:rPr lang="pt-BR"/>
              <a:t/>
            </a:r>
            <a:br>
              <a:rPr lang="pt-BR"/>
            </a:br>
            <a:endParaRPr lang="pt-BR"/>
          </a:p>
        </p:txBody>
      </p:sp>
      <p:pic>
        <p:nvPicPr>
          <p:cNvPr id="52230" name="Picture 6" descr="38348"/>
          <p:cNvPicPr>
            <a:picLocks noChangeAspect="1" noChangeArrowheads="1"/>
          </p:cNvPicPr>
          <p:nvPr/>
        </p:nvPicPr>
        <p:blipFill>
          <a:blip r:embed="rId2"/>
          <a:srcRect/>
          <a:stretch>
            <a:fillRect/>
          </a:stretch>
        </p:blipFill>
        <p:spPr bwMode="auto">
          <a:xfrm>
            <a:off x="4787900" y="2852738"/>
            <a:ext cx="2520950" cy="1997075"/>
          </a:xfrm>
          <a:prstGeom prst="rect">
            <a:avLst/>
          </a:prstGeom>
          <a:noFill/>
          <a:ln w="9525">
            <a:noFill/>
            <a:miter lim="800000"/>
            <a:headEnd/>
            <a:tailEnd/>
          </a:ln>
        </p:spPr>
      </p:pic>
      <p:pic>
        <p:nvPicPr>
          <p:cNvPr id="52231" name="Picture 9"/>
          <p:cNvPicPr>
            <a:picLocks noChangeAspect="1" noChangeArrowheads="1"/>
          </p:cNvPicPr>
          <p:nvPr/>
        </p:nvPicPr>
        <p:blipFill>
          <a:blip r:embed="rId3"/>
          <a:srcRect/>
          <a:stretch>
            <a:fillRect/>
          </a:stretch>
        </p:blipFill>
        <p:spPr bwMode="auto">
          <a:xfrm>
            <a:off x="539750" y="1989138"/>
            <a:ext cx="2736850" cy="2032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b="1" cap="none" smtClean="0">
                <a:solidFill>
                  <a:schemeClr val="bg1"/>
                </a:solidFill>
                <a:effectLst/>
              </a:rPr>
              <a:t>Memoria ROM</a:t>
            </a:r>
          </a:p>
        </p:txBody>
      </p:sp>
      <p:sp>
        <p:nvSpPr>
          <p:cNvPr id="6" name="Rectangle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Rectangle 16"/>
          <p:cNvSpPr>
            <a:spLocks noGrp="1"/>
          </p:cNvSpPr>
          <p:nvPr>
            <p:ph type="sldNum" sz="quarter" idx="12"/>
          </p:nvPr>
        </p:nvSpPr>
        <p:spPr>
          <a:xfrm>
            <a:off x="8172450" y="6559550"/>
            <a:ext cx="914400" cy="244475"/>
          </a:xfrm>
        </p:spPr>
        <p:txBody>
          <a:bodyPr/>
          <a:lstStyle/>
          <a:p>
            <a:pPr>
              <a:defRPr/>
            </a:pPr>
            <a:fld id="{319491FA-0850-43E0-BAF7-0CEDB67232D7}" type="slidenum">
              <a:rPr/>
              <a:pPr>
                <a:defRPr/>
              </a:pPr>
              <a:t>59</a:t>
            </a:fld>
            <a:endParaRPr/>
          </a:p>
        </p:txBody>
      </p:sp>
      <p:sp>
        <p:nvSpPr>
          <p:cNvPr id="53253" name="Text Box 3"/>
          <p:cNvSpPr txBox="1">
            <a:spLocks noChangeArrowheads="1"/>
          </p:cNvSpPr>
          <p:nvPr/>
        </p:nvSpPr>
        <p:spPr bwMode="auto">
          <a:xfrm>
            <a:off x="468313" y="1484313"/>
            <a:ext cx="8207375" cy="5354637"/>
          </a:xfrm>
          <a:prstGeom prst="rect">
            <a:avLst/>
          </a:prstGeom>
          <a:noFill/>
          <a:ln w="9525">
            <a:noFill/>
            <a:miter lim="800000"/>
            <a:headEnd/>
            <a:tailEnd/>
          </a:ln>
        </p:spPr>
        <p:txBody>
          <a:bodyPr>
            <a:spAutoFit/>
          </a:bodyPr>
          <a:lstStyle/>
          <a:p>
            <a:pPr algn="just"/>
            <a:r>
              <a:rPr lang="pt-BR" sz="3600">
                <a:solidFill>
                  <a:schemeClr val="bg1"/>
                </a:solidFill>
              </a:rPr>
              <a:t> . Atualmente, o termo </a:t>
            </a:r>
            <a:r>
              <a:rPr lang="pt-BR" sz="3600" b="1">
                <a:solidFill>
                  <a:schemeClr val="bg1"/>
                </a:solidFill>
              </a:rPr>
              <a:t>Memória ROM</a:t>
            </a:r>
            <a:r>
              <a:rPr lang="pt-BR" sz="3600">
                <a:solidFill>
                  <a:schemeClr val="bg1"/>
                </a:solidFill>
              </a:rPr>
              <a:t> é usado informalmente para indicar uma gama de tipos de memória que são usadas apenas para a leitura na operação principal de dispositivos eletrônicos digitais, mas possivelmente podem ser escritas por meio de mecanismos especiais</a:t>
            </a:r>
            <a:r>
              <a:rPr lang="pt-BR">
                <a:solidFill>
                  <a:schemeClr val="bg1"/>
                </a:solidFill>
              </a:rPr>
              <a:t>.	</a:t>
            </a:r>
            <a:br>
              <a:rPr lang="pt-BR">
                <a:solidFill>
                  <a:schemeClr val="bg1"/>
                </a:solidFill>
              </a:rPr>
            </a:br>
            <a:r>
              <a:rPr lang="pt-BR">
                <a:solidFill>
                  <a:schemeClr val="bg1"/>
                </a:solidFill>
              </a:rPr>
              <a:t/>
            </a:r>
            <a:br>
              <a:rPr lang="pt-BR">
                <a:solidFill>
                  <a:schemeClr val="bg1"/>
                </a:solidFill>
              </a:rPr>
            </a:br>
            <a:r>
              <a:rPr lang="pt-BR">
                <a:solidFill>
                  <a:schemeClr val="bg1"/>
                </a:solidFill>
              </a:rPr>
              <a:t/>
            </a:r>
            <a:br>
              <a:rPr lang="pt-BR">
                <a:solidFill>
                  <a:schemeClr val="bg1"/>
                </a:solidFill>
              </a:rPr>
            </a:br>
            <a:endParaRPr lang="pt-BR">
              <a:solidFill>
                <a:schemeClr val="bg1"/>
              </a:solidFill>
            </a:endParaRPr>
          </a:p>
        </p:txBody>
      </p:sp>
    </p:spTree>
  </p:cSld>
  <p:clrMapOvr>
    <a:masterClrMapping/>
  </p:clrMapOvr>
  <p:transition>
    <p:fade/>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F979757D-0AE0-4695-B9BD-77CECC4F0001}"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8F2BFD00-D69D-4D33-90DA-FE4F0CC61CDA}" type="slidenum">
              <a:rPr lang="pt-BR" sz="1200">
                <a:solidFill>
                  <a:schemeClr val="tx2"/>
                </a:solidFill>
                <a:latin typeface="+mn-lt"/>
                <a:cs typeface="+mn-cs"/>
              </a:rPr>
              <a:pPr algn="r" fontAlgn="auto">
                <a:spcBef>
                  <a:spcPts val="0"/>
                </a:spcBef>
                <a:spcAft>
                  <a:spcPts val="0"/>
                </a:spcAft>
                <a:defRPr/>
              </a:pPr>
              <a:t>60</a:t>
            </a:fld>
            <a:endParaRPr lang="pt-BR" sz="1200">
              <a:solidFill>
                <a:schemeClr val="tx2"/>
              </a:solidFill>
              <a:latin typeface="+mn-lt"/>
              <a:cs typeface="+mn-cs"/>
            </a:endParaRPr>
          </a:p>
        </p:txBody>
      </p:sp>
      <p:sp>
        <p:nvSpPr>
          <p:cNvPr id="9" name="Espaço Reservado para Data 8"/>
          <p:cNvSpPr>
            <a:spLocks noGrp="1"/>
          </p:cNvSpPr>
          <p:nvPr>
            <p:ph type="dt" sz="half" idx="10"/>
          </p:nvPr>
        </p:nvSpPr>
        <p:spPr/>
        <p:txBody>
          <a:bodyPr/>
          <a:lstStyle/>
          <a:p>
            <a:pPr>
              <a:defRPr/>
            </a:pPr>
            <a:r>
              <a:rPr lang="pt-BR" smtClean="0"/>
              <a:t>06/10/2014</a:t>
            </a:r>
            <a:endParaRPr/>
          </a:p>
        </p:txBody>
      </p:sp>
      <p:sp>
        <p:nvSpPr>
          <p:cNvPr id="11" name="Espaço Reservado para Rodapé 10"/>
          <p:cNvSpPr>
            <a:spLocks noGrp="1"/>
          </p:cNvSpPr>
          <p:nvPr>
            <p:ph type="ftr" sz="quarter" idx="11"/>
          </p:nvPr>
        </p:nvSpPr>
        <p:spPr/>
        <p:txBody>
          <a:bodyPr/>
          <a:lstStyle/>
          <a:p>
            <a:pPr>
              <a:defRPr/>
            </a:pPr>
            <a:r>
              <a:rPr lang="pt-BR" smtClean="0"/>
              <a:t>‹nº›</a:t>
            </a:r>
            <a:endParaRPr lang="pt-BR"/>
          </a:p>
        </p:txBody>
      </p:sp>
      <p:sp>
        <p:nvSpPr>
          <p:cNvPr id="10" name="Espaço Reservado para Número de Slide 9"/>
          <p:cNvSpPr>
            <a:spLocks noGrp="1"/>
          </p:cNvSpPr>
          <p:nvPr>
            <p:ph type="sldNum" sz="quarter" idx="12"/>
          </p:nvPr>
        </p:nvSpPr>
        <p:spPr/>
        <p:txBody>
          <a:bodyPr/>
          <a:lstStyle/>
          <a:p>
            <a:pPr>
              <a:defRPr/>
            </a:pPr>
            <a:fld id="{56526C50-AF79-4182-8C39-94D78AE6BA1F}" type="slidenum">
              <a:rPr smtClean="0"/>
              <a:pPr>
                <a:defRPr/>
              </a:pPr>
              <a:t>60</a:t>
            </a:fld>
            <a:endParaRPr/>
          </a:p>
        </p:txBody>
      </p:sp>
      <p:sp>
        <p:nvSpPr>
          <p:cNvPr id="54276"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normAutofit fontScale="90000"/>
          </a:bodyPr>
          <a:lstStyle/>
          <a:p>
            <a:pPr eaLnBrk="1" hangingPunct="1"/>
            <a:r>
              <a:rPr cap="none" smtClean="0">
                <a:solidFill>
                  <a:schemeClr val="bg1"/>
                </a:solidFill>
                <a:effectLst/>
              </a:rPr>
              <a:t>BIOS – Basic Input Output System</a:t>
            </a:r>
          </a:p>
        </p:txBody>
      </p:sp>
      <p:sp>
        <p:nvSpPr>
          <p:cNvPr id="54277" name="Rectangle 3"/>
          <p:cNvSpPr>
            <a:spLocks noGrp="1"/>
          </p:cNvSpPr>
          <p:nvPr>
            <p:ph type="body" idx="4294967295"/>
          </p:nvPr>
        </p:nvSpPr>
        <p:spPr>
          <a:xfrm>
            <a:off x="0" y="1196975"/>
            <a:ext cx="8748713" cy="4525963"/>
          </a:xfrm>
        </p:spPr>
        <p:txBody>
          <a:bodyPr/>
          <a:lstStyle/>
          <a:p>
            <a:pPr eaLnBrk="1" hangingPunct="1"/>
            <a:r>
              <a:rPr sz="3600" smtClean="0">
                <a:solidFill>
                  <a:schemeClr val="bg1"/>
                </a:solidFill>
              </a:rPr>
              <a:t>Para acessar a tela da bios na maioria das placas mãe basta apertar a tecla DEL quando o computador esta ligando. </a:t>
            </a:r>
          </a:p>
          <a:p>
            <a:pPr eaLnBrk="1" hangingPunct="1">
              <a:buFontTx/>
              <a:buNone/>
            </a:pPr>
            <a:endParaRPr sz="3600" smtClean="0"/>
          </a:p>
        </p:txBody>
      </p:sp>
      <p:pic>
        <p:nvPicPr>
          <p:cNvPr id="54278" name="Picture 7" descr="boot-1"/>
          <p:cNvPicPr>
            <a:picLocks noChangeAspect="1" noChangeArrowheads="1"/>
          </p:cNvPicPr>
          <p:nvPr/>
        </p:nvPicPr>
        <p:blipFill>
          <a:blip r:embed="rId2"/>
          <a:srcRect/>
          <a:stretch>
            <a:fillRect/>
          </a:stretch>
        </p:blipFill>
        <p:spPr bwMode="auto">
          <a:xfrm>
            <a:off x="3635375" y="3157538"/>
            <a:ext cx="4646613" cy="3490912"/>
          </a:xfrm>
          <a:prstGeom prst="rect">
            <a:avLst/>
          </a:prstGeom>
          <a:noFill/>
          <a:ln w="9525">
            <a:noFill/>
            <a:miter lim="800000"/>
            <a:headEnd/>
            <a:tailEnd/>
          </a:ln>
        </p:spPr>
      </p:pic>
      <p:sp>
        <p:nvSpPr>
          <p:cNvPr id="54279" name="Line 10"/>
          <p:cNvSpPr>
            <a:spLocks noChangeShapeType="1"/>
          </p:cNvSpPr>
          <p:nvPr/>
        </p:nvSpPr>
        <p:spPr bwMode="auto">
          <a:xfrm>
            <a:off x="827088" y="4652963"/>
            <a:ext cx="2665412" cy="1655762"/>
          </a:xfrm>
          <a:prstGeom prst="line">
            <a:avLst/>
          </a:prstGeom>
          <a:noFill/>
          <a:ln w="9525">
            <a:solidFill>
              <a:schemeClr val="tx1"/>
            </a:solidFill>
            <a:round/>
            <a:headEnd/>
            <a:tailEnd type="triangle" w="med" len="med"/>
          </a:ln>
        </p:spPr>
        <p:txBody>
          <a:bodyPr/>
          <a:lstStyle/>
          <a:p>
            <a:endParaRPr lang="pt-BR"/>
          </a:p>
        </p:txBody>
      </p:sp>
      <p:sp>
        <p:nvSpPr>
          <p:cNvPr id="54280" name="Line 11"/>
          <p:cNvSpPr>
            <a:spLocks noChangeShapeType="1"/>
          </p:cNvSpPr>
          <p:nvPr/>
        </p:nvSpPr>
        <p:spPr bwMode="auto">
          <a:xfrm flipV="1">
            <a:off x="1547813" y="6453188"/>
            <a:ext cx="2016125" cy="404812"/>
          </a:xfrm>
          <a:prstGeom prst="line">
            <a:avLst/>
          </a:prstGeom>
          <a:noFill/>
          <a:ln w="9525">
            <a:solidFill>
              <a:schemeClr val="tx1"/>
            </a:solidFill>
            <a:round/>
            <a:headEnd/>
            <a:tailEnd type="triangle" w="med" len="med"/>
          </a:ln>
        </p:spPr>
        <p:txBody>
          <a:bodyPr/>
          <a:lstStyle/>
          <a:p>
            <a:endParaRPr lang="pt-BR"/>
          </a:p>
        </p:txBody>
      </p:sp>
    </p:spTree>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2"/>
          <p:cNvSpPr>
            <a:spLocks noGrp="1"/>
          </p:cNvSpPr>
          <p:nvPr>
            <p:ph type="title"/>
          </p:nvPr>
        </p:nvSpPr>
        <p:spPr bwMode="auto">
          <a:noFill/>
        </p:spPr>
        <p:txBody>
          <a:bodyPr vert="horz" wrap="square" lIns="91440" tIns="45720" rIns="91440" bIns="45720" numCol="1" anchorCtr="0" compatLnSpc="1">
            <a:prstTxWarp prst="textNoShape">
              <a:avLst/>
            </a:prstTxWarp>
            <a:normAutofit fontScale="90000"/>
          </a:bodyPr>
          <a:lstStyle/>
          <a:p>
            <a:pPr eaLnBrk="1" hangingPunct="1"/>
            <a:r>
              <a:rPr cap="none" smtClean="0">
                <a:solidFill>
                  <a:schemeClr val="bg1"/>
                </a:solidFill>
                <a:effectLst/>
              </a:rPr>
              <a:t>BIOS – Basic Input output system</a:t>
            </a:r>
          </a:p>
        </p:txBody>
      </p:sp>
      <p:sp>
        <p:nvSpPr>
          <p:cNvPr id="8" name="Rectangle 3"/>
          <p:cNvSpPr>
            <a:spLocks noGrp="1"/>
          </p:cNvSpPr>
          <p:nvPr>
            <p:ph type="dt" sz="half" idx="10"/>
          </p:nvPr>
        </p:nvSpPr>
        <p:spPr/>
        <p:txBody>
          <a:bodyPr/>
          <a:lstStyle/>
          <a:p>
            <a:pPr>
              <a:defRPr/>
            </a:pPr>
            <a:r>
              <a:rPr lang="pt-BR" smtClean="0"/>
              <a:t>06/10/2014</a:t>
            </a:r>
            <a:endParaRPr/>
          </a:p>
        </p:txBody>
      </p:sp>
      <p:sp>
        <p:nvSpPr>
          <p:cNvPr id="10" name="Espaço Reservado para Rodapé 9"/>
          <p:cNvSpPr>
            <a:spLocks noGrp="1"/>
          </p:cNvSpPr>
          <p:nvPr>
            <p:ph type="ftr" sz="quarter" idx="11"/>
          </p:nvPr>
        </p:nvSpPr>
        <p:spPr/>
        <p:txBody>
          <a:bodyPr/>
          <a:lstStyle/>
          <a:p>
            <a:pPr>
              <a:defRPr/>
            </a:pPr>
            <a:r>
              <a:rPr lang="pt-BR" smtClean="0"/>
              <a:t>‹nº›</a:t>
            </a:r>
            <a:endParaRPr lang="pt-BR"/>
          </a:p>
        </p:txBody>
      </p:sp>
      <p:sp>
        <p:nvSpPr>
          <p:cNvPr id="9" name="Rectangle 16"/>
          <p:cNvSpPr>
            <a:spLocks noGrp="1"/>
          </p:cNvSpPr>
          <p:nvPr>
            <p:ph type="sldNum" sz="quarter" idx="12"/>
          </p:nvPr>
        </p:nvSpPr>
        <p:spPr>
          <a:xfrm>
            <a:off x="8172450" y="6559550"/>
            <a:ext cx="914400" cy="244475"/>
          </a:xfrm>
        </p:spPr>
        <p:txBody>
          <a:bodyPr/>
          <a:lstStyle/>
          <a:p>
            <a:pPr>
              <a:defRPr/>
            </a:pPr>
            <a:fld id="{0F3DBC52-0301-45DE-8D20-1607D8DD8FA4}" type="slidenum">
              <a:rPr/>
              <a:pPr>
                <a:defRPr/>
              </a:pPr>
              <a:t>61</a:t>
            </a:fld>
            <a:endParaRPr/>
          </a:p>
        </p:txBody>
      </p:sp>
      <p:sp>
        <p:nvSpPr>
          <p:cNvPr id="55301" name="AutoShape 7" descr="9k="/>
          <p:cNvSpPr>
            <a:spLocks noChangeAspect="1" noChangeArrowheads="1"/>
          </p:cNvSpPr>
          <p:nvPr/>
        </p:nvSpPr>
        <p:spPr bwMode="auto">
          <a:xfrm>
            <a:off x="3910013" y="2943225"/>
            <a:ext cx="1323975" cy="971550"/>
          </a:xfrm>
          <a:prstGeom prst="rect">
            <a:avLst/>
          </a:prstGeom>
          <a:noFill/>
          <a:ln w="9525">
            <a:noFill/>
            <a:miter lim="800000"/>
            <a:headEnd/>
            <a:tailEnd/>
          </a:ln>
        </p:spPr>
        <p:txBody>
          <a:bodyPr/>
          <a:lstStyle/>
          <a:p>
            <a:endParaRPr lang="pt-BR"/>
          </a:p>
        </p:txBody>
      </p:sp>
      <p:sp>
        <p:nvSpPr>
          <p:cNvPr id="55302" name="AutoShape 9" descr="9k="/>
          <p:cNvSpPr>
            <a:spLocks noChangeAspect="1" noChangeArrowheads="1"/>
          </p:cNvSpPr>
          <p:nvPr/>
        </p:nvSpPr>
        <p:spPr bwMode="auto">
          <a:xfrm>
            <a:off x="3910013" y="2943225"/>
            <a:ext cx="1323975" cy="971550"/>
          </a:xfrm>
          <a:prstGeom prst="rect">
            <a:avLst/>
          </a:prstGeom>
          <a:noFill/>
          <a:ln w="9525">
            <a:noFill/>
            <a:miter lim="800000"/>
            <a:headEnd/>
            <a:tailEnd/>
          </a:ln>
        </p:spPr>
        <p:txBody>
          <a:bodyPr/>
          <a:lstStyle/>
          <a:p>
            <a:endParaRPr lang="pt-BR"/>
          </a:p>
        </p:txBody>
      </p:sp>
      <p:sp>
        <p:nvSpPr>
          <p:cNvPr id="55303" name="AutoShape 11" descr="9k="/>
          <p:cNvSpPr>
            <a:spLocks noChangeAspect="1" noChangeArrowheads="1"/>
          </p:cNvSpPr>
          <p:nvPr/>
        </p:nvSpPr>
        <p:spPr bwMode="auto">
          <a:xfrm>
            <a:off x="3910013" y="2943225"/>
            <a:ext cx="1323975" cy="971550"/>
          </a:xfrm>
          <a:prstGeom prst="rect">
            <a:avLst/>
          </a:prstGeom>
          <a:noFill/>
          <a:ln w="9525">
            <a:noFill/>
            <a:miter lim="800000"/>
            <a:headEnd/>
            <a:tailEnd/>
          </a:ln>
        </p:spPr>
        <p:txBody>
          <a:bodyPr/>
          <a:lstStyle/>
          <a:p>
            <a:endParaRPr lang="pt-BR"/>
          </a:p>
        </p:txBody>
      </p:sp>
      <p:pic>
        <p:nvPicPr>
          <p:cNvPr id="55304" name="Picture 13" descr="BIOS"/>
          <p:cNvPicPr>
            <a:picLocks noChangeAspect="1" noChangeArrowheads="1"/>
          </p:cNvPicPr>
          <p:nvPr/>
        </p:nvPicPr>
        <p:blipFill>
          <a:blip r:embed="rId2"/>
          <a:srcRect/>
          <a:stretch>
            <a:fillRect/>
          </a:stretch>
        </p:blipFill>
        <p:spPr bwMode="auto">
          <a:xfrm>
            <a:off x="250825" y="1196975"/>
            <a:ext cx="4972050" cy="3657600"/>
          </a:xfrm>
          <a:prstGeom prst="rect">
            <a:avLst/>
          </a:prstGeom>
          <a:noFill/>
          <a:ln w="9525">
            <a:noFill/>
            <a:miter lim="800000"/>
            <a:headEnd/>
            <a:tailEnd/>
          </a:ln>
        </p:spPr>
      </p:pic>
      <p:pic>
        <p:nvPicPr>
          <p:cNvPr id="55305" name="Picture 17" descr="imageview"/>
          <p:cNvPicPr>
            <a:picLocks noChangeAspect="1" noChangeArrowheads="1"/>
          </p:cNvPicPr>
          <p:nvPr/>
        </p:nvPicPr>
        <p:blipFill>
          <a:blip r:embed="rId3"/>
          <a:srcRect/>
          <a:stretch>
            <a:fillRect/>
          </a:stretch>
        </p:blipFill>
        <p:spPr bwMode="auto">
          <a:xfrm>
            <a:off x="5724525" y="3789363"/>
            <a:ext cx="3240088" cy="26574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2"/>
          <p:cNvSpPr>
            <a:spLocks noGrp="1"/>
          </p:cNvSpPr>
          <p:nvPr>
            <p:ph type="title"/>
          </p:nvPr>
        </p:nvSpPr>
        <p:spPr bwMode="auto">
          <a:noFill/>
        </p:spPr>
        <p:txBody>
          <a:bodyPr vert="horz" wrap="square" lIns="91440" tIns="45720" rIns="91440" bIns="45720" numCol="1" anchorCtr="0" compatLnSpc="1">
            <a:prstTxWarp prst="textNoShape">
              <a:avLst/>
            </a:prstTxWarp>
            <a:normAutofit fontScale="90000"/>
          </a:bodyPr>
          <a:lstStyle/>
          <a:p>
            <a:pPr eaLnBrk="1" hangingPunct="1"/>
            <a:r>
              <a:rPr cap="none" smtClean="0">
                <a:solidFill>
                  <a:schemeClr val="bg1"/>
                </a:solidFill>
                <a:effectLst/>
              </a:rPr>
              <a:t>BIOS – Basic Input Output System</a:t>
            </a:r>
          </a:p>
        </p:txBody>
      </p:sp>
      <p:sp>
        <p:nvSpPr>
          <p:cNvPr id="56325" name="Rectangle 3"/>
          <p:cNvSpPr>
            <a:spLocks noGrp="1"/>
          </p:cNvSpPr>
          <p:nvPr>
            <p:ph idx="1"/>
          </p:nvPr>
        </p:nvSpPr>
        <p:spPr/>
        <p:txBody>
          <a:bodyPr/>
          <a:lstStyle/>
          <a:p>
            <a:pPr eaLnBrk="1" hangingPunct="1"/>
            <a:r>
              <a:rPr sz="3600" smtClean="0">
                <a:solidFill>
                  <a:schemeClr val="bg1"/>
                </a:solidFill>
              </a:rPr>
              <a:t>É um conjunto de informações gravadas de forma definitiva no placa mãe </a:t>
            </a:r>
          </a:p>
          <a:p>
            <a:pPr eaLnBrk="1" hangingPunct="1">
              <a:buFontTx/>
              <a:buNone/>
            </a:pPr>
            <a:endParaRPr sz="3600" smtClean="0"/>
          </a:p>
        </p:txBody>
      </p:sp>
      <p:sp>
        <p:nvSpPr>
          <p:cNvPr id="4" name="Rectangle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B9809C70-B28E-464C-BAA1-427B84C7DB51}" type="slidenum">
              <a:rPr/>
              <a:pPr>
                <a:defRPr/>
              </a:pPr>
              <a:t>62</a:t>
            </a:fld>
            <a:endParaRPr/>
          </a:p>
        </p:txBody>
      </p:sp>
    </p:spTree>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F979757D-0AE0-4695-B9BD-77CECC4F0001}"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CC5A8191-0E28-4455-867C-4CD779432860}" type="slidenum">
              <a:rPr lang="pt-BR" sz="1200">
                <a:solidFill>
                  <a:schemeClr val="tx2"/>
                </a:solidFill>
                <a:latin typeface="+mn-lt"/>
                <a:cs typeface="+mn-cs"/>
              </a:rPr>
              <a:pPr algn="r" fontAlgn="auto">
                <a:spcBef>
                  <a:spcPts val="0"/>
                </a:spcBef>
                <a:spcAft>
                  <a:spcPts val="0"/>
                </a:spcAft>
                <a:defRPr/>
              </a:pPr>
              <a:t>63</a:t>
            </a:fld>
            <a:endParaRPr lang="pt-BR" sz="1200">
              <a:solidFill>
                <a:schemeClr val="tx2"/>
              </a:solidFill>
              <a:latin typeface="+mn-lt"/>
              <a:cs typeface="+mn-cs"/>
            </a:endParaRPr>
          </a:p>
        </p:txBody>
      </p:sp>
      <p:sp>
        <p:nvSpPr>
          <p:cNvPr id="6" name="Espaço Reservado para Data 5"/>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D3814FCE-FF73-4C73-ABB1-B946A7ED96F0}" type="slidenum">
              <a:rPr smtClean="0"/>
              <a:pPr>
                <a:defRPr/>
              </a:pPr>
              <a:t>63</a:t>
            </a:fld>
            <a:endParaRPr/>
          </a:p>
        </p:txBody>
      </p:sp>
      <p:sp>
        <p:nvSpPr>
          <p:cNvPr id="57348"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normAutofit fontScale="90000"/>
          </a:bodyPr>
          <a:lstStyle/>
          <a:p>
            <a:pPr eaLnBrk="1" hangingPunct="1"/>
            <a:r>
              <a:rPr cap="none" smtClean="0">
                <a:solidFill>
                  <a:schemeClr val="bg1"/>
                </a:solidFill>
                <a:effectLst/>
              </a:rPr>
              <a:t>BIOS – Basic Input Output System</a:t>
            </a:r>
          </a:p>
        </p:txBody>
      </p:sp>
      <p:sp>
        <p:nvSpPr>
          <p:cNvPr id="57349" name="Rectangle 3"/>
          <p:cNvSpPr>
            <a:spLocks noGrp="1"/>
          </p:cNvSpPr>
          <p:nvPr>
            <p:ph type="body" idx="4294967295"/>
          </p:nvPr>
        </p:nvSpPr>
        <p:spPr>
          <a:xfrm>
            <a:off x="0" y="1600200"/>
            <a:ext cx="8229600" cy="4525963"/>
          </a:xfrm>
        </p:spPr>
        <p:txBody>
          <a:bodyPr/>
          <a:lstStyle/>
          <a:p>
            <a:pPr eaLnBrk="1" hangingPunct="1"/>
            <a:r>
              <a:rPr sz="3600" smtClean="0">
                <a:solidFill>
                  <a:schemeClr val="bg1"/>
                </a:solidFill>
              </a:rPr>
              <a:t>Estas informações são utilizadas para ligar o computador. </a:t>
            </a:r>
          </a:p>
          <a:p>
            <a:pPr eaLnBrk="1" hangingPunct="1"/>
            <a:r>
              <a:rPr sz="3600" smtClean="0">
                <a:solidFill>
                  <a:schemeClr val="bg1"/>
                </a:solidFill>
              </a:rPr>
              <a:t>Alterações que forem feitas na BIOS só são gravadas e mantidas de forma temporária a através da bateria da CMOS.</a:t>
            </a:r>
          </a:p>
        </p:txBody>
      </p:sp>
    </p:spTree>
  </p:cSld>
  <p:clrMapOvr>
    <a:masterClrMapping/>
  </p:clrMapOvr>
  <p:transition>
    <p:fade/>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F979757D-0AE0-4695-B9BD-77CECC4F0001}"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32A1646D-04A7-4ED0-A8F7-4C7BDD43DF79}" type="slidenum">
              <a:rPr lang="pt-BR" sz="1200">
                <a:solidFill>
                  <a:schemeClr val="tx2"/>
                </a:solidFill>
                <a:latin typeface="+mn-lt"/>
                <a:cs typeface="+mn-cs"/>
              </a:rPr>
              <a:pPr algn="r" fontAlgn="auto">
                <a:spcBef>
                  <a:spcPts val="0"/>
                </a:spcBef>
                <a:spcAft>
                  <a:spcPts val="0"/>
                </a:spcAft>
                <a:defRPr/>
              </a:pPr>
              <a:t>64</a:t>
            </a:fld>
            <a:endParaRPr lang="pt-BR" sz="1200">
              <a:solidFill>
                <a:schemeClr val="tx2"/>
              </a:solidFill>
              <a:latin typeface="+mn-lt"/>
              <a:cs typeface="+mn-cs"/>
            </a:endParaRPr>
          </a:p>
        </p:txBody>
      </p:sp>
      <p:sp>
        <p:nvSpPr>
          <p:cNvPr id="6" name="Espaço Reservado para Data 5"/>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3680E5F6-01E8-457F-A053-68F62CC36CDB}" type="slidenum">
              <a:rPr smtClean="0"/>
              <a:pPr>
                <a:defRPr/>
              </a:pPr>
              <a:t>64</a:t>
            </a:fld>
            <a:endParaRPr/>
          </a:p>
        </p:txBody>
      </p:sp>
      <p:sp>
        <p:nvSpPr>
          <p:cNvPr id="58372" name="Rectangle 2"/>
          <p:cNvSpPr>
            <a:spLocks noGrp="1"/>
          </p:cNvSpPr>
          <p:nvPr>
            <p:ph type="title" idx="4294967295"/>
          </p:nvPr>
        </p:nvSpPr>
        <p:spPr bwMode="auto">
          <a:xfrm>
            <a:off x="914400" y="0"/>
            <a:ext cx="8229600" cy="765175"/>
          </a:xfrm>
          <a:noFill/>
        </p:spPr>
        <p:txBody>
          <a:bodyPr vert="horz" wrap="square" lIns="91440" tIns="45720" rIns="91440" bIns="45720" numCol="1" anchorCtr="0" compatLnSpc="1">
            <a:prstTxWarp prst="textNoShape">
              <a:avLst/>
            </a:prstTxWarp>
          </a:bodyPr>
          <a:lstStyle/>
          <a:p>
            <a:pPr eaLnBrk="1" hangingPunct="1"/>
            <a:r>
              <a:rPr b="1" cap="none" smtClean="0">
                <a:solidFill>
                  <a:schemeClr val="bg1"/>
                </a:solidFill>
                <a:effectLst/>
              </a:rPr>
              <a:t>Bateria da CMOS – CR2032</a:t>
            </a:r>
          </a:p>
        </p:txBody>
      </p:sp>
      <p:pic>
        <p:nvPicPr>
          <p:cNvPr id="58373" name="Picture 8"/>
          <p:cNvPicPr>
            <a:picLocks noChangeAspect="1" noChangeArrowheads="1"/>
          </p:cNvPicPr>
          <p:nvPr/>
        </p:nvPicPr>
        <p:blipFill>
          <a:blip r:embed="rId2"/>
          <a:srcRect/>
          <a:stretch>
            <a:fillRect/>
          </a:stretch>
        </p:blipFill>
        <p:spPr bwMode="auto">
          <a:xfrm>
            <a:off x="1476375" y="1052513"/>
            <a:ext cx="6335713" cy="542131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F979757D-0AE0-4695-B9BD-77CECC4F0001}"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0D20A8CE-19EE-4E78-A37A-5DD012063720}" type="slidenum">
              <a:rPr lang="pt-BR" sz="1200">
                <a:solidFill>
                  <a:schemeClr val="tx2"/>
                </a:solidFill>
                <a:latin typeface="+mn-lt"/>
                <a:cs typeface="+mn-cs"/>
              </a:rPr>
              <a:pPr algn="r" fontAlgn="auto">
                <a:spcBef>
                  <a:spcPts val="0"/>
                </a:spcBef>
                <a:spcAft>
                  <a:spcPts val="0"/>
                </a:spcAft>
                <a:defRPr/>
              </a:pPr>
              <a:t>65</a:t>
            </a:fld>
            <a:endParaRPr lang="pt-BR" sz="1200">
              <a:solidFill>
                <a:schemeClr val="tx2"/>
              </a:solidFill>
              <a:latin typeface="+mn-lt"/>
              <a:cs typeface="+mn-cs"/>
            </a:endParaRPr>
          </a:p>
        </p:txBody>
      </p:sp>
      <p:sp>
        <p:nvSpPr>
          <p:cNvPr id="6" name="Espaço Reservado para Data 5"/>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11A3517C-7F84-4153-8E0E-2CEC31B5E6F5}" type="slidenum">
              <a:rPr smtClean="0"/>
              <a:pPr>
                <a:defRPr/>
              </a:pPr>
              <a:t>65</a:t>
            </a:fld>
            <a:endParaRPr/>
          </a:p>
        </p:txBody>
      </p:sp>
      <p:sp>
        <p:nvSpPr>
          <p:cNvPr id="59396" name="Rectangle 2"/>
          <p:cNvSpPr>
            <a:spLocks noGrp="1"/>
          </p:cNvSpPr>
          <p:nvPr>
            <p:ph type="title" idx="4294967295"/>
          </p:nvPr>
        </p:nvSpPr>
        <p:spPr bwMode="auto">
          <a:xfrm>
            <a:off x="914400" y="0"/>
            <a:ext cx="8229600" cy="765175"/>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Bateria da CMOS – CR2032</a:t>
            </a:r>
          </a:p>
        </p:txBody>
      </p:sp>
      <p:pic>
        <p:nvPicPr>
          <p:cNvPr id="59397" name="Picture 7" descr="CMOS-Battery-Replace"/>
          <p:cNvPicPr>
            <a:picLocks noChangeAspect="1" noChangeArrowheads="1"/>
          </p:cNvPicPr>
          <p:nvPr/>
        </p:nvPicPr>
        <p:blipFill>
          <a:blip r:embed="rId2"/>
          <a:srcRect/>
          <a:stretch>
            <a:fillRect/>
          </a:stretch>
        </p:blipFill>
        <p:spPr bwMode="auto">
          <a:xfrm>
            <a:off x="1331913" y="1052513"/>
            <a:ext cx="6840537" cy="49720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2"/>
          <p:cNvSpPr>
            <a:spLocks noGrp="1"/>
          </p:cNvSpPr>
          <p:nvPr>
            <p:ph type="title"/>
          </p:nvPr>
        </p:nvSpPr>
        <p:spPr bwMode="auto">
          <a:noFill/>
        </p:spPr>
        <p:txBody>
          <a:bodyPr vert="horz" wrap="square" lIns="91440" tIns="45720" rIns="91440" bIns="45720" numCol="1" anchorCtr="0" compatLnSpc="1">
            <a:prstTxWarp prst="textNoShape">
              <a:avLst/>
            </a:prstTxWarp>
            <a:normAutofit fontScale="90000"/>
          </a:bodyPr>
          <a:lstStyle/>
          <a:p>
            <a:pPr eaLnBrk="1" hangingPunct="1"/>
            <a:r>
              <a:rPr cap="none" smtClean="0">
                <a:solidFill>
                  <a:schemeClr val="bg1"/>
                </a:solidFill>
                <a:effectLst/>
              </a:rPr>
              <a:t>BIOS – Basic Input Output System</a:t>
            </a:r>
          </a:p>
        </p:txBody>
      </p:sp>
      <p:sp>
        <p:nvSpPr>
          <p:cNvPr id="60421" name="Rectangle 3"/>
          <p:cNvSpPr>
            <a:spLocks noGrp="1"/>
          </p:cNvSpPr>
          <p:nvPr>
            <p:ph idx="1"/>
          </p:nvPr>
        </p:nvSpPr>
        <p:spPr>
          <a:xfrm>
            <a:off x="457200" y="1600200"/>
            <a:ext cx="8229600" cy="1757363"/>
          </a:xfrm>
        </p:spPr>
        <p:txBody>
          <a:bodyPr/>
          <a:lstStyle/>
          <a:p>
            <a:pPr eaLnBrk="1" hangingPunct="1"/>
            <a:r>
              <a:rPr sz="3600" smtClean="0">
                <a:solidFill>
                  <a:schemeClr val="bg1"/>
                </a:solidFill>
              </a:rPr>
              <a:t>Estas informações são utilizadas para ligar o computador</a:t>
            </a:r>
            <a:r>
              <a:rPr sz="3600" smtClean="0"/>
              <a:t>. </a:t>
            </a:r>
          </a:p>
        </p:txBody>
      </p:sp>
      <p:sp>
        <p:nvSpPr>
          <p:cNvPr id="4" name="Rectangle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50179FD1-9A27-4C1D-B250-F76D2092F7D1}" type="slidenum">
              <a:rPr/>
              <a:pPr>
                <a:defRPr/>
              </a:pPr>
              <a:t>66</a:t>
            </a:fld>
            <a:endParaRPr/>
          </a:p>
        </p:txBody>
      </p:sp>
      <p:pic>
        <p:nvPicPr>
          <p:cNvPr id="60422" name="Picture 8" descr="boot-1"/>
          <p:cNvPicPr>
            <a:picLocks noChangeAspect="1" noChangeArrowheads="1"/>
          </p:cNvPicPr>
          <p:nvPr/>
        </p:nvPicPr>
        <p:blipFill>
          <a:blip r:embed="rId2"/>
          <a:srcRect/>
          <a:stretch>
            <a:fillRect/>
          </a:stretch>
        </p:blipFill>
        <p:spPr bwMode="auto">
          <a:xfrm>
            <a:off x="1979613" y="3141663"/>
            <a:ext cx="4286250" cy="32194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F979757D-0AE0-4695-B9BD-77CECC4F0001}"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6031CB7A-5A8F-432F-94E8-552F55A6751A}" type="slidenum">
              <a:rPr lang="pt-BR" sz="1200">
                <a:solidFill>
                  <a:schemeClr val="tx2"/>
                </a:solidFill>
                <a:latin typeface="+mn-lt"/>
                <a:cs typeface="+mn-cs"/>
              </a:rPr>
              <a:pPr algn="r" fontAlgn="auto">
                <a:spcBef>
                  <a:spcPts val="0"/>
                </a:spcBef>
                <a:spcAft>
                  <a:spcPts val="0"/>
                </a:spcAft>
                <a:defRPr/>
              </a:pPr>
              <a:t>67</a:t>
            </a:fld>
            <a:endParaRPr lang="pt-BR" sz="1200">
              <a:solidFill>
                <a:schemeClr val="tx2"/>
              </a:solidFill>
              <a:latin typeface="+mn-lt"/>
              <a:cs typeface="+mn-cs"/>
            </a:endParaRPr>
          </a:p>
        </p:txBody>
      </p:sp>
      <p:sp>
        <p:nvSpPr>
          <p:cNvPr id="6" name="Espaço Reservado para Data 5"/>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6A92250A-EDCC-4798-ADC8-009E6BCB4307}" type="slidenum">
              <a:rPr smtClean="0"/>
              <a:pPr>
                <a:defRPr/>
              </a:pPr>
              <a:t>67</a:t>
            </a:fld>
            <a:endParaRPr/>
          </a:p>
        </p:txBody>
      </p:sp>
      <p:sp>
        <p:nvSpPr>
          <p:cNvPr id="61444"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normAutofit fontScale="90000"/>
          </a:bodyPr>
          <a:lstStyle/>
          <a:p>
            <a:pPr eaLnBrk="1" hangingPunct="1"/>
            <a:r>
              <a:rPr cap="none" smtClean="0">
                <a:solidFill>
                  <a:schemeClr val="bg1"/>
                </a:solidFill>
                <a:effectLst/>
              </a:rPr>
              <a:t>BIOS – Basic Input Output System</a:t>
            </a:r>
          </a:p>
        </p:txBody>
      </p:sp>
      <p:sp>
        <p:nvSpPr>
          <p:cNvPr id="61445" name="Rectangle 3"/>
          <p:cNvSpPr>
            <a:spLocks noGrp="1"/>
          </p:cNvSpPr>
          <p:nvPr>
            <p:ph type="body" idx="4294967295"/>
          </p:nvPr>
        </p:nvSpPr>
        <p:spPr>
          <a:xfrm>
            <a:off x="0" y="1600200"/>
            <a:ext cx="8229600" cy="4525963"/>
          </a:xfrm>
        </p:spPr>
        <p:txBody>
          <a:bodyPr/>
          <a:lstStyle/>
          <a:p>
            <a:pPr algn="just" eaLnBrk="1" hangingPunct="1"/>
            <a:r>
              <a:rPr sz="3600" smtClean="0">
                <a:solidFill>
                  <a:schemeClr val="bg1"/>
                </a:solidFill>
              </a:rPr>
              <a:t>É um conjunto de informações gravadas de forma definitiva no placa mãe </a:t>
            </a:r>
          </a:p>
          <a:p>
            <a:pPr eaLnBrk="1" hangingPunct="1"/>
            <a:endParaRPr sz="3600" smtClean="0"/>
          </a:p>
          <a:p>
            <a:pPr algn="just" eaLnBrk="1" hangingPunct="1"/>
            <a:r>
              <a:rPr sz="3600" smtClean="0">
                <a:solidFill>
                  <a:schemeClr val="bg1"/>
                </a:solidFill>
              </a:rPr>
              <a:t>Estas informações são utilizadas para ligar o computador. </a:t>
            </a:r>
          </a:p>
          <a:p>
            <a:pPr eaLnBrk="1" hangingPunct="1"/>
            <a:r>
              <a:rPr sz="3600" smtClean="0"/>
              <a:t> .</a:t>
            </a:r>
          </a:p>
        </p:txBody>
      </p:sp>
    </p:spTree>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CMOS - RAM</a:t>
            </a:r>
          </a:p>
        </p:txBody>
      </p:sp>
      <p:sp>
        <p:nvSpPr>
          <p:cNvPr id="62469" name="Rectangle 3"/>
          <p:cNvSpPr>
            <a:spLocks noGrp="1"/>
          </p:cNvSpPr>
          <p:nvPr>
            <p:ph idx="1"/>
          </p:nvPr>
        </p:nvSpPr>
        <p:spPr/>
        <p:txBody>
          <a:bodyPr>
            <a:normAutofit lnSpcReduction="10000"/>
          </a:bodyPr>
          <a:lstStyle/>
          <a:p>
            <a:pPr algn="just" eaLnBrk="1" hangingPunct="1"/>
            <a:r>
              <a:rPr b="1" smtClean="0">
                <a:solidFill>
                  <a:schemeClr val="bg1"/>
                </a:solidFill>
              </a:rPr>
              <a:t>BIOS de memória não-volátil</a:t>
            </a:r>
            <a:r>
              <a:rPr smtClean="0">
                <a:solidFill>
                  <a:schemeClr val="bg1"/>
                </a:solidFill>
              </a:rPr>
              <a:t>, mais conhecido como </a:t>
            </a:r>
            <a:r>
              <a:rPr b="1" smtClean="0">
                <a:solidFill>
                  <a:schemeClr val="bg1"/>
                </a:solidFill>
              </a:rPr>
              <a:t>RAM-CMOS</a:t>
            </a:r>
            <a:r>
              <a:rPr smtClean="0">
                <a:solidFill>
                  <a:schemeClr val="bg1"/>
                </a:solidFill>
              </a:rPr>
              <a:t>, refere-se à </a:t>
            </a:r>
            <a:r>
              <a:rPr b="1" i="1" smtClean="0">
                <a:solidFill>
                  <a:schemeClr val="bg1"/>
                </a:solidFill>
              </a:rPr>
              <a:t>memória</a:t>
            </a:r>
            <a:r>
              <a:rPr smtClean="0">
                <a:solidFill>
                  <a:schemeClr val="bg1"/>
                </a:solidFill>
              </a:rPr>
              <a:t> na placa-mãe de um computador pessoal que contém as configurações do BIOS e, às vezes, o código usado para inicializar o computador e carregar o </a:t>
            </a:r>
            <a:r>
              <a:rPr b="1" i="1" smtClean="0">
                <a:solidFill>
                  <a:schemeClr val="bg1"/>
                </a:solidFill>
              </a:rPr>
              <a:t>sistema operacional</a:t>
            </a:r>
            <a:r>
              <a:rPr smtClean="0">
                <a:solidFill>
                  <a:schemeClr val="bg1"/>
                </a:solidFill>
              </a:rPr>
              <a:t>. </a:t>
            </a:r>
          </a:p>
          <a:p>
            <a:pPr algn="just" eaLnBrk="1" hangingPunct="1"/>
            <a:endParaRPr smtClean="0"/>
          </a:p>
          <a:p>
            <a:pPr algn="just" eaLnBrk="1" hangingPunct="1"/>
            <a:r>
              <a:rPr smtClean="0">
                <a:solidFill>
                  <a:schemeClr val="bg1"/>
                </a:solidFill>
              </a:rPr>
              <a:t>A memória não-volátil, historicamente, era denominada </a:t>
            </a:r>
            <a:r>
              <a:rPr b="1" smtClean="0">
                <a:solidFill>
                  <a:schemeClr val="bg1"/>
                </a:solidFill>
              </a:rPr>
              <a:t>CMOS-RAM</a:t>
            </a:r>
            <a:r>
              <a:rPr smtClean="0">
                <a:solidFill>
                  <a:schemeClr val="bg1"/>
                </a:solidFill>
              </a:rPr>
              <a:t> ou apenas </a:t>
            </a:r>
            <a:r>
              <a:rPr b="1" smtClean="0">
                <a:solidFill>
                  <a:schemeClr val="bg1"/>
                </a:solidFill>
              </a:rPr>
              <a:t>CMOS</a:t>
            </a:r>
            <a:r>
              <a:rPr smtClean="0">
                <a:solidFill>
                  <a:schemeClr val="bg1"/>
                </a:solidFill>
              </a:rPr>
              <a:t> porque tradicionalmente usava um </a:t>
            </a:r>
            <a:r>
              <a:rPr b="1" i="1" smtClean="0">
                <a:solidFill>
                  <a:schemeClr val="bg1"/>
                </a:solidFill>
              </a:rPr>
              <a:t>chip</a:t>
            </a:r>
            <a:r>
              <a:rPr smtClean="0">
                <a:solidFill>
                  <a:schemeClr val="bg1"/>
                </a:solidFill>
              </a:rPr>
              <a:t> de memória CMOS de baixo consumo </a:t>
            </a:r>
          </a:p>
        </p:txBody>
      </p:sp>
      <p:sp>
        <p:nvSpPr>
          <p:cNvPr id="4" name="Rectangle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D900B3A7-CCAD-4251-8DA7-40415E21575B}" type="slidenum">
              <a:rPr/>
              <a:pPr>
                <a:defRPr/>
              </a:pPr>
              <a:t>68</a:t>
            </a:fld>
            <a:endParaRPr/>
          </a:p>
        </p:txBody>
      </p:sp>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Bateria CR2032</a:t>
            </a:r>
          </a:p>
        </p:txBody>
      </p:sp>
      <p:sp>
        <p:nvSpPr>
          <p:cNvPr id="63493" name="Rectangle 3"/>
          <p:cNvSpPr>
            <a:spLocks noGrp="1"/>
          </p:cNvSpPr>
          <p:nvPr>
            <p:ph idx="1"/>
          </p:nvPr>
        </p:nvSpPr>
        <p:spPr/>
        <p:txBody>
          <a:bodyPr/>
          <a:lstStyle/>
          <a:p>
            <a:pPr algn="just" eaLnBrk="1" hangingPunct="1"/>
            <a:r>
              <a:rPr smtClean="0">
                <a:solidFill>
                  <a:schemeClr val="bg1"/>
                </a:solidFill>
              </a:rPr>
              <a:t>É uma bateria que “conserva” as alterações realizadas na bios da maquina. </a:t>
            </a:r>
          </a:p>
          <a:p>
            <a:pPr eaLnBrk="1" hangingPunct="1">
              <a:buFontTx/>
              <a:buNone/>
            </a:pPr>
            <a:endParaRPr smtClean="0"/>
          </a:p>
          <a:p>
            <a:pPr algn="just" eaLnBrk="1" hangingPunct="1"/>
            <a:r>
              <a:rPr smtClean="0">
                <a:solidFill>
                  <a:schemeClr val="bg1"/>
                </a:solidFill>
              </a:rPr>
              <a:t>Para “zerar” a bios basta retirar esta bateria e ligar o computador novamente. Neste caso voce terá que fazer o reconhecimentos das informações da bios novamente. </a:t>
            </a:r>
          </a:p>
        </p:txBody>
      </p:sp>
      <p:sp>
        <p:nvSpPr>
          <p:cNvPr id="5" name="Rectangle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6" name="Rectangle 16"/>
          <p:cNvSpPr>
            <a:spLocks noGrp="1"/>
          </p:cNvSpPr>
          <p:nvPr>
            <p:ph type="sldNum" sz="quarter" idx="12"/>
          </p:nvPr>
        </p:nvSpPr>
        <p:spPr>
          <a:xfrm>
            <a:off x="8172450" y="6559550"/>
            <a:ext cx="914400" cy="244475"/>
          </a:xfrm>
        </p:spPr>
        <p:txBody>
          <a:bodyPr/>
          <a:lstStyle/>
          <a:p>
            <a:pPr>
              <a:defRPr/>
            </a:pPr>
            <a:fld id="{30ADBBCB-24EB-4B47-95A1-FECD95C6B06A}" type="slidenum">
              <a:rPr/>
              <a:pPr>
                <a:defRPr/>
              </a:pPr>
              <a:t>69</a:t>
            </a:fld>
            <a:endParaRPr/>
          </a:p>
        </p:txBody>
      </p:sp>
      <p:pic>
        <p:nvPicPr>
          <p:cNvPr id="63494" name="Picture 5" descr="dg_116014735467ffa64eff8a"/>
          <p:cNvPicPr>
            <a:picLocks noChangeAspect="1" noChangeArrowheads="1"/>
          </p:cNvPicPr>
          <p:nvPr/>
        </p:nvPicPr>
        <p:blipFill>
          <a:blip r:embed="rId2"/>
          <a:srcRect/>
          <a:stretch>
            <a:fillRect/>
          </a:stretch>
        </p:blipFill>
        <p:spPr bwMode="auto">
          <a:xfrm>
            <a:off x="1476375" y="4581525"/>
            <a:ext cx="1238250" cy="11525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Hard Disk (HD)</a:t>
            </a:r>
          </a:p>
        </p:txBody>
      </p:sp>
      <p:sp>
        <p:nvSpPr>
          <p:cNvPr id="64517" name="Rectangle 3"/>
          <p:cNvSpPr>
            <a:spLocks noGrp="1"/>
          </p:cNvSpPr>
          <p:nvPr>
            <p:ph idx="1"/>
          </p:nvPr>
        </p:nvSpPr>
        <p:spPr/>
        <p:txBody>
          <a:bodyPr/>
          <a:lstStyle/>
          <a:p>
            <a:pPr eaLnBrk="1" hangingPunct="1"/>
            <a:endParaRPr smtClean="0"/>
          </a:p>
        </p:txBody>
      </p:sp>
      <p:sp>
        <p:nvSpPr>
          <p:cNvPr id="6" name="Rectangle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Rectangle 16"/>
          <p:cNvSpPr>
            <a:spLocks noGrp="1"/>
          </p:cNvSpPr>
          <p:nvPr>
            <p:ph type="sldNum" sz="quarter" idx="12"/>
          </p:nvPr>
        </p:nvSpPr>
        <p:spPr>
          <a:xfrm>
            <a:off x="8172450" y="6559550"/>
            <a:ext cx="914400" cy="244475"/>
          </a:xfrm>
        </p:spPr>
        <p:txBody>
          <a:bodyPr/>
          <a:lstStyle/>
          <a:p>
            <a:pPr>
              <a:defRPr/>
            </a:pPr>
            <a:fld id="{88A79F94-B072-4AEE-9441-DCB0B0104C8A}" type="slidenum">
              <a:rPr/>
              <a:pPr>
                <a:defRPr/>
              </a:pPr>
              <a:t>70</a:t>
            </a:fld>
            <a:endParaRPr/>
          </a:p>
        </p:txBody>
      </p:sp>
      <p:pic>
        <p:nvPicPr>
          <p:cNvPr id="64518" name="Picture 5" descr="hd_pordentro"/>
          <p:cNvPicPr>
            <a:picLocks noChangeAspect="1" noChangeArrowheads="1"/>
          </p:cNvPicPr>
          <p:nvPr/>
        </p:nvPicPr>
        <p:blipFill>
          <a:blip r:embed="rId2"/>
          <a:srcRect/>
          <a:stretch>
            <a:fillRect/>
          </a:stretch>
        </p:blipFill>
        <p:spPr bwMode="auto">
          <a:xfrm>
            <a:off x="539750" y="1628775"/>
            <a:ext cx="3686175" cy="3333750"/>
          </a:xfrm>
          <a:prstGeom prst="rect">
            <a:avLst/>
          </a:prstGeom>
          <a:noFill/>
          <a:ln w="9525">
            <a:noFill/>
            <a:miter lim="800000"/>
            <a:headEnd/>
            <a:tailEnd/>
          </a:ln>
        </p:spPr>
      </p:pic>
      <p:pic>
        <p:nvPicPr>
          <p:cNvPr id="64519" name="Picture 7" descr="harddisk-Main_Part__15227_zoom"/>
          <p:cNvPicPr>
            <a:picLocks noChangeAspect="1" noChangeArrowheads="1"/>
          </p:cNvPicPr>
          <p:nvPr/>
        </p:nvPicPr>
        <p:blipFill>
          <a:blip r:embed="rId3"/>
          <a:srcRect/>
          <a:stretch>
            <a:fillRect/>
          </a:stretch>
        </p:blipFill>
        <p:spPr bwMode="auto">
          <a:xfrm>
            <a:off x="5003800" y="2492375"/>
            <a:ext cx="3649663" cy="36496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Hard Disk</a:t>
            </a:r>
          </a:p>
        </p:txBody>
      </p:sp>
      <p:sp>
        <p:nvSpPr>
          <p:cNvPr id="65541" name="Rectangle 3"/>
          <p:cNvSpPr>
            <a:spLocks noGrp="1"/>
          </p:cNvSpPr>
          <p:nvPr>
            <p:ph idx="1"/>
          </p:nvPr>
        </p:nvSpPr>
        <p:spPr/>
        <p:txBody>
          <a:bodyPr/>
          <a:lstStyle/>
          <a:p>
            <a:pPr algn="just" eaLnBrk="1" hangingPunct="1"/>
            <a:r>
              <a:rPr sz="3600" smtClean="0">
                <a:solidFill>
                  <a:schemeClr val="bg1"/>
                </a:solidFill>
              </a:rPr>
              <a:t>O Hard Disk, ou disco rígido, é um sistema de armazenamento de alta capacidade(que permite armazenar arquivos e programas).</a:t>
            </a:r>
            <a:r>
              <a:rPr smtClean="0">
                <a:solidFill>
                  <a:schemeClr val="bg1"/>
                </a:solidFill>
              </a:rPr>
              <a:t> </a:t>
            </a:r>
          </a:p>
          <a:p>
            <a:pPr algn="just" eaLnBrk="1" hangingPunct="1"/>
            <a:endParaRPr smtClean="0"/>
          </a:p>
          <a:p>
            <a:pPr algn="just" eaLnBrk="1" hangingPunct="1"/>
            <a:r>
              <a:rPr smtClean="0"/>
              <a:t> </a:t>
            </a:r>
          </a:p>
        </p:txBody>
      </p:sp>
      <p:sp>
        <p:nvSpPr>
          <p:cNvPr id="4" name="Rectangle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2345F0E4-750D-4752-8D73-AE2B7A40BB35}" type="slidenum">
              <a:rPr/>
              <a:pPr>
                <a:defRPr/>
              </a:pPr>
              <a:t>71</a:t>
            </a:fld>
            <a:endParaRPr/>
          </a:p>
        </p:txBody>
      </p:sp>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A4423C9B-4C96-4F3A-B97B-0B944CE4FB46}"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9068B309-069C-4EE3-B1FD-BBF7BD85F48E}" type="slidenum">
              <a:rPr lang="pt-BR" sz="1200">
                <a:solidFill>
                  <a:schemeClr val="tx2"/>
                </a:solidFill>
                <a:latin typeface="+mn-lt"/>
                <a:cs typeface="+mn-cs"/>
              </a:rPr>
              <a:pPr algn="r" fontAlgn="auto">
                <a:spcBef>
                  <a:spcPts val="0"/>
                </a:spcBef>
                <a:spcAft>
                  <a:spcPts val="0"/>
                </a:spcAft>
                <a:defRPr/>
              </a:pPr>
              <a:t>72</a:t>
            </a:fld>
            <a:endParaRPr lang="pt-BR" sz="1200">
              <a:solidFill>
                <a:schemeClr val="tx2"/>
              </a:solidFill>
              <a:latin typeface="+mn-lt"/>
              <a:cs typeface="+mn-cs"/>
            </a:endParaRPr>
          </a:p>
        </p:txBody>
      </p:sp>
      <p:sp>
        <p:nvSpPr>
          <p:cNvPr id="7" name="Espaço Reservado para Data 6"/>
          <p:cNvSpPr>
            <a:spLocks noGrp="1"/>
          </p:cNvSpPr>
          <p:nvPr>
            <p:ph type="dt" sz="half" idx="10"/>
          </p:nvPr>
        </p:nvSpPr>
        <p:spPr/>
        <p:txBody>
          <a:bodyPr/>
          <a:lstStyle/>
          <a:p>
            <a:pPr>
              <a:defRPr/>
            </a:pPr>
            <a:r>
              <a:rPr lang="pt-BR" smtClean="0"/>
              <a:t>06/10/2014</a:t>
            </a:r>
            <a:endParaRPr/>
          </a:p>
        </p:txBody>
      </p:sp>
      <p:sp>
        <p:nvSpPr>
          <p:cNvPr id="9" name="Espaço Reservado para Rodapé 8"/>
          <p:cNvSpPr>
            <a:spLocks noGrp="1"/>
          </p:cNvSpPr>
          <p:nvPr>
            <p:ph type="ftr" sz="quarter" idx="11"/>
          </p:nvPr>
        </p:nvSpPr>
        <p:spPr/>
        <p:txBody>
          <a:bodyPr/>
          <a:lstStyle/>
          <a:p>
            <a:pPr>
              <a:defRPr/>
            </a:pPr>
            <a:r>
              <a:rPr lang="pt-BR" smtClean="0"/>
              <a:t>‹nº›</a:t>
            </a:r>
            <a:endParaRPr lang="pt-BR"/>
          </a:p>
        </p:txBody>
      </p:sp>
      <p:sp>
        <p:nvSpPr>
          <p:cNvPr id="8" name="Espaço Reservado para Número de Slide 7"/>
          <p:cNvSpPr>
            <a:spLocks noGrp="1"/>
          </p:cNvSpPr>
          <p:nvPr>
            <p:ph type="sldNum" sz="quarter" idx="12"/>
          </p:nvPr>
        </p:nvSpPr>
        <p:spPr/>
        <p:txBody>
          <a:bodyPr/>
          <a:lstStyle/>
          <a:p>
            <a:pPr>
              <a:defRPr/>
            </a:pPr>
            <a:fld id="{98B4C90A-C2BD-4F44-AA2F-702E1ABBD67F}" type="slidenum">
              <a:rPr smtClean="0"/>
              <a:pPr>
                <a:defRPr/>
              </a:pPr>
              <a:t>72</a:t>
            </a:fld>
            <a:endParaRPr/>
          </a:p>
        </p:txBody>
      </p:sp>
      <p:sp>
        <p:nvSpPr>
          <p:cNvPr id="66564"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Hard Disk</a:t>
            </a:r>
          </a:p>
        </p:txBody>
      </p:sp>
      <p:pic>
        <p:nvPicPr>
          <p:cNvPr id="66567" name="Picture 2" descr="http://1.bp.blogspot.com/-QMe2S5y7axU/TuItJcbHB6I/AAAAAAAAAo0/eelUHx_iQE0/s1600/komponen%2Bhard%2Bdisk.gif"/>
          <p:cNvPicPr>
            <a:picLocks noChangeAspect="1" noChangeArrowheads="1"/>
          </p:cNvPicPr>
          <p:nvPr/>
        </p:nvPicPr>
        <p:blipFill>
          <a:blip r:embed="rId2"/>
          <a:srcRect/>
          <a:stretch>
            <a:fillRect/>
          </a:stretch>
        </p:blipFill>
        <p:spPr bwMode="auto">
          <a:xfrm>
            <a:off x="1857375" y="428625"/>
            <a:ext cx="6653213" cy="56673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A4423C9B-4C96-4F3A-B97B-0B944CE4FB46}"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0FE72F05-90D4-4FB9-9E25-6E574EB4E610}" type="slidenum">
              <a:rPr lang="pt-BR" sz="1200">
                <a:solidFill>
                  <a:schemeClr val="tx2"/>
                </a:solidFill>
                <a:latin typeface="+mn-lt"/>
                <a:cs typeface="+mn-cs"/>
              </a:rPr>
              <a:pPr algn="r" fontAlgn="auto">
                <a:spcBef>
                  <a:spcPts val="0"/>
                </a:spcBef>
                <a:spcAft>
                  <a:spcPts val="0"/>
                </a:spcAft>
                <a:defRPr/>
              </a:pPr>
              <a:t>73</a:t>
            </a:fld>
            <a:endParaRPr lang="pt-BR" sz="1200">
              <a:solidFill>
                <a:schemeClr val="tx2"/>
              </a:solidFill>
              <a:latin typeface="+mn-lt"/>
              <a:cs typeface="+mn-cs"/>
            </a:endParaRPr>
          </a:p>
        </p:txBody>
      </p:sp>
      <p:sp>
        <p:nvSpPr>
          <p:cNvPr id="6" name="Espaço Reservado para Data 5"/>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03E93A55-4EBE-4563-B708-AA68AA976833}" type="slidenum">
              <a:rPr smtClean="0"/>
              <a:pPr>
                <a:defRPr/>
              </a:pPr>
              <a:t>73</a:t>
            </a:fld>
            <a:endParaRPr/>
          </a:p>
        </p:txBody>
      </p:sp>
      <p:sp>
        <p:nvSpPr>
          <p:cNvPr id="67588"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Hard Disk</a:t>
            </a:r>
          </a:p>
        </p:txBody>
      </p:sp>
      <p:sp>
        <p:nvSpPr>
          <p:cNvPr id="67589" name="Rectangle 3"/>
          <p:cNvSpPr>
            <a:spLocks noGrp="1"/>
          </p:cNvSpPr>
          <p:nvPr>
            <p:ph type="body" idx="4294967295"/>
          </p:nvPr>
        </p:nvSpPr>
        <p:spPr>
          <a:xfrm>
            <a:off x="914400" y="1857375"/>
            <a:ext cx="8229600" cy="4525963"/>
          </a:xfrm>
        </p:spPr>
        <p:txBody>
          <a:bodyPr>
            <a:normAutofit lnSpcReduction="10000"/>
          </a:bodyPr>
          <a:lstStyle/>
          <a:p>
            <a:pPr algn="just" eaLnBrk="1" hangingPunct="1">
              <a:buFontTx/>
              <a:buNone/>
            </a:pPr>
            <a:endParaRPr smtClean="0"/>
          </a:p>
          <a:p>
            <a:pPr algn="just" eaLnBrk="1" hangingPunct="1"/>
            <a:r>
              <a:rPr sz="3600" smtClean="0">
                <a:solidFill>
                  <a:schemeClr val="bg1"/>
                </a:solidFill>
              </a:rPr>
              <a:t>Ao contrário da memória RAM, os dados gravados não são perdidos quando se desliga o micro, assim, todos os dados e programas ficam gravados no disco rígido.</a:t>
            </a:r>
          </a:p>
          <a:p>
            <a:pPr algn="just" eaLnBrk="1" hangingPunct="1"/>
            <a:endParaRPr sz="3600" smtClean="0">
              <a:solidFill>
                <a:schemeClr val="bg1"/>
              </a:solidFill>
            </a:endParaRPr>
          </a:p>
          <a:p>
            <a:pPr algn="just" eaLnBrk="1" hangingPunct="1"/>
            <a:r>
              <a:rPr smtClean="0">
                <a:solidFill>
                  <a:schemeClr val="bg1"/>
                </a:solidFill>
              </a:rPr>
              <a:t>  </a:t>
            </a:r>
          </a:p>
        </p:txBody>
      </p:sp>
    </p:spTree>
  </p:cSld>
  <p:clrMapOvr>
    <a:masterClrMapping/>
  </p:clrMapOvr>
  <p:transition>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A4423C9B-4C96-4F3A-B97B-0B944CE4FB46}"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1191ECCC-D1BE-45A4-99A6-D10D48955AE6}" type="slidenum">
              <a:rPr lang="pt-BR" sz="1200">
                <a:solidFill>
                  <a:schemeClr val="tx2"/>
                </a:solidFill>
                <a:latin typeface="+mn-lt"/>
                <a:cs typeface="+mn-cs"/>
              </a:rPr>
              <a:pPr algn="r" fontAlgn="auto">
                <a:spcBef>
                  <a:spcPts val="0"/>
                </a:spcBef>
                <a:spcAft>
                  <a:spcPts val="0"/>
                </a:spcAft>
                <a:defRPr/>
              </a:pPr>
              <a:t>74</a:t>
            </a:fld>
            <a:endParaRPr lang="pt-BR" sz="1200">
              <a:solidFill>
                <a:schemeClr val="tx2"/>
              </a:solidFill>
              <a:latin typeface="+mn-lt"/>
              <a:cs typeface="+mn-cs"/>
            </a:endParaRPr>
          </a:p>
        </p:txBody>
      </p:sp>
      <p:sp>
        <p:nvSpPr>
          <p:cNvPr id="6" name="Espaço Reservado para Data 5"/>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B67D4CA5-2526-46F9-8EEB-769BB41B500E}" type="slidenum">
              <a:rPr smtClean="0"/>
              <a:pPr>
                <a:defRPr/>
              </a:pPr>
              <a:t>74</a:t>
            </a:fld>
            <a:endParaRPr/>
          </a:p>
        </p:txBody>
      </p:sp>
      <p:sp>
        <p:nvSpPr>
          <p:cNvPr id="68612"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Hard Disk</a:t>
            </a:r>
          </a:p>
        </p:txBody>
      </p:sp>
      <p:sp>
        <p:nvSpPr>
          <p:cNvPr id="68613" name="Rectangle 3"/>
          <p:cNvSpPr>
            <a:spLocks noGrp="1"/>
          </p:cNvSpPr>
          <p:nvPr>
            <p:ph type="body" idx="4294967295"/>
          </p:nvPr>
        </p:nvSpPr>
        <p:spPr>
          <a:xfrm>
            <a:off x="0" y="1600200"/>
            <a:ext cx="8229600" cy="4525963"/>
          </a:xfrm>
        </p:spPr>
        <p:txBody>
          <a:bodyPr/>
          <a:lstStyle/>
          <a:p>
            <a:pPr algn="just" eaLnBrk="1" hangingPunct="1"/>
            <a:r>
              <a:rPr smtClean="0"/>
              <a:t> </a:t>
            </a:r>
            <a:r>
              <a:rPr sz="3600" smtClean="0">
                <a:solidFill>
                  <a:schemeClr val="bg1"/>
                </a:solidFill>
              </a:rPr>
              <a:t>Apesar de também ser uma mídia magnética, um HD é muito diferente de um disquete comum, ele é composto por vários discos empilhados que ficam entro de uma caixa hermeticamente lacrada, pois como gira a uma velocidade muito alta.</a:t>
            </a:r>
            <a:r>
              <a:rPr smtClean="0">
                <a:solidFill>
                  <a:schemeClr val="bg1"/>
                </a:solidFill>
              </a:rPr>
              <a:t> </a:t>
            </a:r>
          </a:p>
        </p:txBody>
      </p:sp>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A4423C9B-4C96-4F3A-B97B-0B944CE4FB46}"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460EB9FC-F7E2-4DD2-A0D5-A1C9F431A0A8}" type="slidenum">
              <a:rPr lang="pt-BR" sz="1200">
                <a:solidFill>
                  <a:schemeClr val="tx2"/>
                </a:solidFill>
                <a:latin typeface="+mn-lt"/>
                <a:cs typeface="+mn-cs"/>
              </a:rPr>
              <a:pPr algn="r" fontAlgn="auto">
                <a:spcBef>
                  <a:spcPts val="0"/>
                </a:spcBef>
                <a:spcAft>
                  <a:spcPts val="0"/>
                </a:spcAft>
                <a:defRPr/>
              </a:pPr>
              <a:t>75</a:t>
            </a:fld>
            <a:endParaRPr lang="pt-BR" sz="1200">
              <a:solidFill>
                <a:schemeClr val="tx2"/>
              </a:solidFill>
              <a:latin typeface="+mn-lt"/>
              <a:cs typeface="+mn-cs"/>
            </a:endParaRPr>
          </a:p>
        </p:txBody>
      </p:sp>
      <p:sp>
        <p:nvSpPr>
          <p:cNvPr id="7" name="Espaço Reservado para Data 6"/>
          <p:cNvSpPr>
            <a:spLocks noGrp="1"/>
          </p:cNvSpPr>
          <p:nvPr>
            <p:ph type="dt" sz="half" idx="10"/>
          </p:nvPr>
        </p:nvSpPr>
        <p:spPr/>
        <p:txBody>
          <a:bodyPr/>
          <a:lstStyle/>
          <a:p>
            <a:pPr>
              <a:defRPr/>
            </a:pPr>
            <a:r>
              <a:rPr lang="pt-BR" smtClean="0"/>
              <a:t>06/10/2014</a:t>
            </a:r>
            <a:endParaRPr/>
          </a:p>
        </p:txBody>
      </p:sp>
      <p:sp>
        <p:nvSpPr>
          <p:cNvPr id="9" name="Espaço Reservado para Rodapé 8"/>
          <p:cNvSpPr>
            <a:spLocks noGrp="1"/>
          </p:cNvSpPr>
          <p:nvPr>
            <p:ph type="ftr" sz="quarter" idx="11"/>
          </p:nvPr>
        </p:nvSpPr>
        <p:spPr/>
        <p:txBody>
          <a:bodyPr/>
          <a:lstStyle/>
          <a:p>
            <a:pPr>
              <a:defRPr/>
            </a:pPr>
            <a:r>
              <a:rPr lang="pt-BR" smtClean="0"/>
              <a:t>‹nº›</a:t>
            </a:r>
            <a:endParaRPr lang="pt-BR"/>
          </a:p>
        </p:txBody>
      </p:sp>
      <p:sp>
        <p:nvSpPr>
          <p:cNvPr id="8" name="Espaço Reservado para Número de Slide 7"/>
          <p:cNvSpPr>
            <a:spLocks noGrp="1"/>
          </p:cNvSpPr>
          <p:nvPr>
            <p:ph type="sldNum" sz="quarter" idx="12"/>
          </p:nvPr>
        </p:nvSpPr>
        <p:spPr/>
        <p:txBody>
          <a:bodyPr/>
          <a:lstStyle/>
          <a:p>
            <a:pPr>
              <a:defRPr/>
            </a:pPr>
            <a:fld id="{60B1E1E5-7DC5-4535-9FC9-94BC1E198D8A}" type="slidenum">
              <a:rPr smtClean="0"/>
              <a:pPr>
                <a:defRPr/>
              </a:pPr>
              <a:t>75</a:t>
            </a:fld>
            <a:endParaRPr/>
          </a:p>
        </p:txBody>
      </p:sp>
      <p:sp>
        <p:nvSpPr>
          <p:cNvPr id="69636"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effectLst/>
              </a:rPr>
              <a:t>Hard Disk</a:t>
            </a:r>
          </a:p>
        </p:txBody>
      </p:sp>
      <p:sp>
        <p:nvSpPr>
          <p:cNvPr id="69637" name="Rectangle 3"/>
          <p:cNvSpPr>
            <a:spLocks noGrp="1"/>
          </p:cNvSpPr>
          <p:nvPr>
            <p:ph type="body" idx="4294967295"/>
          </p:nvPr>
        </p:nvSpPr>
        <p:spPr>
          <a:xfrm>
            <a:off x="914400" y="1268413"/>
            <a:ext cx="8229600" cy="4525962"/>
          </a:xfrm>
        </p:spPr>
        <p:txBody>
          <a:bodyPr/>
          <a:lstStyle/>
          <a:p>
            <a:pPr algn="just" eaLnBrk="1" hangingPunct="1"/>
            <a:r>
              <a:rPr smtClean="0"/>
              <a:t>  </a:t>
            </a:r>
            <a:r>
              <a:rPr smtClean="0">
                <a:solidFill>
                  <a:schemeClr val="bg1"/>
                </a:solidFill>
              </a:rPr>
              <a:t>Por esse motivo, um disco rígido nunca deve ser aberto.</a:t>
            </a:r>
          </a:p>
        </p:txBody>
      </p:sp>
      <p:pic>
        <p:nvPicPr>
          <p:cNvPr id="69638" name="Picture 7" descr="hard-disk-internal-picture"/>
          <p:cNvPicPr>
            <a:picLocks noChangeAspect="1" noChangeArrowheads="1"/>
          </p:cNvPicPr>
          <p:nvPr/>
        </p:nvPicPr>
        <p:blipFill>
          <a:blip r:embed="rId2"/>
          <a:srcRect/>
          <a:stretch>
            <a:fillRect/>
          </a:stretch>
        </p:blipFill>
        <p:spPr bwMode="auto">
          <a:xfrm>
            <a:off x="1042988" y="2276475"/>
            <a:ext cx="7058025" cy="44386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A4423C9B-4C96-4F3A-B97B-0B944CE4FB46}"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1191ECCC-D1BE-45A4-99A6-D10D48955AE6}" type="slidenum">
              <a:rPr lang="pt-BR" sz="1200">
                <a:solidFill>
                  <a:schemeClr val="tx2"/>
                </a:solidFill>
                <a:latin typeface="+mn-lt"/>
                <a:cs typeface="+mn-cs"/>
              </a:rPr>
              <a:pPr algn="r" fontAlgn="auto">
                <a:spcBef>
                  <a:spcPts val="0"/>
                </a:spcBef>
                <a:spcAft>
                  <a:spcPts val="0"/>
                </a:spcAft>
                <a:defRPr/>
              </a:pPr>
              <a:t>76</a:t>
            </a:fld>
            <a:endParaRPr lang="pt-BR" sz="1200">
              <a:solidFill>
                <a:schemeClr val="tx2"/>
              </a:solidFill>
              <a:latin typeface="+mn-lt"/>
              <a:cs typeface="+mn-cs"/>
            </a:endParaRPr>
          </a:p>
        </p:txBody>
      </p:sp>
      <p:sp>
        <p:nvSpPr>
          <p:cNvPr id="6" name="Espaço Reservado para Data 5"/>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B67D4CA5-2526-46F9-8EEB-769BB41B500E}" type="slidenum">
              <a:rPr smtClean="0"/>
              <a:pPr>
                <a:defRPr/>
              </a:pPr>
              <a:t>76</a:t>
            </a:fld>
            <a:endParaRPr/>
          </a:p>
        </p:txBody>
      </p:sp>
      <p:sp>
        <p:nvSpPr>
          <p:cNvPr id="68612"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Hard </a:t>
            </a:r>
            <a:r>
              <a:rPr cap="none" smtClean="0">
                <a:solidFill>
                  <a:schemeClr val="bg1"/>
                </a:solidFill>
                <a:effectLst/>
              </a:rPr>
              <a:t>Disk (EXTERNOS)</a:t>
            </a:r>
            <a:endParaRPr cap="none" smtClean="0">
              <a:solidFill>
                <a:schemeClr val="bg1"/>
              </a:solidFill>
              <a:effectLst/>
            </a:endParaRPr>
          </a:p>
        </p:txBody>
      </p:sp>
      <p:sp>
        <p:nvSpPr>
          <p:cNvPr id="68613" name="Rectangle 3"/>
          <p:cNvSpPr>
            <a:spLocks noGrp="1"/>
          </p:cNvSpPr>
          <p:nvPr>
            <p:ph type="body" idx="4294967295"/>
          </p:nvPr>
        </p:nvSpPr>
        <p:spPr>
          <a:xfrm>
            <a:off x="0" y="1600200"/>
            <a:ext cx="8229600" cy="4525963"/>
          </a:xfrm>
        </p:spPr>
        <p:txBody>
          <a:bodyPr/>
          <a:lstStyle/>
          <a:p>
            <a:pPr algn="just" eaLnBrk="1" hangingPunct="1"/>
            <a:endParaRPr lang="pt-BR" sz="3600" dirty="0" smtClean="0">
              <a:solidFill>
                <a:schemeClr val="bg1"/>
              </a:solidFill>
            </a:endParaRPr>
          </a:p>
          <a:p>
            <a:pPr algn="just" eaLnBrk="1" hangingPunct="1">
              <a:buNone/>
            </a:pPr>
            <a:r>
              <a:rPr sz="3600" smtClean="0">
                <a:solidFill>
                  <a:schemeClr val="bg1"/>
                </a:solidFill>
              </a:rPr>
              <a:t> </a:t>
            </a:r>
            <a:r>
              <a:rPr sz="3600" smtClean="0">
                <a:solidFill>
                  <a:schemeClr val="bg1"/>
                </a:solidFill>
              </a:rPr>
              <a:t> </a:t>
            </a:r>
            <a:r>
              <a:rPr lang="pt-BR" sz="3600" dirty="0" smtClean="0">
                <a:solidFill>
                  <a:schemeClr val="bg1"/>
                </a:solidFill>
              </a:rPr>
              <a:t>Funciona</a:t>
            </a:r>
            <a:r>
              <a:rPr sz="3600" smtClean="0">
                <a:solidFill>
                  <a:schemeClr val="bg1"/>
                </a:solidFill>
              </a:rPr>
              <a:t> como se fosse um pendrive, mas com muito mais capacidade. Pode ser conectado na energia no caso de hd de 5</a:t>
            </a:r>
            <a:r>
              <a:rPr lang="pt-BR" sz="3600" dirty="0" smtClean="0">
                <a:solidFill>
                  <a:schemeClr val="bg1"/>
                </a:solidFill>
              </a:rPr>
              <a:t>¼ de polegada ou alimentado pela própria porta </a:t>
            </a:r>
            <a:r>
              <a:rPr lang="pt-BR" sz="3600" dirty="0" err="1" smtClean="0">
                <a:solidFill>
                  <a:schemeClr val="bg1"/>
                </a:solidFill>
              </a:rPr>
              <a:t>usb</a:t>
            </a:r>
            <a:r>
              <a:rPr lang="pt-BR" sz="3600" dirty="0" smtClean="0">
                <a:solidFill>
                  <a:schemeClr val="bg1"/>
                </a:solidFill>
              </a:rPr>
              <a:t>, no</a:t>
            </a:r>
            <a:r>
              <a:rPr sz="3600" smtClean="0">
                <a:solidFill>
                  <a:schemeClr val="bg1"/>
                </a:solidFill>
              </a:rPr>
              <a:t> caso de hd de 3</a:t>
            </a:r>
            <a:r>
              <a:rPr lang="pt-BR" sz="3600" dirty="0" smtClean="0">
                <a:solidFill>
                  <a:schemeClr val="bg1"/>
                </a:solidFill>
              </a:rPr>
              <a:t>½ de polegada</a:t>
            </a:r>
            <a:r>
              <a:rPr smtClean="0">
                <a:solidFill>
                  <a:schemeClr val="bg1"/>
                </a:solidFill>
              </a:rPr>
              <a:t>  </a:t>
            </a:r>
            <a:endParaRPr smtClean="0">
              <a:solidFill>
                <a:schemeClr val="bg1"/>
              </a:solidFill>
            </a:endParaRPr>
          </a:p>
        </p:txBody>
      </p:sp>
    </p:spTree>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A4423C9B-4C96-4F3A-B97B-0B944CE4FB46}"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1191ECCC-D1BE-45A4-99A6-D10D48955AE6}" type="slidenum">
              <a:rPr lang="pt-BR" sz="1200">
                <a:solidFill>
                  <a:schemeClr val="tx2"/>
                </a:solidFill>
                <a:latin typeface="+mn-lt"/>
                <a:cs typeface="+mn-cs"/>
              </a:rPr>
              <a:pPr algn="r" fontAlgn="auto">
                <a:spcBef>
                  <a:spcPts val="0"/>
                </a:spcBef>
                <a:spcAft>
                  <a:spcPts val="0"/>
                </a:spcAft>
                <a:defRPr/>
              </a:pPr>
              <a:t>77</a:t>
            </a:fld>
            <a:endParaRPr lang="pt-BR" sz="1200">
              <a:solidFill>
                <a:schemeClr val="tx2"/>
              </a:solidFill>
              <a:latin typeface="+mn-lt"/>
              <a:cs typeface="+mn-cs"/>
            </a:endParaRPr>
          </a:p>
        </p:txBody>
      </p:sp>
      <p:sp>
        <p:nvSpPr>
          <p:cNvPr id="6" name="Espaço Reservado para Data 5"/>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B67D4CA5-2526-46F9-8EEB-769BB41B500E}" type="slidenum">
              <a:rPr smtClean="0"/>
              <a:pPr>
                <a:defRPr/>
              </a:pPr>
              <a:t>77</a:t>
            </a:fld>
            <a:endParaRPr/>
          </a:p>
        </p:txBody>
      </p:sp>
      <p:sp>
        <p:nvSpPr>
          <p:cNvPr id="68612"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Hard </a:t>
            </a:r>
            <a:r>
              <a:rPr cap="none" smtClean="0">
                <a:solidFill>
                  <a:schemeClr val="bg1"/>
                </a:solidFill>
                <a:effectLst/>
              </a:rPr>
              <a:t>Disk (EXTERNOS) </a:t>
            </a:r>
            <a:r>
              <a:rPr lang="pt-BR" cap="none" dirty="0" smtClean="0">
                <a:solidFill>
                  <a:schemeClr val="bg1"/>
                </a:solidFill>
                <a:effectLst/>
              </a:rPr>
              <a:t>–</a:t>
            </a:r>
            <a:r>
              <a:rPr cap="none" smtClean="0">
                <a:solidFill>
                  <a:schemeClr val="bg1"/>
                </a:solidFill>
                <a:effectLst/>
              </a:rPr>
              <a:t> 3 </a:t>
            </a:r>
            <a:r>
              <a:rPr lang="pt-BR" cap="none" dirty="0" smtClean="0">
                <a:solidFill>
                  <a:schemeClr val="bg1"/>
                </a:solidFill>
                <a:effectLst/>
              </a:rPr>
              <a:t>½”</a:t>
            </a:r>
            <a:r>
              <a:rPr cap="none" smtClean="0">
                <a:solidFill>
                  <a:schemeClr val="bg1"/>
                </a:solidFill>
                <a:effectLst/>
              </a:rPr>
              <a:t> </a:t>
            </a:r>
            <a:endParaRPr cap="none" smtClean="0">
              <a:solidFill>
                <a:schemeClr val="bg1"/>
              </a:solidFill>
              <a:effectLst/>
            </a:endParaRPr>
          </a:p>
        </p:txBody>
      </p:sp>
      <p:pic>
        <p:nvPicPr>
          <p:cNvPr id="178178" name="Picture 2" descr="http://www.culturamix.com/wp-content/gallery/hd-externo/foto-hd-externo-05.jpg"/>
          <p:cNvPicPr>
            <a:picLocks noChangeAspect="1" noChangeArrowheads="1"/>
          </p:cNvPicPr>
          <p:nvPr/>
        </p:nvPicPr>
        <p:blipFill>
          <a:blip r:embed="rId2"/>
          <a:srcRect/>
          <a:stretch>
            <a:fillRect/>
          </a:stretch>
        </p:blipFill>
        <p:spPr bwMode="auto">
          <a:xfrm>
            <a:off x="214282" y="2928934"/>
            <a:ext cx="4657725" cy="3495675"/>
          </a:xfrm>
          <a:prstGeom prst="rect">
            <a:avLst/>
          </a:prstGeom>
          <a:noFill/>
        </p:spPr>
      </p:pic>
      <p:pic>
        <p:nvPicPr>
          <p:cNvPr id="178182" name="Picture 6" descr="http://4.bp.blogspot.com/-dInQnd289y0/UP5BAL06PkI/AAAAAAAABWE/NYcuFnqD9Xc/s1600/HD_EXTERNO_SAMSUNG__26779_zoom.jpg"/>
          <p:cNvPicPr>
            <a:picLocks noChangeAspect="1" noChangeArrowheads="1"/>
          </p:cNvPicPr>
          <p:nvPr/>
        </p:nvPicPr>
        <p:blipFill>
          <a:blip r:embed="rId3"/>
          <a:srcRect/>
          <a:stretch>
            <a:fillRect/>
          </a:stretch>
        </p:blipFill>
        <p:spPr bwMode="auto">
          <a:xfrm>
            <a:off x="5000628" y="2643182"/>
            <a:ext cx="3674661" cy="3786214"/>
          </a:xfrm>
          <a:prstGeom prst="rect">
            <a:avLst/>
          </a:prstGeom>
          <a:noFill/>
        </p:spPr>
      </p:pic>
    </p:spTree>
  </p:cSld>
  <p:clrMapOvr>
    <a:masterClrMapping/>
  </p:clrMapOvr>
  <p:transition>
    <p:fade/>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A4423C9B-4C96-4F3A-B97B-0B944CE4FB46}"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1191ECCC-D1BE-45A4-99A6-D10D48955AE6}" type="slidenum">
              <a:rPr lang="pt-BR" sz="1200">
                <a:solidFill>
                  <a:schemeClr val="tx2"/>
                </a:solidFill>
                <a:latin typeface="+mn-lt"/>
                <a:cs typeface="+mn-cs"/>
              </a:rPr>
              <a:pPr algn="r" fontAlgn="auto">
                <a:spcBef>
                  <a:spcPts val="0"/>
                </a:spcBef>
                <a:spcAft>
                  <a:spcPts val="0"/>
                </a:spcAft>
                <a:defRPr/>
              </a:pPr>
              <a:t>78</a:t>
            </a:fld>
            <a:endParaRPr lang="pt-BR" sz="1200">
              <a:solidFill>
                <a:schemeClr val="tx2"/>
              </a:solidFill>
              <a:latin typeface="+mn-lt"/>
              <a:cs typeface="+mn-cs"/>
            </a:endParaRPr>
          </a:p>
        </p:txBody>
      </p:sp>
      <p:sp>
        <p:nvSpPr>
          <p:cNvPr id="6" name="Espaço Reservado para Data 5"/>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B67D4CA5-2526-46F9-8EEB-769BB41B500E}" type="slidenum">
              <a:rPr smtClean="0"/>
              <a:pPr>
                <a:defRPr/>
              </a:pPr>
              <a:t>78</a:t>
            </a:fld>
            <a:endParaRPr/>
          </a:p>
        </p:txBody>
      </p:sp>
      <p:sp>
        <p:nvSpPr>
          <p:cNvPr id="68612"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Hard </a:t>
            </a:r>
            <a:r>
              <a:rPr cap="none" smtClean="0">
                <a:solidFill>
                  <a:schemeClr val="bg1"/>
                </a:solidFill>
                <a:effectLst/>
              </a:rPr>
              <a:t>Disk (EXTERNOS) </a:t>
            </a:r>
            <a:r>
              <a:rPr lang="pt-BR" cap="none" dirty="0" smtClean="0">
                <a:solidFill>
                  <a:schemeClr val="bg1"/>
                </a:solidFill>
                <a:effectLst/>
              </a:rPr>
              <a:t>–</a:t>
            </a:r>
            <a:r>
              <a:rPr cap="none" smtClean="0">
                <a:solidFill>
                  <a:schemeClr val="bg1"/>
                </a:solidFill>
                <a:effectLst/>
              </a:rPr>
              <a:t> 5 </a:t>
            </a:r>
            <a:r>
              <a:rPr lang="pt-BR" cap="none" dirty="0" smtClean="0">
                <a:solidFill>
                  <a:schemeClr val="bg1"/>
                </a:solidFill>
                <a:effectLst/>
              </a:rPr>
              <a:t>¼”</a:t>
            </a:r>
            <a:r>
              <a:rPr cap="none" smtClean="0">
                <a:solidFill>
                  <a:schemeClr val="bg1"/>
                </a:solidFill>
                <a:effectLst/>
              </a:rPr>
              <a:t>   </a:t>
            </a:r>
            <a:endParaRPr cap="none" smtClean="0">
              <a:solidFill>
                <a:schemeClr val="bg1"/>
              </a:solidFill>
              <a:effectLst/>
            </a:endParaRPr>
          </a:p>
        </p:txBody>
      </p:sp>
      <p:pic>
        <p:nvPicPr>
          <p:cNvPr id="178180" name="Picture 4" descr="http://www.culturamix.com/wp-content/gallery/hd-externo/foto-hd-externo-07.jpg"/>
          <p:cNvPicPr>
            <a:picLocks noChangeAspect="1" noChangeArrowheads="1"/>
          </p:cNvPicPr>
          <p:nvPr/>
        </p:nvPicPr>
        <p:blipFill>
          <a:blip r:embed="rId2"/>
          <a:srcRect/>
          <a:stretch>
            <a:fillRect/>
          </a:stretch>
        </p:blipFill>
        <p:spPr bwMode="auto">
          <a:xfrm>
            <a:off x="428596" y="1428736"/>
            <a:ext cx="2714644" cy="2714644"/>
          </a:xfrm>
          <a:prstGeom prst="rect">
            <a:avLst/>
          </a:prstGeom>
          <a:noFill/>
        </p:spPr>
      </p:pic>
      <p:pic>
        <p:nvPicPr>
          <p:cNvPr id="180226" name="Picture 2" descr="https://encrypted-tbn2.gstatic.com/images?q=tbn:ANd9GcSxRpp5OAo6cXBQoKGu4ipJ_Rc2afQbMdhEiz__bhPHTUXgwG-BrHhjBQ"/>
          <p:cNvPicPr>
            <a:picLocks noChangeAspect="1" noChangeArrowheads="1"/>
          </p:cNvPicPr>
          <p:nvPr/>
        </p:nvPicPr>
        <p:blipFill>
          <a:blip r:embed="rId3"/>
          <a:srcRect/>
          <a:stretch>
            <a:fillRect/>
          </a:stretch>
        </p:blipFill>
        <p:spPr bwMode="auto">
          <a:xfrm>
            <a:off x="5189046" y="4000504"/>
            <a:ext cx="3454920" cy="2583118"/>
          </a:xfrm>
          <a:prstGeom prst="rect">
            <a:avLst/>
          </a:prstGeom>
          <a:noFill/>
        </p:spPr>
      </p:pic>
      <p:pic>
        <p:nvPicPr>
          <p:cNvPr id="180228" name="Picture 4" descr="http://www.techclube.com.br/blog/wp-content/uploads/2010/07/hd-externo-simplesave-2tb.jpg"/>
          <p:cNvPicPr>
            <a:picLocks noChangeAspect="1" noChangeArrowheads="1"/>
          </p:cNvPicPr>
          <p:nvPr/>
        </p:nvPicPr>
        <p:blipFill>
          <a:blip r:embed="rId4"/>
          <a:srcRect/>
          <a:stretch>
            <a:fillRect/>
          </a:stretch>
        </p:blipFill>
        <p:spPr bwMode="auto">
          <a:xfrm>
            <a:off x="5286380" y="1357298"/>
            <a:ext cx="2741123" cy="2430463"/>
          </a:xfrm>
          <a:prstGeom prst="rect">
            <a:avLst/>
          </a:prstGeom>
          <a:noFill/>
        </p:spPr>
      </p:pic>
    </p:spTree>
  </p:cSld>
  <p:clrMapOvr>
    <a:masterClrMapping/>
  </p:clrMapOvr>
  <p:transition>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Fonte ATX</a:t>
            </a:r>
          </a:p>
        </p:txBody>
      </p:sp>
      <p:sp>
        <p:nvSpPr>
          <p:cNvPr id="71685" name="Rectangle 3"/>
          <p:cNvSpPr>
            <a:spLocks noGrp="1"/>
          </p:cNvSpPr>
          <p:nvPr>
            <p:ph idx="1"/>
          </p:nvPr>
        </p:nvSpPr>
        <p:spPr/>
        <p:txBody>
          <a:bodyPr/>
          <a:lstStyle/>
          <a:p>
            <a:pPr algn="just" eaLnBrk="1" hangingPunct="1">
              <a:lnSpc>
                <a:spcPct val="80000"/>
              </a:lnSpc>
            </a:pPr>
            <a:r>
              <a:rPr sz="3200" smtClean="0">
                <a:solidFill>
                  <a:schemeClr val="bg1"/>
                </a:solidFill>
              </a:rPr>
              <a:t>O </a:t>
            </a:r>
            <a:r>
              <a:rPr sz="3200" b="1" smtClean="0">
                <a:solidFill>
                  <a:schemeClr val="bg1"/>
                </a:solidFill>
              </a:rPr>
              <a:t>ATX</a:t>
            </a:r>
            <a:r>
              <a:rPr sz="3200" smtClean="0">
                <a:solidFill>
                  <a:schemeClr val="bg1"/>
                </a:solidFill>
              </a:rPr>
              <a:t> (acrônimo para </a:t>
            </a:r>
            <a:r>
              <a:rPr sz="3200" i="1" smtClean="0">
                <a:solidFill>
                  <a:schemeClr val="bg1"/>
                </a:solidFill>
              </a:rPr>
              <a:t>Advanced Technology Extended</a:t>
            </a:r>
            <a:r>
              <a:rPr sz="3200" smtClean="0">
                <a:solidFill>
                  <a:schemeClr val="bg1"/>
                </a:solidFill>
              </a:rPr>
              <a:t>) padrão criado pela Intel , tem 4 grandes áreas de melhorias, maior facilidade de uso, melhor apoio para os atuais e futuros dispositivos de entrada e saída, melhor suporte para atuais e futuras tecnologias de processadores e redução de custo do sistema.</a:t>
            </a:r>
          </a:p>
          <a:p>
            <a:pPr algn="just" eaLnBrk="1" hangingPunct="1">
              <a:lnSpc>
                <a:spcPct val="80000"/>
              </a:lnSpc>
              <a:buFontTx/>
              <a:buNone/>
            </a:pPr>
            <a:endParaRPr sz="3200" smtClean="0"/>
          </a:p>
          <a:p>
            <a:pPr algn="just" eaLnBrk="1" hangingPunct="1">
              <a:lnSpc>
                <a:spcPct val="80000"/>
              </a:lnSpc>
            </a:pPr>
            <a:r>
              <a:rPr sz="2000" smtClean="0"/>
              <a:t>  </a:t>
            </a:r>
          </a:p>
        </p:txBody>
      </p:sp>
      <p:sp>
        <p:nvSpPr>
          <p:cNvPr id="4" name="Rectangle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A3B34367-3CC1-4B59-A00F-1DB4222492F1}" type="slidenum">
              <a:rPr/>
              <a:pPr>
                <a:defRPr/>
              </a:pPr>
              <a:t>79</a:t>
            </a:fld>
            <a:endParaRPr/>
          </a:p>
        </p:txBody>
      </p:sp>
    </p:spTree>
  </p:cSld>
  <p:clrMapOvr>
    <a:masterClrMapping/>
  </p:clrMapOvr>
  <p:transition>
    <p:fade/>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effectLst/>
              </a:rPr>
              <a:t>Fontes de energia</a:t>
            </a:r>
          </a:p>
        </p:txBody>
      </p:sp>
      <p:sp>
        <p:nvSpPr>
          <p:cNvPr id="7" name="Rectangle 3"/>
          <p:cNvSpPr>
            <a:spLocks noGrp="1"/>
          </p:cNvSpPr>
          <p:nvPr>
            <p:ph type="dt" sz="half" idx="10"/>
          </p:nvPr>
        </p:nvSpPr>
        <p:spPr/>
        <p:txBody>
          <a:bodyPr/>
          <a:lstStyle/>
          <a:p>
            <a:pPr>
              <a:defRPr/>
            </a:pPr>
            <a:r>
              <a:rPr lang="pt-BR" smtClean="0"/>
              <a:t>06/10/2014</a:t>
            </a:r>
            <a:endParaRPr/>
          </a:p>
        </p:txBody>
      </p:sp>
      <p:sp>
        <p:nvSpPr>
          <p:cNvPr id="9" name="Espaço Reservado para Rodapé 8"/>
          <p:cNvSpPr>
            <a:spLocks noGrp="1"/>
          </p:cNvSpPr>
          <p:nvPr>
            <p:ph type="ftr" sz="quarter" idx="11"/>
          </p:nvPr>
        </p:nvSpPr>
        <p:spPr/>
        <p:txBody>
          <a:bodyPr/>
          <a:lstStyle/>
          <a:p>
            <a:pPr>
              <a:defRPr/>
            </a:pPr>
            <a:r>
              <a:rPr lang="pt-BR" smtClean="0"/>
              <a:t>‹nº›</a:t>
            </a:r>
            <a:endParaRPr lang="pt-BR"/>
          </a:p>
        </p:txBody>
      </p:sp>
      <p:sp>
        <p:nvSpPr>
          <p:cNvPr id="8" name="Rectangle 16"/>
          <p:cNvSpPr>
            <a:spLocks noGrp="1"/>
          </p:cNvSpPr>
          <p:nvPr>
            <p:ph type="sldNum" sz="quarter" idx="12"/>
          </p:nvPr>
        </p:nvSpPr>
        <p:spPr>
          <a:xfrm>
            <a:off x="8172450" y="6559550"/>
            <a:ext cx="914400" cy="244475"/>
          </a:xfrm>
        </p:spPr>
        <p:txBody>
          <a:bodyPr/>
          <a:lstStyle/>
          <a:p>
            <a:pPr>
              <a:defRPr/>
            </a:pPr>
            <a:fld id="{C60D1009-6840-471C-B600-1443A0EC2012}" type="slidenum">
              <a:rPr/>
              <a:pPr>
                <a:defRPr/>
              </a:pPr>
              <a:t>80</a:t>
            </a:fld>
            <a:endParaRPr/>
          </a:p>
        </p:txBody>
      </p:sp>
      <p:sp>
        <p:nvSpPr>
          <p:cNvPr id="70661" name="AutoShape 5" descr="Z"/>
          <p:cNvSpPr>
            <a:spLocks noChangeAspect="1" noChangeArrowheads="1"/>
          </p:cNvSpPr>
          <p:nvPr/>
        </p:nvSpPr>
        <p:spPr bwMode="auto">
          <a:xfrm>
            <a:off x="3805238" y="2852738"/>
            <a:ext cx="1533525" cy="1152525"/>
          </a:xfrm>
          <a:prstGeom prst="rect">
            <a:avLst/>
          </a:prstGeom>
          <a:noFill/>
          <a:ln w="9525">
            <a:noFill/>
            <a:miter lim="800000"/>
            <a:headEnd/>
            <a:tailEnd/>
          </a:ln>
        </p:spPr>
        <p:txBody>
          <a:bodyPr/>
          <a:lstStyle/>
          <a:p>
            <a:endParaRPr lang="pt-BR"/>
          </a:p>
        </p:txBody>
      </p:sp>
      <p:sp>
        <p:nvSpPr>
          <p:cNvPr id="70662" name="AutoShape 7" descr="Z"/>
          <p:cNvSpPr>
            <a:spLocks noChangeAspect="1" noChangeArrowheads="1"/>
          </p:cNvSpPr>
          <p:nvPr/>
        </p:nvSpPr>
        <p:spPr bwMode="auto">
          <a:xfrm>
            <a:off x="3805238" y="2852738"/>
            <a:ext cx="1533525" cy="1152525"/>
          </a:xfrm>
          <a:prstGeom prst="rect">
            <a:avLst/>
          </a:prstGeom>
          <a:noFill/>
          <a:ln w="9525">
            <a:noFill/>
            <a:miter lim="800000"/>
            <a:headEnd/>
            <a:tailEnd/>
          </a:ln>
        </p:spPr>
        <p:txBody>
          <a:bodyPr/>
          <a:lstStyle/>
          <a:p>
            <a:endParaRPr lang="pt-BR"/>
          </a:p>
        </p:txBody>
      </p:sp>
      <p:pic>
        <p:nvPicPr>
          <p:cNvPr id="70663" name="Picture 9" descr="fonte-atx"/>
          <p:cNvPicPr>
            <a:picLocks noChangeAspect="1" noChangeArrowheads="1"/>
          </p:cNvPicPr>
          <p:nvPr/>
        </p:nvPicPr>
        <p:blipFill>
          <a:blip r:embed="rId2"/>
          <a:srcRect/>
          <a:stretch>
            <a:fillRect/>
          </a:stretch>
        </p:blipFill>
        <p:spPr bwMode="auto">
          <a:xfrm>
            <a:off x="179388" y="1125538"/>
            <a:ext cx="4105275" cy="3079750"/>
          </a:xfrm>
          <a:prstGeom prst="rect">
            <a:avLst/>
          </a:prstGeom>
          <a:noFill/>
          <a:ln w="9525">
            <a:noFill/>
            <a:miter lim="800000"/>
            <a:headEnd/>
            <a:tailEnd/>
          </a:ln>
        </p:spPr>
      </p:pic>
      <p:pic>
        <p:nvPicPr>
          <p:cNvPr id="70664" name="Picture 11" descr="Fonte-Atx-Real-w-Wsng-w-Cooler-x-20111116110045"/>
          <p:cNvPicPr>
            <a:picLocks noChangeAspect="1" noChangeArrowheads="1"/>
          </p:cNvPicPr>
          <p:nvPr/>
        </p:nvPicPr>
        <p:blipFill>
          <a:blip r:embed="rId3"/>
          <a:srcRect/>
          <a:stretch>
            <a:fillRect/>
          </a:stretch>
        </p:blipFill>
        <p:spPr bwMode="auto">
          <a:xfrm>
            <a:off x="5292725" y="2924175"/>
            <a:ext cx="3455988" cy="345598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AD5459C5-0C40-4386-B320-CFA04F81DB2D}"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DE4BE670-BF06-4C5F-A89C-94D649A32056}" type="slidenum">
              <a:rPr lang="pt-BR" sz="1200">
                <a:solidFill>
                  <a:schemeClr val="tx2"/>
                </a:solidFill>
                <a:latin typeface="+mn-lt"/>
                <a:cs typeface="+mn-cs"/>
              </a:rPr>
              <a:pPr algn="r" fontAlgn="auto">
                <a:spcBef>
                  <a:spcPts val="0"/>
                </a:spcBef>
                <a:spcAft>
                  <a:spcPts val="0"/>
                </a:spcAft>
                <a:defRPr/>
              </a:pPr>
              <a:t>81</a:t>
            </a:fld>
            <a:endParaRPr lang="pt-BR" sz="1200">
              <a:solidFill>
                <a:schemeClr val="tx2"/>
              </a:solidFill>
              <a:latin typeface="+mn-lt"/>
              <a:cs typeface="+mn-cs"/>
            </a:endParaRPr>
          </a:p>
        </p:txBody>
      </p:sp>
      <p:sp>
        <p:nvSpPr>
          <p:cNvPr id="6" name="Espaço Reservado para Data 5"/>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86FCAF5E-9F08-4D2D-9C47-A6A33A87FA2F}" type="slidenum">
              <a:rPr smtClean="0"/>
              <a:pPr>
                <a:defRPr/>
              </a:pPr>
              <a:t>81</a:t>
            </a:fld>
            <a:endParaRPr/>
          </a:p>
        </p:txBody>
      </p:sp>
      <p:sp>
        <p:nvSpPr>
          <p:cNvPr id="72708"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Fonte ATX - Aberta</a:t>
            </a:r>
          </a:p>
        </p:txBody>
      </p:sp>
      <p:pic>
        <p:nvPicPr>
          <p:cNvPr id="72709" name="Picture 7" descr="Fonte+aberta"/>
          <p:cNvPicPr>
            <a:picLocks noChangeAspect="1" noChangeArrowheads="1"/>
          </p:cNvPicPr>
          <p:nvPr/>
        </p:nvPicPr>
        <p:blipFill>
          <a:blip r:embed="rId2"/>
          <a:srcRect/>
          <a:stretch>
            <a:fillRect/>
          </a:stretch>
        </p:blipFill>
        <p:spPr bwMode="auto">
          <a:xfrm>
            <a:off x="539750" y="1484313"/>
            <a:ext cx="7272338" cy="48069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AD5459C5-0C40-4386-B320-CFA04F81DB2D}"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35ECFDAE-C870-4AC3-A57B-24DE19EFA20B}" type="slidenum">
              <a:rPr lang="pt-BR" sz="1200">
                <a:solidFill>
                  <a:schemeClr val="tx2"/>
                </a:solidFill>
                <a:latin typeface="+mn-lt"/>
                <a:cs typeface="+mn-cs"/>
              </a:rPr>
              <a:pPr algn="r" fontAlgn="auto">
                <a:spcBef>
                  <a:spcPts val="0"/>
                </a:spcBef>
                <a:spcAft>
                  <a:spcPts val="0"/>
                </a:spcAft>
                <a:defRPr/>
              </a:pPr>
              <a:t>82</a:t>
            </a:fld>
            <a:endParaRPr lang="pt-BR" sz="1200">
              <a:solidFill>
                <a:schemeClr val="tx2"/>
              </a:solidFill>
              <a:latin typeface="+mn-lt"/>
              <a:cs typeface="+mn-cs"/>
            </a:endParaRPr>
          </a:p>
        </p:txBody>
      </p:sp>
      <p:sp>
        <p:nvSpPr>
          <p:cNvPr id="7" name="Espaço Reservado para Data 6"/>
          <p:cNvSpPr>
            <a:spLocks noGrp="1"/>
          </p:cNvSpPr>
          <p:nvPr>
            <p:ph type="dt" sz="half" idx="10"/>
          </p:nvPr>
        </p:nvSpPr>
        <p:spPr/>
        <p:txBody>
          <a:bodyPr/>
          <a:lstStyle/>
          <a:p>
            <a:pPr>
              <a:defRPr/>
            </a:pPr>
            <a:r>
              <a:rPr lang="pt-BR" smtClean="0"/>
              <a:t>06/10/2014</a:t>
            </a:r>
            <a:endParaRPr/>
          </a:p>
        </p:txBody>
      </p:sp>
      <p:sp>
        <p:nvSpPr>
          <p:cNvPr id="9" name="Espaço Reservado para Rodapé 8"/>
          <p:cNvSpPr>
            <a:spLocks noGrp="1"/>
          </p:cNvSpPr>
          <p:nvPr>
            <p:ph type="ftr" sz="quarter" idx="11"/>
          </p:nvPr>
        </p:nvSpPr>
        <p:spPr/>
        <p:txBody>
          <a:bodyPr/>
          <a:lstStyle/>
          <a:p>
            <a:pPr>
              <a:defRPr/>
            </a:pPr>
            <a:r>
              <a:rPr lang="pt-BR" smtClean="0"/>
              <a:t>‹nº›</a:t>
            </a:r>
            <a:endParaRPr lang="pt-BR"/>
          </a:p>
        </p:txBody>
      </p:sp>
      <p:sp>
        <p:nvSpPr>
          <p:cNvPr id="8" name="Espaço Reservado para Número de Slide 7"/>
          <p:cNvSpPr>
            <a:spLocks noGrp="1"/>
          </p:cNvSpPr>
          <p:nvPr>
            <p:ph type="sldNum" sz="quarter" idx="12"/>
          </p:nvPr>
        </p:nvSpPr>
        <p:spPr/>
        <p:txBody>
          <a:bodyPr/>
          <a:lstStyle/>
          <a:p>
            <a:pPr>
              <a:defRPr/>
            </a:pPr>
            <a:fld id="{09928E0C-DF29-4B3C-8E62-A1F27A9604A8}" type="slidenum">
              <a:rPr smtClean="0"/>
              <a:pPr>
                <a:defRPr/>
              </a:pPr>
              <a:t>82</a:t>
            </a:fld>
            <a:endParaRPr/>
          </a:p>
        </p:txBody>
      </p:sp>
      <p:sp>
        <p:nvSpPr>
          <p:cNvPr id="73732"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Fonte ATX</a:t>
            </a:r>
          </a:p>
        </p:txBody>
      </p:sp>
      <p:sp>
        <p:nvSpPr>
          <p:cNvPr id="73733" name="Rectangle 3"/>
          <p:cNvSpPr>
            <a:spLocks noGrp="1"/>
          </p:cNvSpPr>
          <p:nvPr>
            <p:ph type="body" idx="4294967295"/>
          </p:nvPr>
        </p:nvSpPr>
        <p:spPr>
          <a:xfrm>
            <a:off x="914400" y="1268413"/>
            <a:ext cx="8229600" cy="4525962"/>
          </a:xfrm>
        </p:spPr>
        <p:txBody>
          <a:bodyPr/>
          <a:lstStyle/>
          <a:p>
            <a:pPr algn="just" eaLnBrk="1" hangingPunct="1"/>
            <a:r>
              <a:rPr smtClean="0">
                <a:solidFill>
                  <a:schemeClr val="bg1"/>
                </a:solidFill>
              </a:rPr>
              <a:t> </a:t>
            </a:r>
            <a:r>
              <a:rPr sz="3600" smtClean="0">
                <a:solidFill>
                  <a:schemeClr val="bg1"/>
                </a:solidFill>
              </a:rPr>
              <a:t>O padrão ATX corrigiu vários problemas relativos a irritações de seu padrão anterior, o AT, inúmeras revisões já foram feitas</a:t>
            </a:r>
            <a:r>
              <a:rPr smtClean="0">
                <a:solidFill>
                  <a:schemeClr val="bg1"/>
                </a:solidFill>
              </a:rPr>
              <a:t>   </a:t>
            </a:r>
          </a:p>
        </p:txBody>
      </p:sp>
      <p:pic>
        <p:nvPicPr>
          <p:cNvPr id="73734" name="Picture 7" descr="Fonte+Aberta"/>
          <p:cNvPicPr>
            <a:picLocks noChangeAspect="1" noChangeArrowheads="1"/>
          </p:cNvPicPr>
          <p:nvPr/>
        </p:nvPicPr>
        <p:blipFill>
          <a:blip r:embed="rId2"/>
          <a:srcRect/>
          <a:stretch>
            <a:fillRect/>
          </a:stretch>
        </p:blipFill>
        <p:spPr bwMode="auto">
          <a:xfrm>
            <a:off x="2051050" y="3500438"/>
            <a:ext cx="4248150" cy="318611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3DF50910-519E-4832-8C60-B564FD4250A8}"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4529E4C8-5785-4A1B-811F-7B154730D92E}" type="slidenum">
              <a:rPr lang="pt-BR" sz="1200">
                <a:solidFill>
                  <a:schemeClr val="tx2"/>
                </a:solidFill>
                <a:latin typeface="+mn-lt"/>
                <a:cs typeface="+mn-cs"/>
              </a:rPr>
              <a:pPr algn="r" fontAlgn="auto">
                <a:spcBef>
                  <a:spcPts val="0"/>
                </a:spcBef>
                <a:spcAft>
                  <a:spcPts val="0"/>
                </a:spcAft>
                <a:defRPr/>
              </a:pPr>
              <a:t>83</a:t>
            </a:fld>
            <a:endParaRPr lang="pt-BR" sz="1200">
              <a:solidFill>
                <a:schemeClr val="tx2"/>
              </a:solidFill>
              <a:latin typeface="+mn-lt"/>
              <a:cs typeface="+mn-cs"/>
            </a:endParaRPr>
          </a:p>
        </p:txBody>
      </p:sp>
      <p:sp>
        <p:nvSpPr>
          <p:cNvPr id="6" name="Espaço Reservado para Data 5"/>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113F81A2-05BD-4816-A102-50334F724F6B}" type="slidenum">
              <a:rPr smtClean="0"/>
              <a:pPr>
                <a:defRPr/>
              </a:pPr>
              <a:t>83</a:t>
            </a:fld>
            <a:endParaRPr/>
          </a:p>
        </p:txBody>
      </p:sp>
      <p:sp>
        <p:nvSpPr>
          <p:cNvPr id="74756"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Gabinete</a:t>
            </a:r>
            <a:r>
              <a:rPr cap="none" smtClean="0">
                <a:effectLst/>
              </a:rPr>
              <a:t>.</a:t>
            </a:r>
          </a:p>
        </p:txBody>
      </p:sp>
      <p:sp>
        <p:nvSpPr>
          <p:cNvPr id="74757" name="Rectangle 3"/>
          <p:cNvSpPr>
            <a:spLocks noGrp="1"/>
          </p:cNvSpPr>
          <p:nvPr>
            <p:ph type="body" idx="4294967295"/>
          </p:nvPr>
        </p:nvSpPr>
        <p:spPr>
          <a:xfrm>
            <a:off x="0" y="1600200"/>
            <a:ext cx="8229600" cy="4525963"/>
          </a:xfrm>
        </p:spPr>
        <p:txBody>
          <a:bodyPr/>
          <a:lstStyle/>
          <a:p>
            <a:pPr eaLnBrk="1" hangingPunct="1">
              <a:lnSpc>
                <a:spcPct val="80000"/>
              </a:lnSpc>
            </a:pPr>
            <a:r>
              <a:rPr sz="3600" smtClean="0">
                <a:solidFill>
                  <a:schemeClr val="bg1"/>
                </a:solidFill>
              </a:rPr>
              <a:t>É uma caixa metálica onde são acomodados as demais placas de um computador. </a:t>
            </a:r>
          </a:p>
          <a:p>
            <a:pPr eaLnBrk="1" hangingPunct="1">
              <a:lnSpc>
                <a:spcPct val="80000"/>
              </a:lnSpc>
            </a:pPr>
            <a:endParaRPr sz="3600" smtClean="0"/>
          </a:p>
          <a:p>
            <a:pPr eaLnBrk="1" hangingPunct="1">
              <a:lnSpc>
                <a:spcPct val="80000"/>
              </a:lnSpc>
            </a:pPr>
            <a:r>
              <a:rPr sz="3600" smtClean="0">
                <a:solidFill>
                  <a:schemeClr val="bg1"/>
                </a:solidFill>
              </a:rPr>
              <a:t>Deve ficar fechado para ajudar no resfriamento dos componentes internos</a:t>
            </a:r>
            <a:r>
              <a:rPr sz="3200" smtClean="0">
                <a:solidFill>
                  <a:schemeClr val="bg1"/>
                </a:solidFill>
              </a:rPr>
              <a:t>. </a:t>
            </a:r>
          </a:p>
          <a:p>
            <a:pPr eaLnBrk="1" hangingPunct="1">
              <a:lnSpc>
                <a:spcPct val="80000"/>
              </a:lnSpc>
            </a:pPr>
            <a:endParaRPr sz="3200" smtClean="0"/>
          </a:p>
          <a:p>
            <a:pPr eaLnBrk="1" hangingPunct="1">
              <a:lnSpc>
                <a:spcPct val="80000"/>
              </a:lnSpc>
            </a:pPr>
            <a:r>
              <a:rPr sz="3200" smtClean="0"/>
              <a:t> </a:t>
            </a:r>
            <a:endParaRPr sz="2000" smtClean="0"/>
          </a:p>
        </p:txBody>
      </p:sp>
    </p:spTree>
  </p:cSld>
  <p:clrMapOvr>
    <a:masterClrMapping/>
  </p:clrMapOvr>
  <p:transition>
    <p:fade/>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effectLst/>
              </a:rPr>
              <a:t>Gabinete </a:t>
            </a:r>
          </a:p>
        </p:txBody>
      </p:sp>
      <p:sp>
        <p:nvSpPr>
          <p:cNvPr id="75781" name="Rectangle 3"/>
          <p:cNvSpPr>
            <a:spLocks noGrp="1"/>
          </p:cNvSpPr>
          <p:nvPr>
            <p:ph idx="1"/>
          </p:nvPr>
        </p:nvSpPr>
        <p:spPr/>
        <p:txBody>
          <a:bodyPr/>
          <a:lstStyle/>
          <a:p>
            <a:pPr eaLnBrk="1" hangingPunct="1"/>
            <a:endParaRPr smtClean="0"/>
          </a:p>
        </p:txBody>
      </p:sp>
      <p:sp>
        <p:nvSpPr>
          <p:cNvPr id="7" name="Rectangle 3"/>
          <p:cNvSpPr>
            <a:spLocks noGrp="1"/>
          </p:cNvSpPr>
          <p:nvPr>
            <p:ph type="dt" sz="half" idx="10"/>
          </p:nvPr>
        </p:nvSpPr>
        <p:spPr/>
        <p:txBody>
          <a:bodyPr/>
          <a:lstStyle/>
          <a:p>
            <a:pPr>
              <a:defRPr/>
            </a:pPr>
            <a:r>
              <a:rPr lang="pt-BR" smtClean="0"/>
              <a:t>06/10/2014</a:t>
            </a:r>
            <a:endParaRPr/>
          </a:p>
        </p:txBody>
      </p:sp>
      <p:sp>
        <p:nvSpPr>
          <p:cNvPr id="9" name="Espaço Reservado para Rodapé 8"/>
          <p:cNvSpPr>
            <a:spLocks noGrp="1"/>
          </p:cNvSpPr>
          <p:nvPr>
            <p:ph type="ftr" sz="quarter" idx="11"/>
          </p:nvPr>
        </p:nvSpPr>
        <p:spPr/>
        <p:txBody>
          <a:bodyPr/>
          <a:lstStyle/>
          <a:p>
            <a:pPr>
              <a:defRPr/>
            </a:pPr>
            <a:r>
              <a:rPr lang="pt-BR" smtClean="0"/>
              <a:t>‹nº›</a:t>
            </a:r>
            <a:endParaRPr lang="pt-BR"/>
          </a:p>
        </p:txBody>
      </p:sp>
      <p:sp>
        <p:nvSpPr>
          <p:cNvPr id="8" name="Rectangle 16"/>
          <p:cNvSpPr>
            <a:spLocks noGrp="1"/>
          </p:cNvSpPr>
          <p:nvPr>
            <p:ph type="sldNum" sz="quarter" idx="12"/>
          </p:nvPr>
        </p:nvSpPr>
        <p:spPr>
          <a:xfrm>
            <a:off x="8172450" y="6559550"/>
            <a:ext cx="914400" cy="244475"/>
          </a:xfrm>
        </p:spPr>
        <p:txBody>
          <a:bodyPr/>
          <a:lstStyle/>
          <a:p>
            <a:pPr>
              <a:defRPr/>
            </a:pPr>
            <a:fld id="{F0D010CD-DA22-488F-83AC-FE625A7E8902}" type="slidenum">
              <a:rPr/>
              <a:pPr>
                <a:defRPr/>
              </a:pPr>
              <a:t>84</a:t>
            </a:fld>
            <a:endParaRPr/>
          </a:p>
        </p:txBody>
      </p:sp>
      <p:pic>
        <p:nvPicPr>
          <p:cNvPr id="75782" name="Picture 5" descr="GabineteGamerXIII-Xpower"/>
          <p:cNvPicPr>
            <a:picLocks noChangeAspect="1" noChangeArrowheads="1"/>
          </p:cNvPicPr>
          <p:nvPr/>
        </p:nvPicPr>
        <p:blipFill>
          <a:blip r:embed="rId2"/>
          <a:srcRect/>
          <a:stretch>
            <a:fillRect/>
          </a:stretch>
        </p:blipFill>
        <p:spPr bwMode="auto">
          <a:xfrm>
            <a:off x="468313" y="1484313"/>
            <a:ext cx="2857500" cy="2857500"/>
          </a:xfrm>
          <a:prstGeom prst="rect">
            <a:avLst/>
          </a:prstGeom>
          <a:noFill/>
          <a:ln w="9525">
            <a:noFill/>
            <a:miter lim="800000"/>
            <a:headEnd/>
            <a:tailEnd/>
          </a:ln>
        </p:spPr>
      </p:pic>
      <p:pic>
        <p:nvPicPr>
          <p:cNvPr id="75783" name="Picture 7" descr="gabinete-x-blade-15"/>
          <p:cNvPicPr>
            <a:picLocks noChangeAspect="1" noChangeArrowheads="1"/>
          </p:cNvPicPr>
          <p:nvPr/>
        </p:nvPicPr>
        <p:blipFill>
          <a:blip r:embed="rId3"/>
          <a:srcRect/>
          <a:stretch>
            <a:fillRect/>
          </a:stretch>
        </p:blipFill>
        <p:spPr bwMode="auto">
          <a:xfrm>
            <a:off x="6156325" y="1628775"/>
            <a:ext cx="2522538" cy="3384550"/>
          </a:xfrm>
          <a:prstGeom prst="rect">
            <a:avLst/>
          </a:prstGeom>
          <a:noFill/>
          <a:ln w="9525">
            <a:noFill/>
            <a:miter lim="800000"/>
            <a:headEnd/>
            <a:tailEnd/>
          </a:ln>
        </p:spPr>
      </p:pic>
      <p:pic>
        <p:nvPicPr>
          <p:cNvPr id="75784" name="Picture 9" descr="gabinete__84057"/>
          <p:cNvPicPr>
            <a:picLocks noChangeAspect="1" noChangeArrowheads="1"/>
          </p:cNvPicPr>
          <p:nvPr/>
        </p:nvPicPr>
        <p:blipFill>
          <a:blip r:embed="rId4"/>
          <a:srcRect/>
          <a:stretch>
            <a:fillRect/>
          </a:stretch>
        </p:blipFill>
        <p:spPr bwMode="auto">
          <a:xfrm>
            <a:off x="3276600" y="908050"/>
            <a:ext cx="2952750" cy="51911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Gabinete.</a:t>
            </a:r>
          </a:p>
        </p:txBody>
      </p:sp>
      <p:sp>
        <p:nvSpPr>
          <p:cNvPr id="76805" name="Rectangle 3"/>
          <p:cNvSpPr>
            <a:spLocks noGrp="1"/>
          </p:cNvSpPr>
          <p:nvPr>
            <p:ph idx="1"/>
          </p:nvPr>
        </p:nvSpPr>
        <p:spPr/>
        <p:txBody>
          <a:bodyPr/>
          <a:lstStyle/>
          <a:p>
            <a:pPr eaLnBrk="1" hangingPunct="1">
              <a:buFontTx/>
              <a:buNone/>
            </a:pPr>
            <a:r>
              <a:rPr sz="3600" smtClean="0">
                <a:solidFill>
                  <a:schemeClr val="bg1"/>
                </a:solidFill>
              </a:rPr>
              <a:t>Os mais sofisticados só servem para serem mais caros e gastar mais energia, não agregando potencia alguma ao computador.</a:t>
            </a:r>
            <a:r>
              <a:rPr smtClean="0">
                <a:solidFill>
                  <a:schemeClr val="bg1"/>
                </a:solidFill>
              </a:rPr>
              <a:t> </a:t>
            </a:r>
          </a:p>
        </p:txBody>
      </p:sp>
      <p:sp>
        <p:nvSpPr>
          <p:cNvPr id="4" name="Rectangle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1878087E-31EB-48C8-8495-3937857E21F9}" type="slidenum">
              <a:rPr/>
              <a:pPr>
                <a:defRPr/>
              </a:pPr>
              <a:t>85</a:t>
            </a:fld>
            <a:endParaRPr/>
          </a:p>
        </p:txBody>
      </p:sp>
      <p:pic>
        <p:nvPicPr>
          <p:cNvPr id="76806" name="Picture 8" descr="sorteio-jan06"/>
          <p:cNvPicPr>
            <a:picLocks noChangeAspect="1" noChangeArrowheads="1"/>
          </p:cNvPicPr>
          <p:nvPr/>
        </p:nvPicPr>
        <p:blipFill>
          <a:blip r:embed="rId2"/>
          <a:srcRect/>
          <a:stretch>
            <a:fillRect/>
          </a:stretch>
        </p:blipFill>
        <p:spPr bwMode="auto">
          <a:xfrm>
            <a:off x="468313" y="4005263"/>
            <a:ext cx="1819275" cy="2381250"/>
          </a:xfrm>
          <a:prstGeom prst="rect">
            <a:avLst/>
          </a:prstGeom>
          <a:noFill/>
          <a:ln w="9525">
            <a:noFill/>
            <a:miter lim="800000"/>
            <a:headEnd/>
            <a:tailEnd/>
          </a:ln>
        </p:spPr>
      </p:pic>
      <p:pic>
        <p:nvPicPr>
          <p:cNvPr id="76807" name="Picture 10" descr="ANd9GcQBJu_dwpPH34AUVjDUQHrwHRWwzHrltqQLuL34wknX66Z3qzW9nw"/>
          <p:cNvPicPr>
            <a:picLocks noChangeAspect="1" noChangeArrowheads="1"/>
          </p:cNvPicPr>
          <p:nvPr/>
        </p:nvPicPr>
        <p:blipFill>
          <a:blip r:embed="rId3"/>
          <a:srcRect/>
          <a:stretch>
            <a:fillRect/>
          </a:stretch>
        </p:blipFill>
        <p:spPr bwMode="auto">
          <a:xfrm>
            <a:off x="5292725" y="4005263"/>
            <a:ext cx="3529013" cy="264636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3DF50910-519E-4832-8C60-B564FD4250A8}"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9E4FE1CA-D6BB-48EA-8F44-BEBAC4B7B4A8}" type="slidenum">
              <a:rPr lang="pt-BR" sz="1200">
                <a:solidFill>
                  <a:schemeClr val="tx2"/>
                </a:solidFill>
                <a:latin typeface="+mn-lt"/>
                <a:cs typeface="+mn-cs"/>
              </a:rPr>
              <a:pPr algn="r" fontAlgn="auto">
                <a:spcBef>
                  <a:spcPts val="0"/>
                </a:spcBef>
                <a:spcAft>
                  <a:spcPts val="0"/>
                </a:spcAft>
                <a:defRPr/>
              </a:pPr>
              <a:t>86</a:t>
            </a:fld>
            <a:endParaRPr lang="pt-BR" sz="1200">
              <a:solidFill>
                <a:schemeClr val="tx2"/>
              </a:solidFill>
              <a:latin typeface="+mn-lt"/>
              <a:cs typeface="+mn-cs"/>
            </a:endParaRPr>
          </a:p>
        </p:txBody>
      </p:sp>
      <p:sp>
        <p:nvSpPr>
          <p:cNvPr id="7" name="Espaço Reservado para Data 6"/>
          <p:cNvSpPr>
            <a:spLocks noGrp="1"/>
          </p:cNvSpPr>
          <p:nvPr>
            <p:ph type="dt" sz="half" idx="10"/>
          </p:nvPr>
        </p:nvSpPr>
        <p:spPr/>
        <p:txBody>
          <a:bodyPr/>
          <a:lstStyle/>
          <a:p>
            <a:pPr>
              <a:defRPr/>
            </a:pPr>
            <a:r>
              <a:rPr lang="pt-BR" smtClean="0"/>
              <a:t>06/10/2014</a:t>
            </a:r>
            <a:endParaRPr/>
          </a:p>
        </p:txBody>
      </p:sp>
      <p:sp>
        <p:nvSpPr>
          <p:cNvPr id="9" name="Espaço Reservado para Rodapé 8"/>
          <p:cNvSpPr>
            <a:spLocks noGrp="1"/>
          </p:cNvSpPr>
          <p:nvPr>
            <p:ph type="ftr" sz="quarter" idx="11"/>
          </p:nvPr>
        </p:nvSpPr>
        <p:spPr/>
        <p:txBody>
          <a:bodyPr/>
          <a:lstStyle/>
          <a:p>
            <a:pPr>
              <a:defRPr/>
            </a:pPr>
            <a:r>
              <a:rPr lang="pt-BR" smtClean="0"/>
              <a:t>‹nº›</a:t>
            </a:r>
            <a:endParaRPr lang="pt-BR"/>
          </a:p>
        </p:txBody>
      </p:sp>
      <p:sp>
        <p:nvSpPr>
          <p:cNvPr id="8" name="Espaço Reservado para Número de Slide 7"/>
          <p:cNvSpPr>
            <a:spLocks noGrp="1"/>
          </p:cNvSpPr>
          <p:nvPr>
            <p:ph type="sldNum" sz="quarter" idx="12"/>
          </p:nvPr>
        </p:nvSpPr>
        <p:spPr/>
        <p:txBody>
          <a:bodyPr/>
          <a:lstStyle/>
          <a:p>
            <a:pPr>
              <a:defRPr/>
            </a:pPr>
            <a:fld id="{5E13DCCB-3A57-49BF-9707-C7F6D63CAE7E}" type="slidenum">
              <a:rPr smtClean="0"/>
              <a:pPr>
                <a:defRPr/>
              </a:pPr>
              <a:t>86</a:t>
            </a:fld>
            <a:endParaRPr/>
          </a:p>
        </p:txBody>
      </p:sp>
      <p:sp>
        <p:nvSpPr>
          <p:cNvPr id="77828" name="Rectangle 2"/>
          <p:cNvSpPr>
            <a:spLocks noGrp="1"/>
          </p:cNvSpPr>
          <p:nvPr>
            <p:ph type="title" idx="4294967295"/>
          </p:nvPr>
        </p:nvSpPr>
        <p:spPr bwMode="auto">
          <a:xfrm>
            <a:off x="914400" y="260350"/>
            <a:ext cx="8229600" cy="1249363"/>
          </a:xfrm>
          <a:noFill/>
        </p:spPr>
        <p:txBody>
          <a:bodyPr vert="horz" wrap="square" lIns="91440" tIns="45720" rIns="91440" bIns="45720" numCol="1" anchorCtr="0" compatLnSpc="1">
            <a:prstTxWarp prst="textNoShape">
              <a:avLst/>
            </a:prstTxWarp>
          </a:bodyPr>
          <a:lstStyle/>
          <a:p>
            <a:pPr eaLnBrk="1" hangingPunct="1"/>
            <a:r>
              <a:rPr cap="none" smtClean="0">
                <a:effectLst/>
              </a:rPr>
              <a:t>Gabinete.</a:t>
            </a:r>
          </a:p>
        </p:txBody>
      </p:sp>
      <p:pic>
        <p:nvPicPr>
          <p:cNvPr id="77829" name="Picture 10"/>
          <p:cNvPicPr>
            <a:picLocks noChangeAspect="1" noChangeArrowheads="1"/>
          </p:cNvPicPr>
          <p:nvPr/>
        </p:nvPicPr>
        <p:blipFill>
          <a:blip r:embed="rId2"/>
          <a:srcRect/>
          <a:stretch>
            <a:fillRect/>
          </a:stretch>
        </p:blipFill>
        <p:spPr bwMode="auto">
          <a:xfrm>
            <a:off x="539750" y="1412875"/>
            <a:ext cx="1993900" cy="2736850"/>
          </a:xfrm>
          <a:prstGeom prst="rect">
            <a:avLst/>
          </a:prstGeom>
          <a:noFill/>
          <a:ln w="9525">
            <a:noFill/>
            <a:miter lim="800000"/>
            <a:headEnd/>
            <a:tailEnd/>
          </a:ln>
        </p:spPr>
      </p:pic>
      <p:pic>
        <p:nvPicPr>
          <p:cNvPr id="77830" name="Picture 12" descr="gabinete"/>
          <p:cNvPicPr>
            <a:picLocks noChangeAspect="1" noChangeArrowheads="1"/>
          </p:cNvPicPr>
          <p:nvPr/>
        </p:nvPicPr>
        <p:blipFill>
          <a:blip r:embed="rId3"/>
          <a:srcRect/>
          <a:stretch>
            <a:fillRect/>
          </a:stretch>
        </p:blipFill>
        <p:spPr bwMode="auto">
          <a:xfrm>
            <a:off x="3059113" y="2492375"/>
            <a:ext cx="5619750" cy="37433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BF904AEE-DD0E-401E-B682-467F42646F56}"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8A560FDF-3530-493D-A20B-F9ECDCF9A7DD}" type="slidenum">
              <a:rPr lang="pt-BR" sz="1200">
                <a:solidFill>
                  <a:schemeClr val="tx2"/>
                </a:solidFill>
                <a:latin typeface="+mn-lt"/>
                <a:cs typeface="+mn-cs"/>
              </a:rPr>
              <a:pPr algn="r" fontAlgn="auto">
                <a:spcBef>
                  <a:spcPts val="0"/>
                </a:spcBef>
                <a:spcAft>
                  <a:spcPts val="0"/>
                </a:spcAft>
                <a:defRPr/>
              </a:pPr>
              <a:t>87</a:t>
            </a:fld>
            <a:endParaRPr lang="pt-BR" sz="1200">
              <a:solidFill>
                <a:schemeClr val="tx2"/>
              </a:solidFill>
              <a:latin typeface="+mn-lt"/>
              <a:cs typeface="+mn-cs"/>
            </a:endParaRPr>
          </a:p>
        </p:txBody>
      </p:sp>
      <p:sp>
        <p:nvSpPr>
          <p:cNvPr id="6" name="Espaço Reservado para Data 5"/>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3ECD7D3D-1277-4850-99C4-895F680B6841}" type="slidenum">
              <a:rPr smtClean="0"/>
              <a:pPr>
                <a:defRPr/>
              </a:pPr>
              <a:t>87</a:t>
            </a:fld>
            <a:endParaRPr/>
          </a:p>
        </p:txBody>
      </p:sp>
      <p:sp>
        <p:nvSpPr>
          <p:cNvPr id="78852"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Mouse </a:t>
            </a:r>
          </a:p>
        </p:txBody>
      </p:sp>
      <p:sp>
        <p:nvSpPr>
          <p:cNvPr id="78853" name="Rectangle 3"/>
          <p:cNvSpPr>
            <a:spLocks noGrp="1"/>
          </p:cNvSpPr>
          <p:nvPr>
            <p:ph type="body" idx="4294967295"/>
          </p:nvPr>
        </p:nvSpPr>
        <p:spPr>
          <a:xfrm>
            <a:off x="0" y="1600200"/>
            <a:ext cx="8229600" cy="4525963"/>
          </a:xfrm>
        </p:spPr>
        <p:txBody>
          <a:bodyPr/>
          <a:lstStyle/>
          <a:p>
            <a:pPr algn="just" eaLnBrk="1" hangingPunct="1">
              <a:buFontTx/>
              <a:buNone/>
            </a:pPr>
            <a:r>
              <a:rPr smtClean="0">
                <a:solidFill>
                  <a:schemeClr val="bg1"/>
                </a:solidFill>
              </a:rPr>
              <a:t>   </a:t>
            </a:r>
            <a:r>
              <a:rPr sz="3200" smtClean="0">
                <a:solidFill>
                  <a:schemeClr val="bg1"/>
                </a:solidFill>
              </a:rPr>
              <a:t>É um periférico de entrada que, historicamente, se  juntou ao </a:t>
            </a:r>
            <a:r>
              <a:rPr sz="3200" b="1" i="1" smtClean="0">
                <a:solidFill>
                  <a:schemeClr val="bg1"/>
                </a:solidFill>
              </a:rPr>
              <a:t>teclado</a:t>
            </a:r>
            <a:r>
              <a:rPr sz="3200" smtClean="0">
                <a:solidFill>
                  <a:schemeClr val="bg1"/>
                </a:solidFill>
              </a:rPr>
              <a:t> como auxiliar no processo de entrada de dados, especialmente em programas com interface gráfica.</a:t>
            </a:r>
            <a:r>
              <a:rPr smtClean="0">
                <a:solidFill>
                  <a:schemeClr val="bg1"/>
                </a:solidFill>
              </a:rPr>
              <a:t> </a:t>
            </a:r>
          </a:p>
        </p:txBody>
      </p:sp>
    </p:spTree>
  </p:cSld>
  <p:clrMapOvr>
    <a:masterClrMapping/>
  </p:clrMapOvr>
  <p:transition>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effectLst/>
              </a:rPr>
              <a:t>Mouses...</a:t>
            </a:r>
          </a:p>
        </p:txBody>
      </p:sp>
      <p:sp>
        <p:nvSpPr>
          <p:cNvPr id="79877" name="Rectangle 3"/>
          <p:cNvSpPr>
            <a:spLocks noGrp="1"/>
          </p:cNvSpPr>
          <p:nvPr>
            <p:ph idx="1"/>
          </p:nvPr>
        </p:nvSpPr>
        <p:spPr/>
        <p:txBody>
          <a:bodyPr/>
          <a:lstStyle/>
          <a:p>
            <a:pPr eaLnBrk="1" hangingPunct="1"/>
            <a:r>
              <a:rPr smtClean="0"/>
              <a:t>v</a:t>
            </a:r>
          </a:p>
        </p:txBody>
      </p:sp>
      <p:sp>
        <p:nvSpPr>
          <p:cNvPr id="8" name="Rectangle 3"/>
          <p:cNvSpPr>
            <a:spLocks noGrp="1"/>
          </p:cNvSpPr>
          <p:nvPr>
            <p:ph type="dt" sz="half" idx="10"/>
          </p:nvPr>
        </p:nvSpPr>
        <p:spPr/>
        <p:txBody>
          <a:bodyPr/>
          <a:lstStyle/>
          <a:p>
            <a:pPr>
              <a:defRPr/>
            </a:pPr>
            <a:r>
              <a:rPr lang="pt-BR" smtClean="0"/>
              <a:t>06/10/2014</a:t>
            </a:r>
            <a:endParaRPr/>
          </a:p>
        </p:txBody>
      </p:sp>
      <p:sp>
        <p:nvSpPr>
          <p:cNvPr id="10" name="Espaço Reservado para Rodapé 9"/>
          <p:cNvSpPr>
            <a:spLocks noGrp="1"/>
          </p:cNvSpPr>
          <p:nvPr>
            <p:ph type="ftr" sz="quarter" idx="11"/>
          </p:nvPr>
        </p:nvSpPr>
        <p:spPr/>
        <p:txBody>
          <a:bodyPr/>
          <a:lstStyle/>
          <a:p>
            <a:pPr>
              <a:defRPr/>
            </a:pPr>
            <a:r>
              <a:rPr lang="pt-BR" smtClean="0"/>
              <a:t>‹nº›</a:t>
            </a:r>
            <a:endParaRPr lang="pt-BR"/>
          </a:p>
        </p:txBody>
      </p:sp>
      <p:sp>
        <p:nvSpPr>
          <p:cNvPr id="9" name="Rectangle 16"/>
          <p:cNvSpPr>
            <a:spLocks noGrp="1"/>
          </p:cNvSpPr>
          <p:nvPr>
            <p:ph type="sldNum" sz="quarter" idx="12"/>
          </p:nvPr>
        </p:nvSpPr>
        <p:spPr>
          <a:xfrm>
            <a:off x="8172450" y="6559550"/>
            <a:ext cx="914400" cy="244475"/>
          </a:xfrm>
        </p:spPr>
        <p:txBody>
          <a:bodyPr/>
          <a:lstStyle/>
          <a:p>
            <a:pPr>
              <a:defRPr/>
            </a:pPr>
            <a:fld id="{E273E092-2DB7-4F9F-8B21-425DECCE2D74}" type="slidenum">
              <a:rPr/>
              <a:pPr>
                <a:defRPr/>
              </a:pPr>
              <a:t>88</a:t>
            </a:fld>
            <a:endParaRPr/>
          </a:p>
        </p:txBody>
      </p:sp>
      <p:pic>
        <p:nvPicPr>
          <p:cNvPr id="79878" name="Picture 5" descr="mouse13"/>
          <p:cNvPicPr>
            <a:picLocks noChangeAspect="1" noChangeArrowheads="1"/>
          </p:cNvPicPr>
          <p:nvPr/>
        </p:nvPicPr>
        <p:blipFill>
          <a:blip r:embed="rId2"/>
          <a:srcRect/>
          <a:stretch>
            <a:fillRect/>
          </a:stretch>
        </p:blipFill>
        <p:spPr bwMode="auto">
          <a:xfrm>
            <a:off x="0" y="1268413"/>
            <a:ext cx="3779838" cy="2728912"/>
          </a:xfrm>
          <a:prstGeom prst="rect">
            <a:avLst/>
          </a:prstGeom>
          <a:noFill/>
          <a:ln w="9525">
            <a:noFill/>
            <a:miter lim="800000"/>
            <a:headEnd/>
            <a:tailEnd/>
          </a:ln>
        </p:spPr>
      </p:pic>
      <p:pic>
        <p:nvPicPr>
          <p:cNvPr id="79879" name="Picture 7" descr="ANd9GcQzN124DiQ3LJakrwjCKRsfPZ-hrPPl-Tq_tsycLlqdcwJSGYzu"/>
          <p:cNvPicPr>
            <a:picLocks noChangeAspect="1" noChangeArrowheads="1"/>
          </p:cNvPicPr>
          <p:nvPr/>
        </p:nvPicPr>
        <p:blipFill>
          <a:blip r:embed="rId3"/>
          <a:srcRect/>
          <a:stretch>
            <a:fillRect/>
          </a:stretch>
        </p:blipFill>
        <p:spPr bwMode="auto">
          <a:xfrm>
            <a:off x="5580063" y="1268413"/>
            <a:ext cx="3384550" cy="2479675"/>
          </a:xfrm>
          <a:prstGeom prst="rect">
            <a:avLst/>
          </a:prstGeom>
          <a:noFill/>
          <a:ln w="9525">
            <a:noFill/>
            <a:miter lim="800000"/>
            <a:headEnd/>
            <a:tailEnd/>
          </a:ln>
        </p:spPr>
      </p:pic>
      <p:pic>
        <p:nvPicPr>
          <p:cNvPr id="79880" name="Picture 9" descr="MO00023ML_a"/>
          <p:cNvPicPr>
            <a:picLocks noChangeAspect="1" noChangeArrowheads="1"/>
          </p:cNvPicPr>
          <p:nvPr/>
        </p:nvPicPr>
        <p:blipFill>
          <a:blip r:embed="rId4"/>
          <a:srcRect/>
          <a:stretch>
            <a:fillRect/>
          </a:stretch>
        </p:blipFill>
        <p:spPr bwMode="auto">
          <a:xfrm>
            <a:off x="0" y="4373563"/>
            <a:ext cx="2484438" cy="2484437"/>
          </a:xfrm>
          <a:prstGeom prst="rect">
            <a:avLst/>
          </a:prstGeom>
          <a:noFill/>
          <a:ln w="9525">
            <a:noFill/>
            <a:miter lim="800000"/>
            <a:headEnd/>
            <a:tailEnd/>
          </a:ln>
        </p:spPr>
      </p:pic>
      <p:pic>
        <p:nvPicPr>
          <p:cNvPr id="79881" name="Picture 11" descr="mouse-card-reader"/>
          <p:cNvPicPr>
            <a:picLocks noChangeAspect="1" noChangeArrowheads="1"/>
          </p:cNvPicPr>
          <p:nvPr/>
        </p:nvPicPr>
        <p:blipFill>
          <a:blip r:embed="rId5"/>
          <a:srcRect/>
          <a:stretch>
            <a:fillRect/>
          </a:stretch>
        </p:blipFill>
        <p:spPr bwMode="auto">
          <a:xfrm>
            <a:off x="4572000" y="3833813"/>
            <a:ext cx="3671888" cy="275431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effectLst/>
              </a:rPr>
              <a:t>Primeiros mouses</a:t>
            </a:r>
          </a:p>
        </p:txBody>
      </p:sp>
      <p:sp>
        <p:nvSpPr>
          <p:cNvPr id="7" name="Rectangle 3"/>
          <p:cNvSpPr>
            <a:spLocks noGrp="1"/>
          </p:cNvSpPr>
          <p:nvPr>
            <p:ph type="dt" sz="half" idx="10"/>
          </p:nvPr>
        </p:nvSpPr>
        <p:spPr/>
        <p:txBody>
          <a:bodyPr/>
          <a:lstStyle/>
          <a:p>
            <a:pPr>
              <a:defRPr/>
            </a:pPr>
            <a:r>
              <a:rPr lang="pt-BR" smtClean="0"/>
              <a:t>06/10/2014</a:t>
            </a:r>
            <a:endParaRPr/>
          </a:p>
        </p:txBody>
      </p:sp>
      <p:sp>
        <p:nvSpPr>
          <p:cNvPr id="9" name="Espaço Reservado para Rodapé 8"/>
          <p:cNvSpPr>
            <a:spLocks noGrp="1"/>
          </p:cNvSpPr>
          <p:nvPr>
            <p:ph type="ftr" sz="quarter" idx="11"/>
          </p:nvPr>
        </p:nvSpPr>
        <p:spPr/>
        <p:txBody>
          <a:bodyPr/>
          <a:lstStyle/>
          <a:p>
            <a:pPr>
              <a:defRPr/>
            </a:pPr>
            <a:r>
              <a:rPr lang="pt-BR" smtClean="0"/>
              <a:t>‹nº›</a:t>
            </a:r>
            <a:endParaRPr lang="pt-BR"/>
          </a:p>
        </p:txBody>
      </p:sp>
      <p:sp>
        <p:nvSpPr>
          <p:cNvPr id="8" name="Rectangle 16"/>
          <p:cNvSpPr>
            <a:spLocks noGrp="1"/>
          </p:cNvSpPr>
          <p:nvPr>
            <p:ph type="sldNum" sz="quarter" idx="12"/>
          </p:nvPr>
        </p:nvSpPr>
        <p:spPr>
          <a:xfrm>
            <a:off x="8172450" y="6559550"/>
            <a:ext cx="914400" cy="244475"/>
          </a:xfrm>
        </p:spPr>
        <p:txBody>
          <a:bodyPr/>
          <a:lstStyle/>
          <a:p>
            <a:pPr>
              <a:defRPr/>
            </a:pPr>
            <a:fld id="{61D9A6BD-CB42-40F6-99C8-A225A1B49340}" type="slidenum">
              <a:rPr/>
              <a:pPr>
                <a:defRPr/>
              </a:pPr>
              <a:t>89</a:t>
            </a:fld>
            <a:endParaRPr/>
          </a:p>
        </p:txBody>
      </p:sp>
      <p:pic>
        <p:nvPicPr>
          <p:cNvPr id="80901" name="Picture 5" descr="mouse1grande1"/>
          <p:cNvPicPr>
            <a:picLocks noChangeAspect="1" noChangeArrowheads="1"/>
          </p:cNvPicPr>
          <p:nvPr/>
        </p:nvPicPr>
        <p:blipFill>
          <a:blip r:embed="rId2"/>
          <a:srcRect/>
          <a:stretch>
            <a:fillRect/>
          </a:stretch>
        </p:blipFill>
        <p:spPr bwMode="auto">
          <a:xfrm>
            <a:off x="0" y="1700213"/>
            <a:ext cx="3419475" cy="2211387"/>
          </a:xfrm>
          <a:prstGeom prst="rect">
            <a:avLst/>
          </a:prstGeom>
          <a:noFill/>
          <a:ln w="9525">
            <a:noFill/>
            <a:miter lim="800000"/>
            <a:headEnd/>
            <a:tailEnd/>
          </a:ln>
        </p:spPr>
      </p:pic>
      <p:pic>
        <p:nvPicPr>
          <p:cNvPr id="80902" name="Picture 7" descr="ANd9GcRAJ7BmCejWULN7pDvULWraM1nGT9iUmnKVOVy-lfpQJK5t25lmDlmEBZSO"/>
          <p:cNvPicPr>
            <a:picLocks noChangeAspect="1" noChangeArrowheads="1"/>
          </p:cNvPicPr>
          <p:nvPr/>
        </p:nvPicPr>
        <p:blipFill>
          <a:blip r:embed="rId3"/>
          <a:srcRect/>
          <a:stretch>
            <a:fillRect/>
          </a:stretch>
        </p:blipFill>
        <p:spPr bwMode="auto">
          <a:xfrm>
            <a:off x="309563" y="4076700"/>
            <a:ext cx="2268537" cy="2447925"/>
          </a:xfrm>
          <a:prstGeom prst="rect">
            <a:avLst/>
          </a:prstGeom>
          <a:noFill/>
          <a:ln w="9525">
            <a:noFill/>
            <a:miter lim="800000"/>
            <a:headEnd/>
            <a:tailEnd/>
          </a:ln>
        </p:spPr>
      </p:pic>
      <p:pic>
        <p:nvPicPr>
          <p:cNvPr id="80903" name="Picture 9" descr="ANd9GcTGZAf8HCbiraTU49vxPA8BuHCAvx_PrtObbAZW6z5kRlorHTxquQ"/>
          <p:cNvPicPr>
            <a:picLocks noChangeAspect="1" noChangeArrowheads="1"/>
          </p:cNvPicPr>
          <p:nvPr/>
        </p:nvPicPr>
        <p:blipFill>
          <a:blip r:embed="rId4"/>
          <a:srcRect/>
          <a:stretch>
            <a:fillRect/>
          </a:stretch>
        </p:blipFill>
        <p:spPr bwMode="auto">
          <a:xfrm>
            <a:off x="3348038" y="4868863"/>
            <a:ext cx="2543175" cy="1800225"/>
          </a:xfrm>
          <a:prstGeom prst="rect">
            <a:avLst/>
          </a:prstGeom>
          <a:noFill/>
          <a:ln w="9525">
            <a:noFill/>
            <a:miter lim="800000"/>
            <a:headEnd/>
            <a:tailEnd/>
          </a:ln>
        </p:spPr>
      </p:pic>
      <p:pic>
        <p:nvPicPr>
          <p:cNvPr id="80904" name="Picture 11" descr="materia_mouse_primeiromouse"/>
          <p:cNvPicPr>
            <a:picLocks noChangeAspect="1" noChangeArrowheads="1"/>
          </p:cNvPicPr>
          <p:nvPr/>
        </p:nvPicPr>
        <p:blipFill>
          <a:blip r:embed="rId5"/>
          <a:srcRect/>
          <a:stretch>
            <a:fillRect/>
          </a:stretch>
        </p:blipFill>
        <p:spPr bwMode="auto">
          <a:xfrm>
            <a:off x="4932363" y="1052513"/>
            <a:ext cx="3657600" cy="32004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Leitores externos de cartões</a:t>
            </a:r>
            <a:endParaRPr cap="none" smtClean="0">
              <a:solidFill>
                <a:schemeClr val="bg1"/>
              </a:solidFill>
              <a:effectLst/>
            </a:endParaRPr>
          </a:p>
        </p:txBody>
      </p:sp>
      <p:sp>
        <p:nvSpPr>
          <p:cNvPr id="81925" name="Rectangle 3"/>
          <p:cNvSpPr>
            <a:spLocks noGrp="1"/>
          </p:cNvSpPr>
          <p:nvPr>
            <p:ph idx="1"/>
          </p:nvPr>
        </p:nvSpPr>
        <p:spPr/>
        <p:txBody>
          <a:bodyPr/>
          <a:lstStyle/>
          <a:p>
            <a:pPr algn="just" eaLnBrk="1" hangingPunct="1"/>
            <a:r>
              <a:rPr lang="pt-BR" sz="3200" dirty="0" smtClean="0">
                <a:solidFill>
                  <a:schemeClr val="bg1"/>
                </a:solidFill>
                <a:latin typeface="+mn-lt"/>
                <a:ea typeface="+mn-ea"/>
                <a:cs typeface="+mn-cs"/>
              </a:rPr>
              <a:t>Cartão de memória ou cartão de memória flash é um dispositivo de armazenamento de dados com memória flash utilizado em videogames, câmeras digitais, telefones celulares</a:t>
            </a:r>
            <a:r>
              <a:rPr lang="pt-BR" sz="3200" dirty="0" smtClean="0">
                <a:solidFill>
                  <a:schemeClr val="bg1"/>
                </a:solidFill>
                <a:latin typeface="+mn-lt"/>
                <a:ea typeface="+mn-ea"/>
                <a:cs typeface="+mn-cs"/>
              </a:rPr>
              <a:t>,	 </a:t>
            </a:r>
            <a:r>
              <a:rPr lang="pt-BR" sz="3200" dirty="0" err="1" smtClean="0">
                <a:solidFill>
                  <a:schemeClr val="bg1"/>
                </a:solidFill>
                <a:latin typeface="+mn-lt"/>
                <a:ea typeface="+mn-ea"/>
                <a:cs typeface="+mn-cs"/>
              </a:rPr>
              <a:t>palms</a:t>
            </a:r>
            <a:r>
              <a:rPr lang="pt-BR" sz="3200" dirty="0" smtClean="0">
                <a:solidFill>
                  <a:schemeClr val="bg1"/>
                </a:solidFill>
                <a:latin typeface="+mn-lt"/>
                <a:ea typeface="+mn-ea"/>
                <a:cs typeface="+mn-cs"/>
              </a:rPr>
              <a:t> / </a:t>
            </a:r>
            <a:r>
              <a:rPr lang="pt-BR" sz="3200" dirty="0" err="1" smtClean="0">
                <a:solidFill>
                  <a:schemeClr val="bg1"/>
                </a:solidFill>
                <a:latin typeface="+mn-lt"/>
                <a:ea typeface="+mn-ea"/>
                <a:cs typeface="+mn-cs"/>
              </a:rPr>
              <a:t>PDAs</a:t>
            </a:r>
            <a:r>
              <a:rPr lang="pt-BR" sz="3200" dirty="0" smtClean="0">
                <a:solidFill>
                  <a:schemeClr val="bg1"/>
                </a:solidFill>
                <a:latin typeface="+mn-lt"/>
                <a:ea typeface="+mn-ea"/>
                <a:cs typeface="+mn-cs"/>
              </a:rPr>
              <a:t>, MP3 players, computadores e outros aparelhos eletrônicos. </a:t>
            </a:r>
            <a:endParaRPr sz="3200" smtClean="0">
              <a:solidFill>
                <a:schemeClr val="bg1"/>
              </a:solidFill>
            </a:endParaRPr>
          </a:p>
        </p:txBody>
      </p:sp>
      <p:sp>
        <p:nvSpPr>
          <p:cNvPr id="8" name="Rectangle 3"/>
          <p:cNvSpPr>
            <a:spLocks noGrp="1"/>
          </p:cNvSpPr>
          <p:nvPr>
            <p:ph type="dt" sz="half" idx="10"/>
          </p:nvPr>
        </p:nvSpPr>
        <p:spPr/>
        <p:txBody>
          <a:bodyPr/>
          <a:lstStyle/>
          <a:p>
            <a:pPr>
              <a:defRPr/>
            </a:pPr>
            <a:r>
              <a:rPr lang="pt-BR" smtClean="0"/>
              <a:t>06/10/2014</a:t>
            </a:r>
            <a:endParaRPr/>
          </a:p>
        </p:txBody>
      </p:sp>
      <p:sp>
        <p:nvSpPr>
          <p:cNvPr id="10" name="Espaço Reservado para Rodapé 9"/>
          <p:cNvSpPr>
            <a:spLocks noGrp="1"/>
          </p:cNvSpPr>
          <p:nvPr>
            <p:ph type="ftr" sz="quarter" idx="11"/>
          </p:nvPr>
        </p:nvSpPr>
        <p:spPr/>
        <p:txBody>
          <a:bodyPr/>
          <a:lstStyle/>
          <a:p>
            <a:pPr>
              <a:defRPr/>
            </a:pPr>
            <a:r>
              <a:rPr lang="pt-BR" smtClean="0"/>
              <a:t>‹nº›</a:t>
            </a:r>
            <a:endParaRPr lang="pt-BR"/>
          </a:p>
        </p:txBody>
      </p:sp>
      <p:sp>
        <p:nvSpPr>
          <p:cNvPr id="9" name="Rectangle 16"/>
          <p:cNvSpPr>
            <a:spLocks noGrp="1"/>
          </p:cNvSpPr>
          <p:nvPr>
            <p:ph type="sldNum" sz="quarter" idx="12"/>
          </p:nvPr>
        </p:nvSpPr>
        <p:spPr>
          <a:xfrm>
            <a:off x="8172450" y="6559550"/>
            <a:ext cx="914400" cy="244475"/>
          </a:xfrm>
        </p:spPr>
        <p:txBody>
          <a:bodyPr/>
          <a:lstStyle/>
          <a:p>
            <a:pPr>
              <a:defRPr/>
            </a:pPr>
            <a:fld id="{66ADA5E8-3739-47F5-8726-F181415108B2}" type="slidenum">
              <a:rPr/>
              <a:pPr>
                <a:defRPr/>
              </a:pPr>
              <a:t>90</a:t>
            </a:fld>
            <a:endParaRPr/>
          </a:p>
        </p:txBody>
      </p:sp>
      <p:sp>
        <p:nvSpPr>
          <p:cNvPr id="81926" name="AutoShape 5" descr="Z"/>
          <p:cNvSpPr>
            <a:spLocks noChangeAspect="1" noChangeArrowheads="1"/>
          </p:cNvSpPr>
          <p:nvPr/>
        </p:nvSpPr>
        <p:spPr bwMode="auto">
          <a:xfrm>
            <a:off x="3905250" y="3052763"/>
            <a:ext cx="1333500" cy="752475"/>
          </a:xfrm>
          <a:prstGeom prst="rect">
            <a:avLst/>
          </a:prstGeom>
          <a:noFill/>
          <a:ln w="9525">
            <a:noFill/>
            <a:miter lim="800000"/>
            <a:headEnd/>
            <a:tailEnd/>
          </a:ln>
        </p:spPr>
        <p:txBody>
          <a:bodyPr/>
          <a:lstStyle/>
          <a:p>
            <a:endParaRPr lang="pt-BR"/>
          </a:p>
        </p:txBody>
      </p:sp>
      <p:sp>
        <p:nvSpPr>
          <p:cNvPr id="81927" name="AutoShape 7" descr="Z"/>
          <p:cNvSpPr>
            <a:spLocks noChangeAspect="1" noChangeArrowheads="1"/>
          </p:cNvSpPr>
          <p:nvPr/>
        </p:nvSpPr>
        <p:spPr bwMode="auto">
          <a:xfrm>
            <a:off x="3905250" y="3052763"/>
            <a:ext cx="1333500" cy="752475"/>
          </a:xfrm>
          <a:prstGeom prst="rect">
            <a:avLst/>
          </a:prstGeom>
          <a:noFill/>
          <a:ln w="9525">
            <a:noFill/>
            <a:miter lim="800000"/>
            <a:headEnd/>
            <a:tailEnd/>
          </a:ln>
        </p:spPr>
        <p:txBody>
          <a:bodyPr/>
          <a:lstStyle/>
          <a:p>
            <a:endParaRPr lang="pt-BR"/>
          </a:p>
        </p:txBody>
      </p:sp>
    </p:spTree>
  </p:cSld>
  <p:clrMapOvr>
    <a:masterClrMapping/>
  </p:clrMapOvr>
  <p:transition>
    <p:fad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Leitores externos de cartões</a:t>
            </a:r>
            <a:endParaRPr cap="none" smtClean="0">
              <a:solidFill>
                <a:schemeClr val="bg1"/>
              </a:solidFill>
              <a:effectLst/>
            </a:endParaRPr>
          </a:p>
        </p:txBody>
      </p:sp>
      <p:sp>
        <p:nvSpPr>
          <p:cNvPr id="81925" name="Rectangle 3"/>
          <p:cNvSpPr>
            <a:spLocks noGrp="1"/>
          </p:cNvSpPr>
          <p:nvPr>
            <p:ph idx="1"/>
          </p:nvPr>
        </p:nvSpPr>
        <p:spPr/>
        <p:txBody>
          <a:bodyPr/>
          <a:lstStyle/>
          <a:p>
            <a:pPr algn="just" eaLnBrk="1" hangingPunct="1"/>
            <a:r>
              <a:rPr lang="pt-BR" sz="3200" dirty="0" smtClean="0">
                <a:solidFill>
                  <a:schemeClr val="bg1"/>
                </a:solidFill>
                <a:latin typeface="+mn-lt"/>
                <a:ea typeface="+mn-ea"/>
                <a:cs typeface="+mn-cs"/>
              </a:rPr>
              <a:t>Podem </a:t>
            </a:r>
            <a:r>
              <a:rPr lang="pt-BR" sz="3200" dirty="0" smtClean="0">
                <a:solidFill>
                  <a:schemeClr val="bg1"/>
                </a:solidFill>
                <a:latin typeface="+mn-lt"/>
                <a:ea typeface="+mn-ea"/>
                <a:cs typeface="+mn-cs"/>
              </a:rPr>
              <a:t>ser regravados várias vezes, não necessitam de eletricidade para manter os dados armazenados, são portáteis e suportam condições de uso e armazenamento mais rigorosos que outros dispositivos baseados em peças móveis.</a:t>
            </a:r>
            <a:endParaRPr sz="3200" smtClean="0">
              <a:solidFill>
                <a:schemeClr val="bg1"/>
              </a:solidFill>
            </a:endParaRPr>
          </a:p>
        </p:txBody>
      </p:sp>
      <p:sp>
        <p:nvSpPr>
          <p:cNvPr id="8" name="Rectangle 3"/>
          <p:cNvSpPr>
            <a:spLocks noGrp="1"/>
          </p:cNvSpPr>
          <p:nvPr>
            <p:ph type="dt" sz="half" idx="10"/>
          </p:nvPr>
        </p:nvSpPr>
        <p:spPr/>
        <p:txBody>
          <a:bodyPr/>
          <a:lstStyle/>
          <a:p>
            <a:pPr>
              <a:defRPr/>
            </a:pPr>
            <a:r>
              <a:rPr lang="pt-BR" smtClean="0"/>
              <a:t>06/10/2014</a:t>
            </a:r>
            <a:endParaRPr/>
          </a:p>
        </p:txBody>
      </p:sp>
      <p:sp>
        <p:nvSpPr>
          <p:cNvPr id="10" name="Espaço Reservado para Rodapé 9"/>
          <p:cNvSpPr>
            <a:spLocks noGrp="1"/>
          </p:cNvSpPr>
          <p:nvPr>
            <p:ph type="ftr" sz="quarter" idx="11"/>
          </p:nvPr>
        </p:nvSpPr>
        <p:spPr/>
        <p:txBody>
          <a:bodyPr/>
          <a:lstStyle/>
          <a:p>
            <a:pPr>
              <a:defRPr/>
            </a:pPr>
            <a:r>
              <a:rPr lang="pt-BR" smtClean="0"/>
              <a:t>‹nº›</a:t>
            </a:r>
            <a:endParaRPr lang="pt-BR"/>
          </a:p>
        </p:txBody>
      </p:sp>
      <p:sp>
        <p:nvSpPr>
          <p:cNvPr id="9" name="Rectangle 16"/>
          <p:cNvSpPr>
            <a:spLocks noGrp="1"/>
          </p:cNvSpPr>
          <p:nvPr>
            <p:ph type="sldNum" sz="quarter" idx="12"/>
          </p:nvPr>
        </p:nvSpPr>
        <p:spPr>
          <a:xfrm>
            <a:off x="8172450" y="6559550"/>
            <a:ext cx="914400" cy="244475"/>
          </a:xfrm>
        </p:spPr>
        <p:txBody>
          <a:bodyPr/>
          <a:lstStyle/>
          <a:p>
            <a:pPr>
              <a:defRPr/>
            </a:pPr>
            <a:fld id="{66ADA5E8-3739-47F5-8726-F181415108B2}" type="slidenum">
              <a:rPr/>
              <a:pPr>
                <a:defRPr/>
              </a:pPr>
              <a:t>91</a:t>
            </a:fld>
            <a:endParaRPr/>
          </a:p>
        </p:txBody>
      </p:sp>
      <p:sp>
        <p:nvSpPr>
          <p:cNvPr id="81926" name="AutoShape 5" descr="Z"/>
          <p:cNvSpPr>
            <a:spLocks noChangeAspect="1" noChangeArrowheads="1"/>
          </p:cNvSpPr>
          <p:nvPr/>
        </p:nvSpPr>
        <p:spPr bwMode="auto">
          <a:xfrm>
            <a:off x="3905250" y="3052763"/>
            <a:ext cx="1333500" cy="752475"/>
          </a:xfrm>
          <a:prstGeom prst="rect">
            <a:avLst/>
          </a:prstGeom>
          <a:noFill/>
          <a:ln w="9525">
            <a:noFill/>
            <a:miter lim="800000"/>
            <a:headEnd/>
            <a:tailEnd/>
          </a:ln>
        </p:spPr>
        <p:txBody>
          <a:bodyPr/>
          <a:lstStyle/>
          <a:p>
            <a:endParaRPr lang="pt-BR"/>
          </a:p>
        </p:txBody>
      </p:sp>
      <p:sp>
        <p:nvSpPr>
          <p:cNvPr id="81927" name="AutoShape 7" descr="Z"/>
          <p:cNvSpPr>
            <a:spLocks noChangeAspect="1" noChangeArrowheads="1"/>
          </p:cNvSpPr>
          <p:nvPr/>
        </p:nvSpPr>
        <p:spPr bwMode="auto">
          <a:xfrm>
            <a:off x="3905250" y="3052763"/>
            <a:ext cx="1333500" cy="752475"/>
          </a:xfrm>
          <a:prstGeom prst="rect">
            <a:avLst/>
          </a:prstGeom>
          <a:noFill/>
          <a:ln w="9525">
            <a:noFill/>
            <a:miter lim="800000"/>
            <a:headEnd/>
            <a:tailEnd/>
          </a:ln>
        </p:spPr>
        <p:txBody>
          <a:bodyPr/>
          <a:lstStyle/>
          <a:p>
            <a:endParaRPr lang="pt-BR"/>
          </a:p>
        </p:txBody>
      </p:sp>
    </p:spTree>
  </p:cSld>
  <p:clrMapOvr>
    <a:masterClrMapping/>
  </p:clrMapOvr>
  <p:transition>
    <p:fade/>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Leitores externos de cartões</a:t>
            </a:r>
            <a:endParaRPr cap="none" smtClean="0">
              <a:solidFill>
                <a:schemeClr val="bg1"/>
              </a:solidFill>
              <a:effectLst/>
            </a:endParaRPr>
          </a:p>
        </p:txBody>
      </p:sp>
      <p:sp>
        <p:nvSpPr>
          <p:cNvPr id="8" name="Rectangle 3"/>
          <p:cNvSpPr>
            <a:spLocks noGrp="1"/>
          </p:cNvSpPr>
          <p:nvPr>
            <p:ph type="dt" sz="half" idx="10"/>
          </p:nvPr>
        </p:nvSpPr>
        <p:spPr/>
        <p:txBody>
          <a:bodyPr/>
          <a:lstStyle/>
          <a:p>
            <a:pPr>
              <a:defRPr/>
            </a:pPr>
            <a:r>
              <a:rPr lang="pt-BR" smtClean="0"/>
              <a:t>06/10/2014</a:t>
            </a:r>
            <a:endParaRPr/>
          </a:p>
        </p:txBody>
      </p:sp>
      <p:sp>
        <p:nvSpPr>
          <p:cNvPr id="10" name="Espaço Reservado para Rodapé 9"/>
          <p:cNvSpPr>
            <a:spLocks noGrp="1"/>
          </p:cNvSpPr>
          <p:nvPr>
            <p:ph type="ftr" sz="quarter" idx="11"/>
          </p:nvPr>
        </p:nvSpPr>
        <p:spPr/>
        <p:txBody>
          <a:bodyPr/>
          <a:lstStyle/>
          <a:p>
            <a:pPr>
              <a:defRPr/>
            </a:pPr>
            <a:r>
              <a:rPr lang="pt-BR" smtClean="0"/>
              <a:t>‹nº›</a:t>
            </a:r>
            <a:endParaRPr lang="pt-BR"/>
          </a:p>
        </p:txBody>
      </p:sp>
      <p:sp>
        <p:nvSpPr>
          <p:cNvPr id="9" name="Rectangle 16"/>
          <p:cNvSpPr>
            <a:spLocks noGrp="1"/>
          </p:cNvSpPr>
          <p:nvPr>
            <p:ph type="sldNum" sz="quarter" idx="12"/>
          </p:nvPr>
        </p:nvSpPr>
        <p:spPr>
          <a:xfrm>
            <a:off x="8172450" y="6559550"/>
            <a:ext cx="914400" cy="244475"/>
          </a:xfrm>
        </p:spPr>
        <p:txBody>
          <a:bodyPr/>
          <a:lstStyle/>
          <a:p>
            <a:pPr>
              <a:defRPr/>
            </a:pPr>
            <a:fld id="{66ADA5E8-3739-47F5-8726-F181415108B2}" type="slidenum">
              <a:rPr/>
              <a:pPr>
                <a:defRPr/>
              </a:pPr>
              <a:t>92</a:t>
            </a:fld>
            <a:endParaRPr/>
          </a:p>
        </p:txBody>
      </p:sp>
      <p:sp>
        <p:nvSpPr>
          <p:cNvPr id="81926" name="AutoShape 5" descr="Z"/>
          <p:cNvSpPr>
            <a:spLocks noChangeAspect="1" noChangeArrowheads="1"/>
          </p:cNvSpPr>
          <p:nvPr/>
        </p:nvSpPr>
        <p:spPr bwMode="auto">
          <a:xfrm>
            <a:off x="3905250" y="3052763"/>
            <a:ext cx="1333500" cy="752475"/>
          </a:xfrm>
          <a:prstGeom prst="rect">
            <a:avLst/>
          </a:prstGeom>
          <a:noFill/>
          <a:ln w="9525">
            <a:noFill/>
            <a:miter lim="800000"/>
            <a:headEnd/>
            <a:tailEnd/>
          </a:ln>
        </p:spPr>
        <p:txBody>
          <a:bodyPr/>
          <a:lstStyle/>
          <a:p>
            <a:endParaRPr lang="pt-BR"/>
          </a:p>
        </p:txBody>
      </p:sp>
      <p:sp>
        <p:nvSpPr>
          <p:cNvPr id="81927" name="AutoShape 7" descr="Z"/>
          <p:cNvSpPr>
            <a:spLocks noChangeAspect="1" noChangeArrowheads="1"/>
          </p:cNvSpPr>
          <p:nvPr/>
        </p:nvSpPr>
        <p:spPr bwMode="auto">
          <a:xfrm>
            <a:off x="3905250" y="3052763"/>
            <a:ext cx="1333500" cy="752475"/>
          </a:xfrm>
          <a:prstGeom prst="rect">
            <a:avLst/>
          </a:prstGeom>
          <a:noFill/>
          <a:ln w="9525">
            <a:noFill/>
            <a:miter lim="800000"/>
            <a:headEnd/>
            <a:tailEnd/>
          </a:ln>
        </p:spPr>
        <p:txBody>
          <a:bodyPr/>
          <a:lstStyle/>
          <a:p>
            <a:endParaRPr lang="pt-BR"/>
          </a:p>
        </p:txBody>
      </p:sp>
      <p:pic>
        <p:nvPicPr>
          <p:cNvPr id="181250" name="Picture 2"/>
          <p:cNvPicPr>
            <a:picLocks noChangeAspect="1" noChangeArrowheads="1"/>
          </p:cNvPicPr>
          <p:nvPr/>
        </p:nvPicPr>
        <p:blipFill>
          <a:blip r:embed="rId2"/>
          <a:srcRect/>
          <a:stretch>
            <a:fillRect/>
          </a:stretch>
        </p:blipFill>
        <p:spPr bwMode="auto">
          <a:xfrm>
            <a:off x="571472" y="2071678"/>
            <a:ext cx="3916483" cy="2000264"/>
          </a:xfrm>
          <a:prstGeom prst="rect">
            <a:avLst/>
          </a:prstGeom>
          <a:noFill/>
          <a:ln w="9525">
            <a:noFill/>
            <a:miter lim="800000"/>
            <a:headEnd/>
            <a:tailEnd/>
          </a:ln>
          <a:effectLst/>
        </p:spPr>
      </p:pic>
      <p:sp>
        <p:nvSpPr>
          <p:cNvPr id="11" name="CaixaDeTexto 10"/>
          <p:cNvSpPr txBox="1"/>
          <p:nvPr/>
        </p:nvSpPr>
        <p:spPr>
          <a:xfrm>
            <a:off x="4929190" y="2000240"/>
            <a:ext cx="3714776" cy="4031873"/>
          </a:xfrm>
          <a:prstGeom prst="rect">
            <a:avLst/>
          </a:prstGeom>
          <a:noFill/>
        </p:spPr>
        <p:txBody>
          <a:bodyPr wrap="square" rtlCol="0">
            <a:spAutoFit/>
          </a:bodyPr>
          <a:lstStyle/>
          <a:p>
            <a:pPr algn="just"/>
            <a:r>
              <a:rPr lang="pt-BR" sz="3200" dirty="0" smtClean="0">
                <a:solidFill>
                  <a:schemeClr val="bg1"/>
                </a:solidFill>
              </a:rPr>
              <a:t>Com custo de aproximadamente R$ 20,00, é utilizado para leitura de diversos tipos de cartões,  tais como, </a:t>
            </a:r>
            <a:r>
              <a:rPr lang="pt-BR" sz="3200" dirty="0" err="1" smtClean="0">
                <a:solidFill>
                  <a:schemeClr val="bg1"/>
                </a:solidFill>
              </a:rPr>
              <a:t>sd</a:t>
            </a:r>
            <a:r>
              <a:rPr lang="pt-BR" sz="3200" dirty="0" smtClean="0">
                <a:solidFill>
                  <a:schemeClr val="bg1"/>
                </a:solidFill>
              </a:rPr>
              <a:t>  e micro - </a:t>
            </a:r>
            <a:r>
              <a:rPr lang="pt-BR" sz="3200" dirty="0" err="1" smtClean="0">
                <a:solidFill>
                  <a:schemeClr val="bg1"/>
                </a:solidFill>
              </a:rPr>
              <a:t>sd</a:t>
            </a:r>
            <a:r>
              <a:rPr lang="pt-BR" sz="3200" dirty="0" smtClean="0">
                <a:solidFill>
                  <a:schemeClr val="bg1"/>
                </a:solidFill>
              </a:rPr>
              <a:t> </a:t>
            </a:r>
            <a:endParaRPr lang="pt-BR" sz="32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Leitores interno de cartões</a:t>
            </a:r>
            <a:endParaRPr cap="none" smtClean="0">
              <a:solidFill>
                <a:schemeClr val="bg1"/>
              </a:solidFill>
              <a:effectLst/>
            </a:endParaRPr>
          </a:p>
        </p:txBody>
      </p:sp>
      <p:sp>
        <p:nvSpPr>
          <p:cNvPr id="8" name="Rectangle 3"/>
          <p:cNvSpPr>
            <a:spLocks noGrp="1"/>
          </p:cNvSpPr>
          <p:nvPr>
            <p:ph type="dt" sz="half" idx="10"/>
          </p:nvPr>
        </p:nvSpPr>
        <p:spPr/>
        <p:txBody>
          <a:bodyPr/>
          <a:lstStyle/>
          <a:p>
            <a:pPr>
              <a:defRPr/>
            </a:pPr>
            <a:r>
              <a:rPr lang="pt-BR" smtClean="0"/>
              <a:t>06/10/2014</a:t>
            </a:r>
            <a:endParaRPr/>
          </a:p>
        </p:txBody>
      </p:sp>
      <p:sp>
        <p:nvSpPr>
          <p:cNvPr id="10" name="Espaço Reservado para Rodapé 9"/>
          <p:cNvSpPr>
            <a:spLocks noGrp="1"/>
          </p:cNvSpPr>
          <p:nvPr>
            <p:ph type="ftr" sz="quarter" idx="11"/>
          </p:nvPr>
        </p:nvSpPr>
        <p:spPr/>
        <p:txBody>
          <a:bodyPr/>
          <a:lstStyle/>
          <a:p>
            <a:pPr>
              <a:defRPr/>
            </a:pPr>
            <a:r>
              <a:rPr lang="pt-BR" smtClean="0"/>
              <a:t>‹nº›</a:t>
            </a:r>
            <a:endParaRPr lang="pt-BR"/>
          </a:p>
        </p:txBody>
      </p:sp>
      <p:sp>
        <p:nvSpPr>
          <p:cNvPr id="9" name="Rectangle 16"/>
          <p:cNvSpPr>
            <a:spLocks noGrp="1"/>
          </p:cNvSpPr>
          <p:nvPr>
            <p:ph type="sldNum" sz="quarter" idx="12"/>
          </p:nvPr>
        </p:nvSpPr>
        <p:spPr>
          <a:xfrm>
            <a:off x="8172450" y="6559550"/>
            <a:ext cx="914400" cy="244475"/>
          </a:xfrm>
        </p:spPr>
        <p:txBody>
          <a:bodyPr/>
          <a:lstStyle/>
          <a:p>
            <a:pPr>
              <a:defRPr/>
            </a:pPr>
            <a:fld id="{66ADA5E8-3739-47F5-8726-F181415108B2}" type="slidenum">
              <a:rPr/>
              <a:pPr>
                <a:defRPr/>
              </a:pPr>
              <a:t>93</a:t>
            </a:fld>
            <a:endParaRPr/>
          </a:p>
        </p:txBody>
      </p:sp>
      <p:sp>
        <p:nvSpPr>
          <p:cNvPr id="81926" name="AutoShape 5" descr="Z"/>
          <p:cNvSpPr>
            <a:spLocks noChangeAspect="1" noChangeArrowheads="1"/>
          </p:cNvSpPr>
          <p:nvPr/>
        </p:nvSpPr>
        <p:spPr bwMode="auto">
          <a:xfrm>
            <a:off x="3905250" y="3052763"/>
            <a:ext cx="1333500" cy="752475"/>
          </a:xfrm>
          <a:prstGeom prst="rect">
            <a:avLst/>
          </a:prstGeom>
          <a:noFill/>
          <a:ln w="9525">
            <a:noFill/>
            <a:miter lim="800000"/>
            <a:headEnd/>
            <a:tailEnd/>
          </a:ln>
        </p:spPr>
        <p:txBody>
          <a:bodyPr/>
          <a:lstStyle/>
          <a:p>
            <a:endParaRPr lang="pt-BR"/>
          </a:p>
        </p:txBody>
      </p:sp>
      <p:sp>
        <p:nvSpPr>
          <p:cNvPr id="81927" name="AutoShape 7" descr="Z"/>
          <p:cNvSpPr>
            <a:spLocks noChangeAspect="1" noChangeArrowheads="1"/>
          </p:cNvSpPr>
          <p:nvPr/>
        </p:nvSpPr>
        <p:spPr bwMode="auto">
          <a:xfrm>
            <a:off x="3905250" y="3052763"/>
            <a:ext cx="1333500" cy="752475"/>
          </a:xfrm>
          <a:prstGeom prst="rect">
            <a:avLst/>
          </a:prstGeom>
          <a:noFill/>
          <a:ln w="9525">
            <a:noFill/>
            <a:miter lim="800000"/>
            <a:headEnd/>
            <a:tailEnd/>
          </a:ln>
        </p:spPr>
        <p:txBody>
          <a:bodyPr/>
          <a:lstStyle/>
          <a:p>
            <a:endParaRPr lang="pt-BR"/>
          </a:p>
        </p:txBody>
      </p:sp>
      <p:pic>
        <p:nvPicPr>
          <p:cNvPr id="182274" name="Picture 2"/>
          <p:cNvPicPr>
            <a:picLocks noChangeAspect="1" noChangeArrowheads="1"/>
          </p:cNvPicPr>
          <p:nvPr/>
        </p:nvPicPr>
        <p:blipFill>
          <a:blip r:embed="rId2"/>
          <a:srcRect/>
          <a:stretch>
            <a:fillRect/>
          </a:stretch>
        </p:blipFill>
        <p:spPr bwMode="auto">
          <a:xfrm>
            <a:off x="1643042" y="1928802"/>
            <a:ext cx="5624528" cy="3857044"/>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Teclado</a:t>
            </a:r>
          </a:p>
        </p:txBody>
      </p:sp>
      <p:sp>
        <p:nvSpPr>
          <p:cNvPr id="81925" name="Rectangle 3"/>
          <p:cNvSpPr>
            <a:spLocks noGrp="1"/>
          </p:cNvSpPr>
          <p:nvPr>
            <p:ph idx="1"/>
          </p:nvPr>
        </p:nvSpPr>
        <p:spPr/>
        <p:txBody>
          <a:bodyPr/>
          <a:lstStyle/>
          <a:p>
            <a:pPr algn="just" eaLnBrk="1" hangingPunct="1"/>
            <a:r>
              <a:rPr sz="3200" smtClean="0">
                <a:solidFill>
                  <a:schemeClr val="bg1"/>
                </a:solidFill>
              </a:rPr>
              <a:t>É um dos principais dispositivos para inserção de dados no computador.</a:t>
            </a:r>
          </a:p>
          <a:p>
            <a:pPr eaLnBrk="1" hangingPunct="1"/>
            <a:endParaRPr sz="3200" smtClean="0"/>
          </a:p>
          <a:p>
            <a:pPr algn="just" eaLnBrk="1" hangingPunct="1"/>
            <a:r>
              <a:rPr sz="3200" smtClean="0">
                <a:solidFill>
                  <a:schemeClr val="bg1"/>
                </a:solidFill>
              </a:rPr>
              <a:t>Foi elaborado com base nas maquinas de escrever.</a:t>
            </a:r>
          </a:p>
          <a:p>
            <a:pPr eaLnBrk="1" hangingPunct="1"/>
            <a:endParaRPr sz="3200" smtClean="0"/>
          </a:p>
        </p:txBody>
      </p:sp>
      <p:sp>
        <p:nvSpPr>
          <p:cNvPr id="8" name="Rectangle 3"/>
          <p:cNvSpPr>
            <a:spLocks noGrp="1"/>
          </p:cNvSpPr>
          <p:nvPr>
            <p:ph type="dt" sz="half" idx="10"/>
          </p:nvPr>
        </p:nvSpPr>
        <p:spPr/>
        <p:txBody>
          <a:bodyPr/>
          <a:lstStyle/>
          <a:p>
            <a:pPr>
              <a:defRPr/>
            </a:pPr>
            <a:r>
              <a:rPr lang="pt-BR" smtClean="0"/>
              <a:t>06/10/2014</a:t>
            </a:r>
            <a:endParaRPr/>
          </a:p>
        </p:txBody>
      </p:sp>
      <p:sp>
        <p:nvSpPr>
          <p:cNvPr id="10" name="Espaço Reservado para Rodapé 9"/>
          <p:cNvSpPr>
            <a:spLocks noGrp="1"/>
          </p:cNvSpPr>
          <p:nvPr>
            <p:ph type="ftr" sz="quarter" idx="11"/>
          </p:nvPr>
        </p:nvSpPr>
        <p:spPr/>
        <p:txBody>
          <a:bodyPr/>
          <a:lstStyle/>
          <a:p>
            <a:pPr>
              <a:defRPr/>
            </a:pPr>
            <a:r>
              <a:rPr lang="pt-BR" smtClean="0"/>
              <a:t>‹nº›</a:t>
            </a:r>
            <a:endParaRPr lang="pt-BR"/>
          </a:p>
        </p:txBody>
      </p:sp>
      <p:sp>
        <p:nvSpPr>
          <p:cNvPr id="9" name="Rectangle 16"/>
          <p:cNvSpPr>
            <a:spLocks noGrp="1"/>
          </p:cNvSpPr>
          <p:nvPr>
            <p:ph type="sldNum" sz="quarter" idx="12"/>
          </p:nvPr>
        </p:nvSpPr>
        <p:spPr>
          <a:xfrm>
            <a:off x="8172450" y="6559550"/>
            <a:ext cx="914400" cy="244475"/>
          </a:xfrm>
        </p:spPr>
        <p:txBody>
          <a:bodyPr/>
          <a:lstStyle/>
          <a:p>
            <a:pPr>
              <a:defRPr/>
            </a:pPr>
            <a:fld id="{66ADA5E8-3739-47F5-8726-F181415108B2}" type="slidenum">
              <a:rPr/>
              <a:pPr>
                <a:defRPr/>
              </a:pPr>
              <a:t>94</a:t>
            </a:fld>
            <a:endParaRPr/>
          </a:p>
        </p:txBody>
      </p:sp>
      <p:sp>
        <p:nvSpPr>
          <p:cNvPr id="81926" name="AutoShape 5" descr="Z"/>
          <p:cNvSpPr>
            <a:spLocks noChangeAspect="1" noChangeArrowheads="1"/>
          </p:cNvSpPr>
          <p:nvPr/>
        </p:nvSpPr>
        <p:spPr bwMode="auto">
          <a:xfrm>
            <a:off x="3905250" y="3052763"/>
            <a:ext cx="1333500" cy="752475"/>
          </a:xfrm>
          <a:prstGeom prst="rect">
            <a:avLst/>
          </a:prstGeom>
          <a:noFill/>
          <a:ln w="9525">
            <a:noFill/>
            <a:miter lim="800000"/>
            <a:headEnd/>
            <a:tailEnd/>
          </a:ln>
        </p:spPr>
        <p:txBody>
          <a:bodyPr/>
          <a:lstStyle/>
          <a:p>
            <a:endParaRPr lang="pt-BR"/>
          </a:p>
        </p:txBody>
      </p:sp>
      <p:sp>
        <p:nvSpPr>
          <p:cNvPr id="81927" name="AutoShape 7" descr="Z"/>
          <p:cNvSpPr>
            <a:spLocks noChangeAspect="1" noChangeArrowheads="1"/>
          </p:cNvSpPr>
          <p:nvPr/>
        </p:nvSpPr>
        <p:spPr bwMode="auto">
          <a:xfrm>
            <a:off x="3905250" y="3052763"/>
            <a:ext cx="1333500" cy="752475"/>
          </a:xfrm>
          <a:prstGeom prst="rect">
            <a:avLst/>
          </a:prstGeom>
          <a:noFill/>
          <a:ln w="9525">
            <a:noFill/>
            <a:miter lim="800000"/>
            <a:headEnd/>
            <a:tailEnd/>
          </a:ln>
        </p:spPr>
        <p:txBody>
          <a:bodyPr/>
          <a:lstStyle/>
          <a:p>
            <a:endParaRPr lang="pt-BR"/>
          </a:p>
        </p:txBody>
      </p:sp>
      <p:pic>
        <p:nvPicPr>
          <p:cNvPr id="81928" name="Picture 9" descr="300px-Keyboard"/>
          <p:cNvPicPr>
            <a:picLocks noChangeAspect="1" noChangeArrowheads="1"/>
          </p:cNvPicPr>
          <p:nvPr/>
        </p:nvPicPr>
        <p:blipFill>
          <a:blip r:embed="rId2"/>
          <a:srcRect/>
          <a:stretch>
            <a:fillRect/>
          </a:stretch>
        </p:blipFill>
        <p:spPr bwMode="auto">
          <a:xfrm>
            <a:off x="1476375" y="4437063"/>
            <a:ext cx="2857500" cy="1609725"/>
          </a:xfrm>
          <a:prstGeom prst="rect">
            <a:avLst/>
          </a:prstGeom>
          <a:noFill/>
          <a:ln w="9525">
            <a:noFill/>
            <a:miter lim="800000"/>
            <a:headEnd/>
            <a:tailEnd/>
          </a:ln>
        </p:spPr>
      </p:pic>
      <p:pic>
        <p:nvPicPr>
          <p:cNvPr id="81929" name="Picture 11" descr="maquina-de-escrever"/>
          <p:cNvPicPr>
            <a:picLocks noChangeAspect="1" noChangeArrowheads="1"/>
          </p:cNvPicPr>
          <p:nvPr/>
        </p:nvPicPr>
        <p:blipFill>
          <a:blip r:embed="rId3"/>
          <a:srcRect/>
          <a:stretch>
            <a:fillRect/>
          </a:stretch>
        </p:blipFill>
        <p:spPr bwMode="auto">
          <a:xfrm>
            <a:off x="6011863" y="4508500"/>
            <a:ext cx="2952750" cy="21383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Teclados</a:t>
            </a:r>
          </a:p>
        </p:txBody>
      </p:sp>
      <p:sp>
        <p:nvSpPr>
          <p:cNvPr id="82949" name="Rectangle 3"/>
          <p:cNvSpPr>
            <a:spLocks noGrp="1"/>
          </p:cNvSpPr>
          <p:nvPr>
            <p:ph idx="1"/>
          </p:nvPr>
        </p:nvSpPr>
        <p:spPr/>
        <p:txBody>
          <a:bodyPr/>
          <a:lstStyle/>
          <a:p>
            <a:pPr algn="just" eaLnBrk="1" hangingPunct="1"/>
            <a:r>
              <a:rPr sz="3600" smtClean="0">
                <a:solidFill>
                  <a:schemeClr val="bg1"/>
                </a:solidFill>
              </a:rPr>
              <a:t>Os teclados são essencialmente formados por um arranjo de teclas ou botões. Cada botão tem um ou mais caracteres impressos ou gravados face, sendo que cerca de cinqüenta por cento dos botões produzem caracteres gráficos .</a:t>
            </a:r>
          </a:p>
        </p:txBody>
      </p:sp>
      <p:sp>
        <p:nvSpPr>
          <p:cNvPr id="7" name="Rectangle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8" name="Rectangle 16"/>
          <p:cNvSpPr>
            <a:spLocks noGrp="1"/>
          </p:cNvSpPr>
          <p:nvPr>
            <p:ph type="sldNum" sz="quarter" idx="12"/>
          </p:nvPr>
        </p:nvSpPr>
        <p:spPr>
          <a:xfrm>
            <a:off x="8172450" y="6559550"/>
            <a:ext cx="914400" cy="244475"/>
          </a:xfrm>
        </p:spPr>
        <p:txBody>
          <a:bodyPr/>
          <a:lstStyle/>
          <a:p>
            <a:pPr>
              <a:defRPr/>
            </a:pPr>
            <a:fld id="{0ABCEFFD-86A8-44D2-B32A-95C17A2AB24F}" type="slidenum">
              <a:rPr/>
              <a:pPr>
                <a:defRPr/>
              </a:pPr>
              <a:t>95</a:t>
            </a:fld>
            <a:endParaRPr/>
          </a:p>
        </p:txBody>
      </p:sp>
    </p:spTree>
  </p:cSld>
  <p:clrMapOvr>
    <a:masterClrMapping/>
  </p:clrMapOvr>
  <p:transition>
    <p:fad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Teclados</a:t>
            </a:r>
          </a:p>
        </p:txBody>
      </p:sp>
      <p:sp>
        <p:nvSpPr>
          <p:cNvPr id="83973" name="Rectangle 3"/>
          <p:cNvSpPr>
            <a:spLocks noGrp="1"/>
          </p:cNvSpPr>
          <p:nvPr>
            <p:ph idx="1"/>
          </p:nvPr>
        </p:nvSpPr>
        <p:spPr>
          <a:xfrm>
            <a:off x="468313" y="1268413"/>
            <a:ext cx="8229600" cy="4525962"/>
          </a:xfrm>
        </p:spPr>
        <p:txBody>
          <a:bodyPr>
            <a:normAutofit lnSpcReduction="10000"/>
          </a:bodyPr>
          <a:lstStyle/>
          <a:p>
            <a:pPr algn="just" eaLnBrk="1" hangingPunct="1">
              <a:buFontTx/>
              <a:buNone/>
            </a:pPr>
            <a:r>
              <a:rPr sz="3600" smtClean="0"/>
              <a:t>    </a:t>
            </a:r>
            <a:r>
              <a:rPr sz="3600" smtClean="0">
                <a:solidFill>
                  <a:schemeClr val="bg1"/>
                </a:solidFill>
              </a:rPr>
              <a:t>As teclas são ligadas a um </a:t>
            </a:r>
            <a:r>
              <a:rPr sz="3600" b="1" i="1" smtClean="0">
                <a:solidFill>
                  <a:schemeClr val="bg1"/>
                </a:solidFill>
              </a:rPr>
              <a:t>chip</a:t>
            </a:r>
            <a:r>
              <a:rPr sz="3600" smtClean="0">
                <a:solidFill>
                  <a:schemeClr val="bg1"/>
                </a:solidFill>
              </a:rPr>
              <a:t> dentro do teclado, responsável por identificar a tecla pressionada e por enviar as informações para o PC. </a:t>
            </a:r>
          </a:p>
          <a:p>
            <a:pPr algn="just" eaLnBrk="1" hangingPunct="1">
              <a:buFontTx/>
              <a:buNone/>
            </a:pPr>
            <a:r>
              <a:rPr sz="3600" smtClean="0">
                <a:solidFill>
                  <a:schemeClr val="bg1"/>
                </a:solidFill>
              </a:rPr>
              <a:t>   O meio de transporte:</a:t>
            </a:r>
          </a:p>
          <a:p>
            <a:pPr algn="just" eaLnBrk="1" hangingPunct="1"/>
            <a:r>
              <a:rPr sz="3600" smtClean="0">
                <a:solidFill>
                  <a:schemeClr val="bg1"/>
                </a:solidFill>
              </a:rPr>
              <a:t>sem fio via rede sem fio</a:t>
            </a:r>
          </a:p>
          <a:p>
            <a:pPr algn="just" eaLnBrk="1" hangingPunct="1"/>
            <a:r>
              <a:rPr sz="3600" smtClean="0">
                <a:solidFill>
                  <a:schemeClr val="bg1"/>
                </a:solidFill>
              </a:rPr>
              <a:t>bluetooth ou infravermelho)</a:t>
            </a:r>
          </a:p>
          <a:p>
            <a:pPr algn="just" eaLnBrk="1" hangingPunct="1"/>
            <a:r>
              <a:rPr sz="3600" smtClean="0">
                <a:solidFill>
                  <a:schemeClr val="bg1"/>
                </a:solidFill>
              </a:rPr>
              <a:t>ou cabo </a:t>
            </a:r>
          </a:p>
        </p:txBody>
      </p:sp>
      <p:sp>
        <p:nvSpPr>
          <p:cNvPr id="4" name="Rectangle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AE551EA8-C960-4FD7-8D43-43C2755EB53E}" type="slidenum">
              <a:rPr/>
              <a:pPr>
                <a:defRPr/>
              </a:pPr>
              <a:t>96</a:t>
            </a:fld>
            <a:endParaRPr/>
          </a:p>
        </p:txBody>
      </p:sp>
    </p:spTree>
  </p:cSld>
  <p:clrMapOvr>
    <a:masterClrMapping/>
  </p:clrMapOvr>
  <p:transition>
    <p:fade/>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A9DB1109-427C-4176-B1E0-AA80E5011E43}"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8"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113E6BE1-2B0D-4BC8-84C3-55C8AB335E31}" type="slidenum">
              <a:rPr lang="pt-BR" sz="1200">
                <a:solidFill>
                  <a:schemeClr val="tx2"/>
                </a:solidFill>
                <a:latin typeface="+mn-lt"/>
                <a:cs typeface="+mn-cs"/>
              </a:rPr>
              <a:pPr algn="r" fontAlgn="auto">
                <a:spcBef>
                  <a:spcPts val="0"/>
                </a:spcBef>
                <a:spcAft>
                  <a:spcPts val="0"/>
                </a:spcAft>
                <a:defRPr/>
              </a:pPr>
              <a:t>97</a:t>
            </a:fld>
            <a:endParaRPr lang="pt-BR" sz="1200">
              <a:solidFill>
                <a:schemeClr val="tx2"/>
              </a:solidFill>
              <a:latin typeface="+mn-lt"/>
              <a:cs typeface="+mn-cs"/>
            </a:endParaRPr>
          </a:p>
        </p:txBody>
      </p:sp>
      <p:sp>
        <p:nvSpPr>
          <p:cNvPr id="9" name="Espaço Reservado para Data 8"/>
          <p:cNvSpPr>
            <a:spLocks noGrp="1"/>
          </p:cNvSpPr>
          <p:nvPr>
            <p:ph type="dt" sz="half" idx="10"/>
          </p:nvPr>
        </p:nvSpPr>
        <p:spPr/>
        <p:txBody>
          <a:bodyPr/>
          <a:lstStyle/>
          <a:p>
            <a:pPr>
              <a:defRPr/>
            </a:pPr>
            <a:r>
              <a:rPr lang="pt-BR" smtClean="0"/>
              <a:t>06/10/2014</a:t>
            </a:r>
            <a:endParaRPr/>
          </a:p>
        </p:txBody>
      </p:sp>
      <p:sp>
        <p:nvSpPr>
          <p:cNvPr id="11" name="Espaço Reservado para Rodapé 10"/>
          <p:cNvSpPr>
            <a:spLocks noGrp="1"/>
          </p:cNvSpPr>
          <p:nvPr>
            <p:ph type="ftr" sz="quarter" idx="11"/>
          </p:nvPr>
        </p:nvSpPr>
        <p:spPr/>
        <p:txBody>
          <a:bodyPr/>
          <a:lstStyle/>
          <a:p>
            <a:pPr>
              <a:defRPr/>
            </a:pPr>
            <a:r>
              <a:rPr lang="pt-BR" smtClean="0"/>
              <a:t>‹nº›</a:t>
            </a:r>
            <a:endParaRPr lang="pt-BR"/>
          </a:p>
        </p:txBody>
      </p:sp>
      <p:sp>
        <p:nvSpPr>
          <p:cNvPr id="10" name="Espaço Reservado para Número de Slide 9"/>
          <p:cNvSpPr>
            <a:spLocks noGrp="1"/>
          </p:cNvSpPr>
          <p:nvPr>
            <p:ph type="sldNum" sz="quarter" idx="12"/>
          </p:nvPr>
        </p:nvSpPr>
        <p:spPr/>
        <p:txBody>
          <a:bodyPr/>
          <a:lstStyle/>
          <a:p>
            <a:pPr>
              <a:defRPr/>
            </a:pPr>
            <a:fld id="{2D9C6C1F-510C-4ED5-9074-5391F69F4BC8}" type="slidenum">
              <a:rPr smtClean="0"/>
              <a:pPr>
                <a:defRPr/>
              </a:pPr>
              <a:t>97</a:t>
            </a:fld>
            <a:endParaRPr/>
          </a:p>
        </p:txBody>
      </p:sp>
      <p:sp>
        <p:nvSpPr>
          <p:cNvPr id="84996"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Teclados</a:t>
            </a:r>
          </a:p>
        </p:txBody>
      </p:sp>
      <p:sp>
        <p:nvSpPr>
          <p:cNvPr id="84997" name="Rectangle 3"/>
          <p:cNvSpPr>
            <a:spLocks noGrp="1"/>
          </p:cNvSpPr>
          <p:nvPr>
            <p:ph type="body" idx="4294967295"/>
          </p:nvPr>
        </p:nvSpPr>
        <p:spPr>
          <a:xfrm>
            <a:off x="0" y="1600200"/>
            <a:ext cx="8229600" cy="4525963"/>
          </a:xfrm>
        </p:spPr>
        <p:txBody>
          <a:bodyPr/>
          <a:lstStyle/>
          <a:p>
            <a:pPr eaLnBrk="1" hangingPunct="1"/>
            <a:r>
              <a:rPr sz="3600" smtClean="0"/>
              <a:t>  .</a:t>
            </a:r>
          </a:p>
        </p:txBody>
      </p:sp>
      <p:pic>
        <p:nvPicPr>
          <p:cNvPr id="84998" name="Picture 7" descr="prod_adesivo_d3"/>
          <p:cNvPicPr>
            <a:picLocks noChangeAspect="1" noChangeArrowheads="1"/>
          </p:cNvPicPr>
          <p:nvPr/>
        </p:nvPicPr>
        <p:blipFill>
          <a:blip r:embed="rId2"/>
          <a:srcRect/>
          <a:stretch>
            <a:fillRect/>
          </a:stretch>
        </p:blipFill>
        <p:spPr bwMode="auto">
          <a:xfrm>
            <a:off x="395288" y="1341438"/>
            <a:ext cx="3600450" cy="2700337"/>
          </a:xfrm>
          <a:prstGeom prst="rect">
            <a:avLst/>
          </a:prstGeom>
          <a:noFill/>
          <a:ln w="9525">
            <a:noFill/>
            <a:miter lim="800000"/>
            <a:headEnd/>
            <a:tailEnd/>
          </a:ln>
        </p:spPr>
      </p:pic>
      <p:pic>
        <p:nvPicPr>
          <p:cNvPr id="84999" name="Picture 9" descr="ANd9GcTum93O_vxvH3CBMrV0CRSEXyCOL3L7MTs07l4p0OqyrY57sqdzfQ"/>
          <p:cNvPicPr>
            <a:picLocks noChangeAspect="1" noChangeArrowheads="1"/>
          </p:cNvPicPr>
          <p:nvPr/>
        </p:nvPicPr>
        <p:blipFill>
          <a:blip r:embed="rId3"/>
          <a:srcRect/>
          <a:stretch>
            <a:fillRect/>
          </a:stretch>
        </p:blipFill>
        <p:spPr bwMode="auto">
          <a:xfrm>
            <a:off x="2484438" y="4149725"/>
            <a:ext cx="3959225" cy="2625725"/>
          </a:xfrm>
          <a:prstGeom prst="rect">
            <a:avLst/>
          </a:prstGeom>
          <a:noFill/>
          <a:ln w="9525">
            <a:noFill/>
            <a:miter lim="800000"/>
            <a:headEnd/>
            <a:tailEnd/>
          </a:ln>
        </p:spPr>
      </p:pic>
      <p:pic>
        <p:nvPicPr>
          <p:cNvPr id="85000" name="Picture 11" descr="ANd9GcQvCEOKNAf7V43Mjc8SM6NUauZmo5v6PCRG6lL3cs9k1b9XaOSP7g"/>
          <p:cNvPicPr>
            <a:picLocks noChangeAspect="1" noChangeArrowheads="1"/>
          </p:cNvPicPr>
          <p:nvPr/>
        </p:nvPicPr>
        <p:blipFill>
          <a:blip r:embed="rId4"/>
          <a:srcRect/>
          <a:stretch>
            <a:fillRect/>
          </a:stretch>
        </p:blipFill>
        <p:spPr bwMode="auto">
          <a:xfrm>
            <a:off x="4572000" y="1196975"/>
            <a:ext cx="3889375" cy="258762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Impressoras</a:t>
            </a:r>
          </a:p>
        </p:txBody>
      </p:sp>
      <p:sp>
        <p:nvSpPr>
          <p:cNvPr id="86021" name="Rectangle 3"/>
          <p:cNvSpPr>
            <a:spLocks noGrp="1"/>
          </p:cNvSpPr>
          <p:nvPr>
            <p:ph idx="1"/>
          </p:nvPr>
        </p:nvSpPr>
        <p:spPr/>
        <p:txBody>
          <a:bodyPr/>
          <a:lstStyle/>
          <a:p>
            <a:pPr eaLnBrk="1" hangingPunct="1">
              <a:buFontTx/>
              <a:buNone/>
            </a:pPr>
            <a:endParaRPr smtClean="0"/>
          </a:p>
          <a:p>
            <a:pPr algn="just" eaLnBrk="1" hangingPunct="1"/>
            <a:r>
              <a:rPr smtClean="0"/>
              <a:t> </a:t>
            </a:r>
          </a:p>
          <a:p>
            <a:pPr algn="just" eaLnBrk="1" hangingPunct="1"/>
            <a:r>
              <a:rPr sz="3600" smtClean="0">
                <a:solidFill>
                  <a:schemeClr val="bg1"/>
                </a:solidFill>
              </a:rPr>
              <a:t>É um periférico que, quando conectado a um computador ou a uma rede de computadores,   as impressoras sofreram drásticas mutações ao longo dos tempos</a:t>
            </a:r>
          </a:p>
        </p:txBody>
      </p:sp>
      <p:sp>
        <p:nvSpPr>
          <p:cNvPr id="4" name="Rectangle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F07F629E-F438-45B8-8BD9-8BC60EAAFDED}" type="slidenum">
              <a:rPr/>
              <a:pPr>
                <a:defRPr/>
              </a:pPr>
              <a:t>98</a:t>
            </a:fld>
            <a:endParaRPr/>
          </a:p>
        </p:txBody>
      </p:sp>
    </p:spTree>
  </p:cSld>
  <p:clrMapOvr>
    <a:masterClrMapping/>
  </p:clrMapOvr>
  <p:transition>
    <p:fade/>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Impressoras - tipos</a:t>
            </a:r>
          </a:p>
        </p:txBody>
      </p:sp>
      <p:sp>
        <p:nvSpPr>
          <p:cNvPr id="87045" name="Rectangle 3"/>
          <p:cNvSpPr>
            <a:spLocks noGrp="1"/>
          </p:cNvSpPr>
          <p:nvPr>
            <p:ph idx="1"/>
          </p:nvPr>
        </p:nvSpPr>
        <p:spPr/>
        <p:txBody>
          <a:bodyPr/>
          <a:lstStyle/>
          <a:p>
            <a:pPr eaLnBrk="1" hangingPunct="1"/>
            <a:endParaRPr smtClean="0"/>
          </a:p>
          <a:p>
            <a:pPr eaLnBrk="1" hangingPunct="1">
              <a:buFontTx/>
              <a:buNone/>
            </a:pPr>
            <a:endParaRPr smtClean="0"/>
          </a:p>
          <a:p>
            <a:pPr eaLnBrk="1" hangingPunct="1"/>
            <a:r>
              <a:rPr sz="3600" smtClean="0">
                <a:solidFill>
                  <a:schemeClr val="bg1"/>
                </a:solidFill>
              </a:rPr>
              <a:t>Laser</a:t>
            </a:r>
          </a:p>
          <a:p>
            <a:pPr eaLnBrk="1" hangingPunct="1"/>
            <a:r>
              <a:rPr sz="3600" smtClean="0">
                <a:solidFill>
                  <a:schemeClr val="bg1"/>
                </a:solidFill>
              </a:rPr>
              <a:t>Matricil</a:t>
            </a:r>
          </a:p>
          <a:p>
            <a:pPr eaLnBrk="1" hangingPunct="1"/>
            <a:r>
              <a:rPr sz="3600" smtClean="0">
                <a:solidFill>
                  <a:schemeClr val="bg1"/>
                </a:solidFill>
              </a:rPr>
              <a:t>Matricial</a:t>
            </a:r>
          </a:p>
          <a:p>
            <a:pPr eaLnBrk="1" hangingPunct="1"/>
            <a:r>
              <a:rPr sz="3600" smtClean="0">
                <a:solidFill>
                  <a:schemeClr val="bg1"/>
                </a:solidFill>
              </a:rPr>
              <a:t>Cera</a:t>
            </a:r>
          </a:p>
          <a:p>
            <a:pPr eaLnBrk="1" hangingPunct="1"/>
            <a:r>
              <a:rPr sz="3600" smtClean="0">
                <a:solidFill>
                  <a:schemeClr val="bg1"/>
                </a:solidFill>
              </a:rPr>
              <a:t>Térmica</a:t>
            </a:r>
          </a:p>
          <a:p>
            <a:pPr eaLnBrk="1" hangingPunct="1"/>
            <a:endParaRPr sz="3600" smtClean="0"/>
          </a:p>
        </p:txBody>
      </p:sp>
      <p:sp>
        <p:nvSpPr>
          <p:cNvPr id="4" name="Rectangle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7251F43F-6108-487F-A4FC-958A153CEAE2}" type="slidenum">
              <a:rPr/>
              <a:pPr>
                <a:defRPr/>
              </a:pPr>
              <a:t>99</a:t>
            </a:fld>
            <a:endParaRPr/>
          </a:p>
        </p:txBody>
      </p:sp>
    </p:spTree>
  </p:cSld>
  <p:clrMapOvr>
    <a:masterClrMapping/>
  </p:clrMapOvr>
  <p:transition>
    <p:fad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Modelos de impressora</a:t>
            </a:r>
          </a:p>
        </p:txBody>
      </p:sp>
      <p:sp>
        <p:nvSpPr>
          <p:cNvPr id="6" name="Rectangle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Rectangle 16"/>
          <p:cNvSpPr>
            <a:spLocks noGrp="1"/>
          </p:cNvSpPr>
          <p:nvPr>
            <p:ph type="sldNum" sz="quarter" idx="12"/>
          </p:nvPr>
        </p:nvSpPr>
        <p:spPr>
          <a:xfrm>
            <a:off x="8172450" y="6559550"/>
            <a:ext cx="914400" cy="244475"/>
          </a:xfrm>
        </p:spPr>
        <p:txBody>
          <a:bodyPr/>
          <a:lstStyle/>
          <a:p>
            <a:pPr>
              <a:defRPr/>
            </a:pPr>
            <a:fld id="{4922D82E-0D81-462A-B339-274FE19238E6}" type="slidenum">
              <a:rPr/>
              <a:pPr>
                <a:defRPr/>
              </a:pPr>
              <a:t>100</a:t>
            </a:fld>
            <a:endParaRPr/>
          </a:p>
        </p:txBody>
      </p:sp>
      <p:pic>
        <p:nvPicPr>
          <p:cNvPr id="88069" name="Picture 4" descr="40"/>
          <p:cNvPicPr>
            <a:picLocks noChangeAspect="1" noChangeArrowheads="1"/>
          </p:cNvPicPr>
          <p:nvPr/>
        </p:nvPicPr>
        <p:blipFill>
          <a:blip r:embed="rId2"/>
          <a:srcRect/>
          <a:stretch>
            <a:fillRect/>
          </a:stretch>
        </p:blipFill>
        <p:spPr bwMode="auto">
          <a:xfrm>
            <a:off x="0" y="1341438"/>
            <a:ext cx="2268538" cy="2268537"/>
          </a:xfrm>
          <a:prstGeom prst="rect">
            <a:avLst/>
          </a:prstGeom>
          <a:noFill/>
          <a:ln w="9525">
            <a:noFill/>
            <a:miter lim="800000"/>
            <a:headEnd/>
            <a:tailEnd/>
          </a:ln>
        </p:spPr>
      </p:pic>
      <p:pic>
        <p:nvPicPr>
          <p:cNvPr id="88070" name="Picture 6" descr="impressora-hp-m1120mfp"/>
          <p:cNvPicPr>
            <a:picLocks noChangeAspect="1" noChangeArrowheads="1"/>
          </p:cNvPicPr>
          <p:nvPr/>
        </p:nvPicPr>
        <p:blipFill>
          <a:blip r:embed="rId3"/>
          <a:srcRect/>
          <a:stretch>
            <a:fillRect/>
          </a:stretch>
        </p:blipFill>
        <p:spPr bwMode="auto">
          <a:xfrm>
            <a:off x="2916238" y="1700213"/>
            <a:ext cx="2808287" cy="2808287"/>
          </a:xfrm>
          <a:prstGeom prst="rect">
            <a:avLst/>
          </a:prstGeom>
          <a:noFill/>
          <a:ln w="9525">
            <a:noFill/>
            <a:miter lim="800000"/>
            <a:headEnd/>
            <a:tailEnd/>
          </a:ln>
        </p:spPr>
      </p:pic>
      <p:pic>
        <p:nvPicPr>
          <p:cNvPr id="88071" name="Picture 8" descr="impressora_multifuncional"/>
          <p:cNvPicPr>
            <a:picLocks noChangeAspect="1" noChangeArrowheads="1"/>
          </p:cNvPicPr>
          <p:nvPr/>
        </p:nvPicPr>
        <p:blipFill>
          <a:blip r:embed="rId4"/>
          <a:srcRect/>
          <a:stretch>
            <a:fillRect/>
          </a:stretch>
        </p:blipFill>
        <p:spPr bwMode="auto">
          <a:xfrm>
            <a:off x="6227763" y="3789363"/>
            <a:ext cx="2657475" cy="2657475"/>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Webcam</a:t>
            </a:r>
          </a:p>
        </p:txBody>
      </p:sp>
      <p:sp>
        <p:nvSpPr>
          <p:cNvPr id="89093" name="Rectangle 3"/>
          <p:cNvSpPr>
            <a:spLocks noGrp="1"/>
          </p:cNvSpPr>
          <p:nvPr>
            <p:ph idx="1"/>
          </p:nvPr>
        </p:nvSpPr>
        <p:spPr/>
        <p:txBody>
          <a:bodyPr/>
          <a:lstStyle/>
          <a:p>
            <a:pPr eaLnBrk="1" hangingPunct="1">
              <a:lnSpc>
                <a:spcPct val="90000"/>
              </a:lnSpc>
              <a:buFontTx/>
              <a:buNone/>
            </a:pPr>
            <a:endParaRPr smtClean="0"/>
          </a:p>
          <a:p>
            <a:pPr algn="just" eaLnBrk="1" hangingPunct="1">
              <a:lnSpc>
                <a:spcPct val="90000"/>
              </a:lnSpc>
            </a:pPr>
            <a:r>
              <a:rPr sz="3600" smtClean="0">
                <a:solidFill>
                  <a:schemeClr val="bg1"/>
                </a:solidFill>
              </a:rPr>
              <a:t> É uma </a:t>
            </a:r>
            <a:r>
              <a:rPr sz="3600" b="1" smtClean="0">
                <a:solidFill>
                  <a:schemeClr val="bg1"/>
                </a:solidFill>
              </a:rPr>
              <a:t>câmera de vídeo</a:t>
            </a:r>
            <a:r>
              <a:rPr sz="3600" smtClean="0">
                <a:solidFill>
                  <a:schemeClr val="bg1"/>
                </a:solidFill>
              </a:rPr>
              <a:t> de baixo custo que capta imagens e as transfere para um computador. Pode ser usada para videoconferência, monitoramento de ambientes, produção de vídeo e imagens para edição, entre outras aplicações.</a:t>
            </a:r>
            <a:r>
              <a:rPr smtClean="0">
                <a:solidFill>
                  <a:schemeClr val="bg1"/>
                </a:solidFill>
              </a:rPr>
              <a:t>  </a:t>
            </a:r>
          </a:p>
        </p:txBody>
      </p:sp>
      <p:sp>
        <p:nvSpPr>
          <p:cNvPr id="4" name="Rectangle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Rectangle 16"/>
          <p:cNvSpPr>
            <a:spLocks noGrp="1"/>
          </p:cNvSpPr>
          <p:nvPr>
            <p:ph type="sldNum" sz="quarter" idx="12"/>
          </p:nvPr>
        </p:nvSpPr>
        <p:spPr>
          <a:xfrm>
            <a:off x="8172450" y="6559550"/>
            <a:ext cx="914400" cy="244475"/>
          </a:xfrm>
        </p:spPr>
        <p:txBody>
          <a:bodyPr/>
          <a:lstStyle/>
          <a:p>
            <a:pPr>
              <a:defRPr/>
            </a:pPr>
            <a:fld id="{CA85AB08-D249-4747-87B9-7B859F830E0E}" type="slidenum">
              <a:rPr/>
              <a:pPr>
                <a:defRPr/>
              </a:pPr>
              <a:t>101</a:t>
            </a:fld>
            <a:endParaRPr/>
          </a:p>
        </p:txBody>
      </p:sp>
    </p:spTree>
  </p:cSld>
  <p:clrMapOvr>
    <a:masterClrMapping/>
  </p:clrMapOvr>
  <p:transition>
    <p:fad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Tipos de webcam</a:t>
            </a:r>
          </a:p>
        </p:txBody>
      </p:sp>
      <p:sp>
        <p:nvSpPr>
          <p:cNvPr id="6" name="Rectangle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Rectangle 16"/>
          <p:cNvSpPr>
            <a:spLocks noGrp="1"/>
          </p:cNvSpPr>
          <p:nvPr>
            <p:ph type="sldNum" sz="quarter" idx="12"/>
          </p:nvPr>
        </p:nvSpPr>
        <p:spPr>
          <a:xfrm>
            <a:off x="8172450" y="6559550"/>
            <a:ext cx="914400" cy="244475"/>
          </a:xfrm>
        </p:spPr>
        <p:txBody>
          <a:bodyPr/>
          <a:lstStyle/>
          <a:p>
            <a:pPr>
              <a:defRPr/>
            </a:pPr>
            <a:fld id="{006FD05C-7E9A-488C-9F99-7C99B18606EE}" type="slidenum">
              <a:rPr/>
              <a:pPr>
                <a:defRPr/>
              </a:pPr>
              <a:t>102</a:t>
            </a:fld>
            <a:endParaRPr/>
          </a:p>
        </p:txBody>
      </p:sp>
      <p:pic>
        <p:nvPicPr>
          <p:cNvPr id="90117" name="Picture 5" descr="g7j6TgBT-webcam2-s-"/>
          <p:cNvPicPr>
            <a:picLocks noChangeAspect="1" noChangeArrowheads="1"/>
          </p:cNvPicPr>
          <p:nvPr/>
        </p:nvPicPr>
        <p:blipFill>
          <a:blip r:embed="rId2"/>
          <a:srcRect/>
          <a:stretch>
            <a:fillRect/>
          </a:stretch>
        </p:blipFill>
        <p:spPr bwMode="auto">
          <a:xfrm>
            <a:off x="250825" y="1412875"/>
            <a:ext cx="2665413" cy="2132013"/>
          </a:xfrm>
          <a:prstGeom prst="rect">
            <a:avLst/>
          </a:prstGeom>
          <a:noFill/>
          <a:ln w="9525">
            <a:noFill/>
            <a:miter lim="800000"/>
            <a:headEnd/>
            <a:tailEnd/>
          </a:ln>
        </p:spPr>
      </p:pic>
      <p:pic>
        <p:nvPicPr>
          <p:cNvPr id="90118" name="Picture 7" descr="logitech_pro9000"/>
          <p:cNvPicPr>
            <a:picLocks noChangeAspect="1" noChangeArrowheads="1"/>
          </p:cNvPicPr>
          <p:nvPr/>
        </p:nvPicPr>
        <p:blipFill>
          <a:blip r:embed="rId3"/>
          <a:srcRect/>
          <a:stretch>
            <a:fillRect/>
          </a:stretch>
        </p:blipFill>
        <p:spPr bwMode="auto">
          <a:xfrm>
            <a:off x="2916238" y="4292600"/>
            <a:ext cx="3024187" cy="2081213"/>
          </a:xfrm>
          <a:prstGeom prst="rect">
            <a:avLst/>
          </a:prstGeom>
          <a:noFill/>
          <a:ln w="9525">
            <a:noFill/>
            <a:miter lim="800000"/>
            <a:headEnd/>
            <a:tailEnd/>
          </a:ln>
        </p:spPr>
      </p:pic>
      <p:pic>
        <p:nvPicPr>
          <p:cNvPr id="90119" name="Picture 9" descr="Webcam_Drivers_For_Ubuntu"/>
          <p:cNvPicPr>
            <a:picLocks noChangeAspect="1" noChangeArrowheads="1"/>
          </p:cNvPicPr>
          <p:nvPr/>
        </p:nvPicPr>
        <p:blipFill>
          <a:blip r:embed="rId4"/>
          <a:srcRect/>
          <a:stretch>
            <a:fillRect/>
          </a:stretch>
        </p:blipFill>
        <p:spPr bwMode="auto">
          <a:xfrm>
            <a:off x="5795963" y="1125538"/>
            <a:ext cx="2857500" cy="28575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Grp="1"/>
          </p:cNvSpPr>
          <p:nvPr/>
        </p:nvSpPr>
        <p:spPr>
          <a:xfrm>
            <a:off x="66675" y="6559550"/>
            <a:ext cx="2438400" cy="244475"/>
          </a:xfrm>
          <a:prstGeom prst="rect">
            <a:avLst/>
          </a:prstGeom>
          <a:noFill/>
        </p:spPr>
        <p:txBody>
          <a:bodyPr anchor="b"/>
          <a:lstStyle/>
          <a:p>
            <a:pPr fontAlgn="auto">
              <a:spcBef>
                <a:spcPts val="0"/>
              </a:spcBef>
              <a:spcAft>
                <a:spcPts val="0"/>
              </a:spcAft>
              <a:defRPr/>
            </a:pPr>
            <a:fld id="{BFEB6DF7-8DD6-454A-B6C3-4F8FD7F85D3B}" type="datetime1">
              <a:rPr lang="pt-BR" sz="1200">
                <a:solidFill>
                  <a:schemeClr val="tx2"/>
                </a:solidFill>
                <a:latin typeface="+mn-lt"/>
                <a:cs typeface="+mn-cs"/>
              </a:rPr>
              <a:pPr fontAlgn="auto">
                <a:spcBef>
                  <a:spcPts val="0"/>
                </a:spcBef>
                <a:spcAft>
                  <a:spcPts val="0"/>
                </a:spcAft>
                <a:defRPr/>
              </a:pPr>
              <a:t>06/10/2014</a:t>
            </a:fld>
            <a:endParaRPr lang="pt-BR" sz="1200">
              <a:solidFill>
                <a:schemeClr val="tx2"/>
              </a:solidFill>
              <a:latin typeface="+mn-lt"/>
              <a:cs typeface="+mn-cs"/>
            </a:endParaRPr>
          </a:p>
        </p:txBody>
      </p:sp>
      <p:sp>
        <p:nvSpPr>
          <p:cNvPr id="5" name="Rectangle 16"/>
          <p:cNvSpPr txBox="1">
            <a:spLocks noGrp="1"/>
          </p:cNvSpPr>
          <p:nvPr/>
        </p:nvSpPr>
        <p:spPr>
          <a:xfrm>
            <a:off x="8172450" y="6559550"/>
            <a:ext cx="914400" cy="244475"/>
          </a:xfrm>
          <a:prstGeom prst="rect">
            <a:avLst/>
          </a:prstGeom>
          <a:noFill/>
        </p:spPr>
        <p:txBody>
          <a:bodyPr/>
          <a:lstStyle/>
          <a:p>
            <a:pPr algn="r" fontAlgn="auto">
              <a:spcBef>
                <a:spcPts val="0"/>
              </a:spcBef>
              <a:spcAft>
                <a:spcPts val="0"/>
              </a:spcAft>
              <a:defRPr/>
            </a:pPr>
            <a:fld id="{D6782D38-7473-42DF-9C10-1E294B213314}" type="slidenum">
              <a:rPr lang="pt-BR" sz="1200">
                <a:solidFill>
                  <a:schemeClr val="tx2"/>
                </a:solidFill>
                <a:latin typeface="+mn-lt"/>
                <a:cs typeface="+mn-cs"/>
              </a:rPr>
              <a:pPr algn="r" fontAlgn="auto">
                <a:spcBef>
                  <a:spcPts val="0"/>
                </a:spcBef>
                <a:spcAft>
                  <a:spcPts val="0"/>
                </a:spcAft>
                <a:defRPr/>
              </a:pPr>
              <a:t>103</a:t>
            </a:fld>
            <a:endParaRPr lang="pt-BR" sz="1200">
              <a:solidFill>
                <a:schemeClr val="tx2"/>
              </a:solidFill>
              <a:latin typeface="+mn-lt"/>
              <a:cs typeface="+mn-cs"/>
            </a:endParaRPr>
          </a:p>
        </p:txBody>
      </p:sp>
      <p:sp>
        <p:nvSpPr>
          <p:cNvPr id="6" name="Espaço Reservado para Data 5"/>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7" name="Espaço Reservado para Número de Slide 6"/>
          <p:cNvSpPr>
            <a:spLocks noGrp="1"/>
          </p:cNvSpPr>
          <p:nvPr>
            <p:ph type="sldNum" sz="quarter" idx="12"/>
          </p:nvPr>
        </p:nvSpPr>
        <p:spPr/>
        <p:txBody>
          <a:bodyPr/>
          <a:lstStyle/>
          <a:p>
            <a:pPr>
              <a:defRPr/>
            </a:pPr>
            <a:fld id="{73E6932B-C25E-4846-9480-E26FDFD945FC}" type="slidenum">
              <a:rPr smtClean="0"/>
              <a:pPr>
                <a:defRPr/>
              </a:pPr>
              <a:t>103</a:t>
            </a:fld>
            <a:endParaRPr/>
          </a:p>
        </p:txBody>
      </p:sp>
      <p:sp>
        <p:nvSpPr>
          <p:cNvPr id="91140" name="Rectangle 2"/>
          <p:cNvSpPr>
            <a:spLocks noGrp="1"/>
          </p:cNvSpPr>
          <p:nvPr>
            <p:ph type="title" idx="4294967295"/>
          </p:nvPr>
        </p:nvSpPr>
        <p:spPr bwMode="auto">
          <a:xfrm>
            <a:off x="0" y="274638"/>
            <a:ext cx="8229600" cy="1249362"/>
          </a:xfrm>
          <a:noFill/>
        </p:spPr>
        <p:txBody>
          <a:bodyPr vert="horz" wrap="square" lIns="91440" tIns="45720" rIns="91440" bIns="45720" numCol="1" anchorCtr="0" compatLnSpc="1">
            <a:prstTxWarp prst="textNoShape">
              <a:avLst/>
            </a:prstTxWarp>
          </a:bodyPr>
          <a:lstStyle/>
          <a:p>
            <a:pPr eaLnBrk="1" hangingPunct="1"/>
            <a:r>
              <a:rPr cap="none" smtClean="0">
                <a:solidFill>
                  <a:schemeClr val="bg1"/>
                </a:solidFill>
                <a:effectLst/>
              </a:rPr>
              <a:t>Webcam</a:t>
            </a:r>
          </a:p>
        </p:txBody>
      </p:sp>
      <p:sp>
        <p:nvSpPr>
          <p:cNvPr id="91141" name="Rectangle 3"/>
          <p:cNvSpPr>
            <a:spLocks noGrp="1"/>
          </p:cNvSpPr>
          <p:nvPr>
            <p:ph type="body" idx="4294967295"/>
          </p:nvPr>
        </p:nvSpPr>
        <p:spPr>
          <a:xfrm>
            <a:off x="0" y="1600200"/>
            <a:ext cx="8229600" cy="4525963"/>
          </a:xfrm>
        </p:spPr>
        <p:txBody>
          <a:bodyPr>
            <a:normAutofit lnSpcReduction="10000"/>
          </a:bodyPr>
          <a:lstStyle/>
          <a:p>
            <a:pPr eaLnBrk="1" hangingPunct="1">
              <a:lnSpc>
                <a:spcPct val="90000"/>
              </a:lnSpc>
              <a:buFontTx/>
              <a:buNone/>
            </a:pPr>
            <a:endParaRPr smtClean="0"/>
          </a:p>
          <a:p>
            <a:pPr algn="just" eaLnBrk="1" hangingPunct="1">
              <a:lnSpc>
                <a:spcPct val="90000"/>
              </a:lnSpc>
            </a:pPr>
            <a:r>
              <a:rPr sz="3600" smtClean="0">
                <a:solidFill>
                  <a:schemeClr val="bg1"/>
                </a:solidFill>
              </a:rPr>
              <a:t> Atualmente existem webcams de baixa ou de alta resolução (acima de 2.0 megapixels) e com ou sem microfones acoplados. Algumas webcams vêm com </a:t>
            </a:r>
            <a:r>
              <a:rPr sz="3600" b="1" i="1" smtClean="0">
                <a:solidFill>
                  <a:schemeClr val="bg1"/>
                </a:solidFill>
              </a:rPr>
              <a:t>leds</a:t>
            </a:r>
            <a:r>
              <a:rPr sz="3600" smtClean="0">
                <a:solidFill>
                  <a:schemeClr val="bg1"/>
                </a:solidFill>
              </a:rPr>
              <a:t> (diodos emissores de luz), que iluminam o ambiente quando há pouca ou nenhuma luz externa.</a:t>
            </a:r>
          </a:p>
        </p:txBody>
      </p:sp>
    </p:spTree>
  </p:cSld>
  <p:clrMapOvr>
    <a:masterClrMapping/>
  </p:clrMapOvr>
  <p:transition>
    <p:fade/>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cap="none" smtClean="0">
                <a:effectLst/>
              </a:rPr>
              <a:t>Usando a webcam</a:t>
            </a:r>
          </a:p>
        </p:txBody>
      </p:sp>
      <p:sp>
        <p:nvSpPr>
          <p:cNvPr id="5" name="Rectangle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6" name="Rectangle 16"/>
          <p:cNvSpPr>
            <a:spLocks noGrp="1"/>
          </p:cNvSpPr>
          <p:nvPr>
            <p:ph type="sldNum" sz="quarter" idx="12"/>
          </p:nvPr>
        </p:nvSpPr>
        <p:spPr>
          <a:xfrm>
            <a:off x="8172450" y="6559550"/>
            <a:ext cx="914400" cy="244475"/>
          </a:xfrm>
        </p:spPr>
        <p:txBody>
          <a:bodyPr/>
          <a:lstStyle/>
          <a:p>
            <a:pPr>
              <a:defRPr/>
            </a:pPr>
            <a:fld id="{B777FAFE-2ACA-4623-A733-00FE864E45F8}" type="slidenum">
              <a:rPr/>
              <a:pPr>
                <a:defRPr/>
              </a:pPr>
              <a:t>104</a:t>
            </a:fld>
            <a:endParaRPr/>
          </a:p>
        </p:txBody>
      </p:sp>
      <p:pic>
        <p:nvPicPr>
          <p:cNvPr id="92165" name="Picture 5" descr="ANd9GcTxJpcylDPG56N_aVKvhIxKCgSTRHZFS58BEcaUuOlMtjMfct2n_BZ8hvba"/>
          <p:cNvPicPr>
            <a:picLocks noChangeAspect="1" noChangeArrowheads="1"/>
          </p:cNvPicPr>
          <p:nvPr/>
        </p:nvPicPr>
        <p:blipFill>
          <a:blip r:embed="rId2"/>
          <a:srcRect/>
          <a:stretch>
            <a:fillRect/>
          </a:stretch>
        </p:blipFill>
        <p:spPr bwMode="auto">
          <a:xfrm>
            <a:off x="900113" y="1628775"/>
            <a:ext cx="2171700" cy="2114550"/>
          </a:xfrm>
          <a:prstGeom prst="rect">
            <a:avLst/>
          </a:prstGeom>
          <a:noFill/>
          <a:ln w="9525">
            <a:noFill/>
            <a:miter lim="800000"/>
            <a:headEnd/>
            <a:tailEnd/>
          </a:ln>
        </p:spPr>
      </p:pic>
      <p:pic>
        <p:nvPicPr>
          <p:cNvPr id="92166" name="Picture 7" descr="mobiola-webcam-10"/>
          <p:cNvPicPr>
            <a:picLocks noChangeAspect="1" noChangeArrowheads="1"/>
          </p:cNvPicPr>
          <p:nvPr/>
        </p:nvPicPr>
        <p:blipFill>
          <a:blip r:embed="rId3"/>
          <a:srcRect/>
          <a:stretch>
            <a:fillRect/>
          </a:stretch>
        </p:blipFill>
        <p:spPr bwMode="auto">
          <a:xfrm>
            <a:off x="3924300" y="1557338"/>
            <a:ext cx="3311525" cy="260826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2"/>
          <p:cNvSpPr>
            <a:spLocks noGrp="1"/>
          </p:cNvSpPr>
          <p:nvPr>
            <p:ph type="title"/>
          </p:nvPr>
        </p:nvSpPr>
        <p:spPr bwMode="auto">
          <a:noFill/>
        </p:spPr>
        <p:txBody>
          <a:bodyPr vert="horz" wrap="square" lIns="91440" tIns="45720" rIns="91440" bIns="45720" numCol="1" anchorCtr="0" compatLnSpc="1">
            <a:prstTxWarp prst="textNoShape">
              <a:avLst/>
            </a:prstTxWarp>
          </a:bodyPr>
          <a:lstStyle/>
          <a:p>
            <a:pPr eaLnBrk="1" hangingPunct="1"/>
            <a:r>
              <a:rPr b="1" cap="none" smtClean="0">
                <a:solidFill>
                  <a:schemeClr val="bg1"/>
                </a:solidFill>
                <a:effectLst/>
              </a:rPr>
              <a:t>Modems </a:t>
            </a:r>
          </a:p>
        </p:txBody>
      </p:sp>
      <p:sp>
        <p:nvSpPr>
          <p:cNvPr id="93189" name="Rectangle 3"/>
          <p:cNvSpPr>
            <a:spLocks noGrp="1"/>
          </p:cNvSpPr>
          <p:nvPr>
            <p:ph idx="1"/>
          </p:nvPr>
        </p:nvSpPr>
        <p:spPr>
          <a:xfrm>
            <a:off x="468313" y="1196975"/>
            <a:ext cx="8229600" cy="4525963"/>
          </a:xfrm>
        </p:spPr>
        <p:txBody>
          <a:bodyPr/>
          <a:lstStyle/>
          <a:p>
            <a:pPr eaLnBrk="1" hangingPunct="1"/>
            <a:r>
              <a:rPr sz="3200" smtClean="0">
                <a:solidFill>
                  <a:schemeClr val="bg1"/>
                </a:solidFill>
              </a:rPr>
              <a:t>Aparelho que  modula o sinal digital para que este possa trafegar em meio digital. Posteriormente este processo é desfeito e quando os dados chegam ao seu destino. (demodulação)</a:t>
            </a:r>
          </a:p>
        </p:txBody>
      </p:sp>
      <p:sp>
        <p:nvSpPr>
          <p:cNvPr id="7" name="Rectangle 3"/>
          <p:cNvSpPr>
            <a:spLocks noGrp="1"/>
          </p:cNvSpPr>
          <p:nvPr>
            <p:ph type="dt" sz="half" idx="10"/>
          </p:nvPr>
        </p:nvSpPr>
        <p:spPr/>
        <p:txBody>
          <a:bodyPr/>
          <a:lstStyle/>
          <a:p>
            <a:pPr>
              <a:defRPr/>
            </a:pPr>
            <a:r>
              <a:rPr lang="pt-BR" smtClean="0"/>
              <a:t>06/10/2014</a:t>
            </a:r>
            <a:endParaRPr/>
          </a:p>
        </p:txBody>
      </p:sp>
      <p:sp>
        <p:nvSpPr>
          <p:cNvPr id="9" name="Espaço Reservado para Rodapé 8"/>
          <p:cNvSpPr>
            <a:spLocks noGrp="1"/>
          </p:cNvSpPr>
          <p:nvPr>
            <p:ph type="ftr" sz="quarter" idx="11"/>
          </p:nvPr>
        </p:nvSpPr>
        <p:spPr/>
        <p:txBody>
          <a:bodyPr/>
          <a:lstStyle/>
          <a:p>
            <a:pPr>
              <a:defRPr/>
            </a:pPr>
            <a:r>
              <a:rPr lang="pt-BR" smtClean="0"/>
              <a:t>‹nº›</a:t>
            </a:r>
            <a:endParaRPr lang="pt-BR"/>
          </a:p>
        </p:txBody>
      </p:sp>
      <p:sp>
        <p:nvSpPr>
          <p:cNvPr id="8" name="Rectangle 16"/>
          <p:cNvSpPr>
            <a:spLocks noGrp="1"/>
          </p:cNvSpPr>
          <p:nvPr>
            <p:ph type="sldNum" sz="quarter" idx="12"/>
          </p:nvPr>
        </p:nvSpPr>
        <p:spPr>
          <a:xfrm>
            <a:off x="8172450" y="6559550"/>
            <a:ext cx="914400" cy="244475"/>
          </a:xfrm>
        </p:spPr>
        <p:txBody>
          <a:bodyPr/>
          <a:lstStyle/>
          <a:p>
            <a:pPr>
              <a:defRPr/>
            </a:pPr>
            <a:fld id="{CC716AFC-27F6-4AB6-9149-04A8E81C305C}" type="slidenum">
              <a:rPr/>
              <a:pPr>
                <a:defRPr/>
              </a:pPr>
              <a:t>105</a:t>
            </a:fld>
            <a:endParaRPr/>
          </a:p>
        </p:txBody>
      </p:sp>
      <p:pic>
        <p:nvPicPr>
          <p:cNvPr id="93190" name="Picture 9" descr="1305296574_1"/>
          <p:cNvPicPr>
            <a:picLocks noChangeAspect="1" noChangeArrowheads="1"/>
          </p:cNvPicPr>
          <p:nvPr/>
        </p:nvPicPr>
        <p:blipFill>
          <a:blip r:embed="rId2"/>
          <a:srcRect/>
          <a:stretch>
            <a:fillRect/>
          </a:stretch>
        </p:blipFill>
        <p:spPr bwMode="auto">
          <a:xfrm>
            <a:off x="5076825" y="4724400"/>
            <a:ext cx="2808288" cy="1965325"/>
          </a:xfrm>
          <a:prstGeom prst="rect">
            <a:avLst/>
          </a:prstGeom>
          <a:noFill/>
          <a:ln w="9525">
            <a:noFill/>
            <a:miter lim="800000"/>
            <a:headEnd/>
            <a:tailEnd/>
          </a:ln>
        </p:spPr>
      </p:pic>
      <p:pic>
        <p:nvPicPr>
          <p:cNvPr id="93191" name="Picture 10"/>
          <p:cNvPicPr>
            <a:picLocks noChangeAspect="1" noChangeArrowheads="1"/>
          </p:cNvPicPr>
          <p:nvPr/>
        </p:nvPicPr>
        <p:blipFill>
          <a:blip r:embed="rId3"/>
          <a:srcRect/>
          <a:stretch>
            <a:fillRect/>
          </a:stretch>
        </p:blipFill>
        <p:spPr bwMode="auto">
          <a:xfrm>
            <a:off x="539750" y="4005263"/>
            <a:ext cx="4105275" cy="2184400"/>
          </a:xfrm>
          <a:prstGeom prst="rect">
            <a:avLst/>
          </a:prstGeom>
          <a:noFill/>
          <a:ln w="9525">
            <a:noFill/>
            <a:miter lim="800000"/>
            <a:headEnd/>
            <a:tailEnd/>
          </a:ln>
        </p:spPr>
      </p:pic>
      <p:pic>
        <p:nvPicPr>
          <p:cNvPr id="93192" name="Picture 11"/>
          <p:cNvPicPr>
            <a:picLocks noChangeAspect="1" noChangeArrowheads="1"/>
          </p:cNvPicPr>
          <p:nvPr/>
        </p:nvPicPr>
        <p:blipFill>
          <a:blip r:embed="rId4"/>
          <a:srcRect/>
          <a:stretch>
            <a:fillRect/>
          </a:stretch>
        </p:blipFill>
        <p:spPr bwMode="auto">
          <a:xfrm>
            <a:off x="6300788" y="3284538"/>
            <a:ext cx="2466975" cy="14287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lang="pt-BR" dirty="0" smtClean="0">
                <a:solidFill>
                  <a:schemeClr val="bg1"/>
                </a:solidFill>
              </a:rPr>
              <a:t>P</a:t>
            </a:r>
            <a:r>
              <a:rPr smtClean="0">
                <a:solidFill>
                  <a:schemeClr val="bg1"/>
                </a:solidFill>
              </a:rPr>
              <a:t>c gamer</a:t>
            </a:r>
            <a:endParaRPr dirty="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FFBA8B44-4EA2-4E7B-96C7-12ECF43777AE}" type="slidenum">
              <a:rPr smtClean="0"/>
              <a:pPr>
                <a:defRPr/>
              </a:pPr>
              <a:t>106</a:t>
            </a:fld>
            <a:endParaRPr/>
          </a:p>
        </p:txBody>
      </p:sp>
      <p:sp>
        <p:nvSpPr>
          <p:cNvPr id="19461" name="CaixaDeTexto 6"/>
          <p:cNvSpPr txBox="1">
            <a:spLocks noChangeArrowheads="1"/>
          </p:cNvSpPr>
          <p:nvPr/>
        </p:nvSpPr>
        <p:spPr bwMode="auto">
          <a:xfrm>
            <a:off x="428596" y="1285860"/>
            <a:ext cx="7786687" cy="3416320"/>
          </a:xfrm>
          <a:prstGeom prst="rect">
            <a:avLst/>
          </a:prstGeom>
          <a:noFill/>
          <a:ln w="9525">
            <a:noFill/>
            <a:miter lim="800000"/>
            <a:headEnd/>
            <a:tailEnd/>
          </a:ln>
        </p:spPr>
        <p:txBody>
          <a:bodyPr>
            <a:spAutoFit/>
          </a:bodyPr>
          <a:lstStyle/>
          <a:p>
            <a:pPr algn="just"/>
            <a:r>
              <a:rPr lang="pt-BR" sz="2400" dirty="0">
                <a:solidFill>
                  <a:schemeClr val="bg1"/>
                </a:solidFill>
              </a:rPr>
              <a:t>Quem prefere jogar no </a:t>
            </a:r>
            <a:r>
              <a:rPr lang="pt-BR" sz="2400" b="1" dirty="0">
                <a:solidFill>
                  <a:schemeClr val="bg1"/>
                </a:solidFill>
              </a:rPr>
              <a:t>computador</a:t>
            </a:r>
            <a:r>
              <a:rPr lang="pt-BR" sz="2400" dirty="0">
                <a:solidFill>
                  <a:schemeClr val="bg1"/>
                </a:solidFill>
              </a:rPr>
              <a:t> em vez de ter um videogame, sabe que não adianta querer economizar nos recursos do seu PC. </a:t>
            </a:r>
            <a:endParaRPr lang="pt-BR" sz="2400" dirty="0" smtClean="0">
              <a:solidFill>
                <a:schemeClr val="bg1"/>
              </a:solidFill>
            </a:endParaRPr>
          </a:p>
          <a:p>
            <a:pPr algn="just"/>
            <a:endParaRPr lang="pt-BR" sz="2400" dirty="0">
              <a:solidFill>
                <a:schemeClr val="bg1"/>
              </a:solidFill>
            </a:endParaRPr>
          </a:p>
          <a:p>
            <a:pPr algn="just"/>
            <a:r>
              <a:rPr lang="pt-BR" sz="2400" dirty="0" smtClean="0">
                <a:solidFill>
                  <a:schemeClr val="bg1"/>
                </a:solidFill>
              </a:rPr>
              <a:t>Um</a:t>
            </a:r>
            <a:r>
              <a:rPr lang="pt-BR" sz="2400" dirty="0">
                <a:solidFill>
                  <a:schemeClr val="bg1"/>
                </a:solidFill>
              </a:rPr>
              <a:t> </a:t>
            </a:r>
            <a:r>
              <a:rPr lang="pt-BR" sz="2400" b="1" dirty="0">
                <a:solidFill>
                  <a:schemeClr val="bg1"/>
                </a:solidFill>
              </a:rPr>
              <a:t>PC para jogos</a:t>
            </a:r>
            <a:r>
              <a:rPr lang="pt-BR" sz="2400" dirty="0">
                <a:solidFill>
                  <a:schemeClr val="bg1"/>
                </a:solidFill>
              </a:rPr>
              <a:t>, que tenha a configuração ideal para games, se mostra mais eficaz em todos os pontos, desde a rapidez para o carregamento das imagens e fases até os elementos visuais, que surgem na tela com muito mais qualidade gráfica.</a:t>
            </a:r>
          </a:p>
        </p:txBody>
      </p:sp>
      <p:pic>
        <p:nvPicPr>
          <p:cNvPr id="139266" name="Picture 2" descr="http://www.fixmypcfree.com/wp-content/uploads/2014/09/pc-gaming.jpg"/>
          <p:cNvPicPr>
            <a:picLocks noChangeAspect="1" noChangeArrowheads="1"/>
          </p:cNvPicPr>
          <p:nvPr/>
        </p:nvPicPr>
        <p:blipFill>
          <a:blip r:embed="rId2"/>
          <a:srcRect/>
          <a:stretch>
            <a:fillRect/>
          </a:stretch>
        </p:blipFill>
        <p:spPr bwMode="auto">
          <a:xfrm>
            <a:off x="4786313" y="4357694"/>
            <a:ext cx="3325923" cy="2214578"/>
          </a:xfrm>
          <a:prstGeom prst="rect">
            <a:avLst/>
          </a:prstGeom>
          <a:noFill/>
        </p:spPr>
      </p:pic>
    </p:spTree>
  </p:cSld>
  <p:clrMapOvr>
    <a:masterClrMapping/>
  </p:clrMapOvr>
  <p:transition>
    <p:fade/>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543956" cy="1249362"/>
          </a:xfrm>
        </p:spPr>
        <p:txBody>
          <a:bodyPr>
            <a:normAutofit/>
          </a:bodyPr>
          <a:lstStyle/>
          <a:p>
            <a:pPr>
              <a:defRPr/>
            </a:pPr>
            <a:r>
              <a:rPr lang="pt-BR" sz="2400" dirty="0" smtClean="0">
                <a:solidFill>
                  <a:schemeClr val="bg1"/>
                </a:solidFill>
              </a:rPr>
              <a:t>P</a:t>
            </a:r>
            <a:r>
              <a:rPr sz="2400" smtClean="0">
                <a:solidFill>
                  <a:schemeClr val="bg1"/>
                </a:solidFill>
              </a:rPr>
              <a:t>c gamer - </a:t>
            </a:r>
            <a:r>
              <a:rPr sz="2400" b="1" smtClean="0">
                <a:solidFill>
                  <a:schemeClr val="bg1"/>
                </a:solidFill>
              </a:rPr>
              <a:t>Sistema operacional </a:t>
            </a:r>
            <a:r>
              <a:rPr sz="2400" b="1" smtClean="0">
                <a:solidFill>
                  <a:schemeClr val="bg1"/>
                </a:solidFill>
              </a:rPr>
              <a:t>do </a:t>
            </a:r>
            <a:r>
              <a:rPr sz="2400" b="1" smtClean="0">
                <a:solidFill>
                  <a:schemeClr val="bg1"/>
                </a:solidFill>
              </a:rPr>
              <a:t>computador</a:t>
            </a:r>
            <a:endParaRPr sz="2400" dirty="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13" name="Espaço Reservado para Rodapé 12"/>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FFBA8B44-4EA2-4E7B-96C7-12ECF43777AE}" type="slidenum">
              <a:rPr smtClean="0"/>
              <a:pPr>
                <a:defRPr/>
              </a:pPr>
              <a:t>107</a:t>
            </a:fld>
            <a:endParaRPr/>
          </a:p>
        </p:txBody>
      </p:sp>
      <p:sp>
        <p:nvSpPr>
          <p:cNvPr id="19461" name="CaixaDeTexto 6"/>
          <p:cNvSpPr txBox="1">
            <a:spLocks noChangeArrowheads="1"/>
          </p:cNvSpPr>
          <p:nvPr/>
        </p:nvSpPr>
        <p:spPr bwMode="auto">
          <a:xfrm>
            <a:off x="571472" y="1714488"/>
            <a:ext cx="7786687" cy="3046988"/>
          </a:xfrm>
          <a:prstGeom prst="rect">
            <a:avLst/>
          </a:prstGeom>
          <a:noFill/>
          <a:ln w="9525">
            <a:noFill/>
            <a:miter lim="800000"/>
            <a:headEnd/>
            <a:tailEnd/>
          </a:ln>
        </p:spPr>
        <p:txBody>
          <a:bodyPr>
            <a:spAutoFit/>
          </a:bodyPr>
          <a:lstStyle/>
          <a:p>
            <a:pPr algn="just"/>
            <a:endParaRPr lang="pt-BR" sz="2400" dirty="0" smtClean="0">
              <a:solidFill>
                <a:schemeClr val="bg1"/>
              </a:solidFill>
            </a:endParaRPr>
          </a:p>
          <a:p>
            <a:pPr algn="just"/>
            <a:r>
              <a:rPr lang="pt-BR" sz="2400" dirty="0" smtClean="0">
                <a:solidFill>
                  <a:schemeClr val="bg1"/>
                </a:solidFill>
              </a:rPr>
              <a:t>Um</a:t>
            </a:r>
            <a:r>
              <a:rPr lang="pt-BR" sz="2400" dirty="0">
                <a:solidFill>
                  <a:schemeClr val="bg1"/>
                </a:solidFill>
              </a:rPr>
              <a:t> </a:t>
            </a:r>
            <a:r>
              <a:rPr lang="pt-BR" sz="2400" b="1" dirty="0">
                <a:solidFill>
                  <a:schemeClr val="bg1"/>
                </a:solidFill>
              </a:rPr>
              <a:t>computador </a:t>
            </a:r>
            <a:r>
              <a:rPr lang="pt-BR" sz="2400" b="1" dirty="0" smtClean="0">
                <a:solidFill>
                  <a:schemeClr val="bg1"/>
                </a:solidFill>
              </a:rPr>
              <a:t>Windows 7 ou 8</a:t>
            </a:r>
            <a:r>
              <a:rPr lang="pt-BR" sz="2400" dirty="0">
                <a:solidFill>
                  <a:schemeClr val="bg1"/>
                </a:solidFill>
              </a:rPr>
              <a:t> pode ser considerado a melhor opção se você gosta de jogar por causa da enorme compatibilidade, ou seja, existem muito mais jogos compatíveis com Windows do que com o sistema Mac, por exemplo, presente em um </a:t>
            </a:r>
            <a:r>
              <a:rPr lang="pt-BR" sz="2400" b="1" dirty="0">
                <a:solidFill>
                  <a:schemeClr val="bg1"/>
                </a:solidFill>
              </a:rPr>
              <a:t>computador Apple</a:t>
            </a:r>
            <a:r>
              <a:rPr lang="pt-BR" sz="2400" dirty="0">
                <a:solidFill>
                  <a:schemeClr val="bg1"/>
                </a:solidFill>
              </a:rPr>
              <a:t>.</a:t>
            </a:r>
          </a:p>
          <a:p>
            <a:pPr algn="just"/>
            <a:endParaRPr lang="pt-BR" sz="2400" dirty="0">
              <a:solidFill>
                <a:schemeClr val="bg1"/>
              </a:solidFill>
            </a:endParaRPr>
          </a:p>
        </p:txBody>
      </p:sp>
      <p:pic>
        <p:nvPicPr>
          <p:cNvPr id="138242" name="Picture 2" descr="http://www.themebin.com/wp-content/uploads/hd-wallpapers/1920x1080/windows_7_wallpaper.jpg"/>
          <p:cNvPicPr>
            <a:picLocks noChangeAspect="1" noChangeArrowheads="1"/>
          </p:cNvPicPr>
          <p:nvPr/>
        </p:nvPicPr>
        <p:blipFill>
          <a:blip r:embed="rId2" cstate="print"/>
          <a:srcRect/>
          <a:stretch>
            <a:fillRect/>
          </a:stretch>
        </p:blipFill>
        <p:spPr bwMode="auto">
          <a:xfrm>
            <a:off x="0" y="6094524"/>
            <a:ext cx="1357290" cy="763476"/>
          </a:xfrm>
          <a:prstGeom prst="rect">
            <a:avLst/>
          </a:prstGeom>
          <a:noFill/>
        </p:spPr>
      </p:pic>
      <p:sp>
        <p:nvSpPr>
          <p:cNvPr id="138244" name="AutoShape 4" descr="data:image/jpeg;base64,/9j/4AAQSkZJRgABAQAAAQABAAD/2wCEAAkGBxISEhUUEhMVFhUXFRgYFxcYGRcZFxYdFxcWGRoYFxkYHCggGh0nHRwcITIiJSksLi4uGB8zODMsNygtLy0BCgoKDg0OGxAQGzIkICQsLCwsLCwvNSwsLCwsLSwsLCwsLCwsLCwsLCwsLCwsLCwsLCwsLCwsLCwsLCwsLCwsLP/AABEIAKgBLAMBEQACEQEDEQH/xAAcAAABBQEBAQAAAAAAAAAAAAAAAgMEBQYBBwj/xABKEAACAQIDAwcIBwUFBwUAAAABAgMAEQQSIQUxQQYTIlFhcdEHFFKBkZKhsTIzQlNzssEjNGJy8BWCk9LxFyRUY3Si4RZDRMLT/8QAGwEBAAIDAQEAAAAAAAAAAAAAAAECAwQFBgf/xAA4EQACAQICBQkIAgMBAQEAAAAAAQIDEQQSBSExQVETFFJhcYGRobEVIjIzNMHR8AZyI0LhUxbx/9oADAMBAAIRAxEAPwDxyu8ZAoAoAoAoAoAoAoAoAoAoAoAoAoAoAoAoAoAoAoAoAoAoAoAoAoAoAoAoAoAoAoAoAoAoAoAoAoAoAoAoAoAoAoAoAoAoAoAoAoAoAoAoAoAoAoAoAoAoAoAoAoAoAoAoAoAoAoAoAoAoAoAoAoAoAoAoAoAoC+h2ZE8Ebs2S0U0jkDMz5Z0jVQCQL9LfWFzak0Uuxf8AYIytZxkBjkzlTzgjfDyTHQNa4Atl4tbUCo5TX+8RfeMQbPjkS8Wdl55E+rBm1jkYhQHy5ejx77i2tnJp6/8Agux3GbASMO7yMFEcbquVS5MjSJlNmyizIbm+7t0qsareqxNygrOWCgCgCgCgCgCgCgCgCgCgCgCgCgCgCgCgCgCgCgCgCgCgCgCgCgJ+z1iytzls11y3uNwe9yBoL5apK+4qyVOmFyizXIDdYJFiQd2r3sLGw31VZgaduTMMuBjmUFGVY7lQnSYrc582uulraaNeuJWxlWFSSUt7OhSw0alt2rcY/bsYWYgKq9GO6rooJjUtb13rr4ObnRUm77fU1KkcsrFfWyUCgCgCgJY2jII+buMuVktYbmdZDr/MoquRXuRYfj23MLWYWGQWKqQQkbRBWBGoyMQQd96rycSMp2PbUik5FjVSbmML0D0HjINySQVdgdb68LCnJp7RlG8XtaWRcpyhcqqFVQAFRnZVHcXOu88SalQSdyUiBVyQoAoAoAoAoAoAoAoAoAoAoAoAoAoAoAoAoAoAoAoAoAoAoAoAoBcUhVgymxBBB6iDcVG0EuTa0rCxynQj6K7iLdXVoKrkRFia/KvFGBcOXHNKLKuVdO0Hfc9vUKwTwdGbu0ZI1JRd0yqxWJeRsznM1gCdLnKABe3YN9Z4QjCOWOwoM1cBQBQBQDqYd2FwjEdYBIqLlJVIRdm0u8V5nJ92/unwpdFeWp9JeIeZyfdv7p8KXQ5en0l4h5lL92/ut4Uuhy9LpLxR3zKX7t/dbwpccvS6S8UHmUv3b+63hS45el0l4oPMpfu391vCl0OXpdJeKDzGX7t/dbwpccvS6S8UcfByAXMbgDeSpAHwpcKtTbspLxEjDv6Dew1NmZQ82f0G901NmA82f0G900swHmz+g3unwpZgPNn9BvdPhSzB3zWT0H90+FLMB5rJ6D+6fClnwAeayeg/unwpZ8AcOHcWujC5sNDqeoVFmQ3baL8yl+7f3W8KnLLgU5WHSXiHmMv3b+63hTLLgOVh0l4h5jL91J7reFMsuA5Wn0l4nfMJfupPdbwplfAcrT6S8RpYHIuFYjsBrE6kE7NrxJdSCdm0K81k9BvdNRy1PpLxI5Wn0l4h5pJ6D+6actT6S8RytPpLxO+aSeg/unwpy9LpLxHLU+kvEbkjZdGBB7RarxlGSvF3LRkpa07iKsWHY8M7C6oxHWFJHwFVcoraybPgL8yl+6k9xvCozx4oZXwfgKGzpj/7MvuP4U5SHFeIs+D8BPmE33UnuN4Uzx4iz4eRzzST7t/dbwqc8eIyvgAwUv3b+63hTNHiRZh5lL92/ut4UzLiBirAKAKA2vJRM0Ua7ruR7WtWN6rnmNJq+Kt2GiTZjWJJFhxFzfS4I01FUzo0ubsDs8qQGYaso01tm41Ocq6Fto6NlsbWYX137rbwb9o17qZw8PwZwYA2BDDXv9g0pnKuhqvcYmjKmx9vA310q6d0YJxyuzOA1JQUKFSFt792l/kP6Uew29HfVU+0q8HEWUAeiP0H61vJpJHuSUMBL6J9o46ddOUjxB1cFIb9E6b91M8eIGBVyRQoBQqSRQoC4w+ykYxxmRhNKqsoygxjnBmRWbNe5FtQCBmG/WsEqrScral46tpFzN7QPSg/GX5Gsk/ij2mHFfKl2M0Cmt88yS8Dg5ZTliRnPEKCbd/V66xVKsKavN27RGEpu0VcsMXsOeFQZQqEgsELDOQN5A7PbWGniqdR2hr67ai9TDzgry1dW8gX0NZmYFtMdsX6lf735jXzbS31Uu70Rs6Q+ol3eiLfBRB2AJsLMSd9gqljYcTYVzoxu7GlGKk7Ms5djMQDCHk0BKhSzC9/QBHV7avKg3rjrMksO2rw1/vUV7KQbEEEbwdCO8VrtW1M1ZKzszJ8rfrl/DH5nr1mgPppf2foj0ehvkP+z9EUldw6xvuSA/3ZO9/zGuPjJJVmuw6eFg3STXWaHDNlIIBuOomtXNE2cjJiYiZzcE8dNw6qlZUirTuMSz8LWHHU+NWUk94ytbiO4Q1eJSVhmQjh4Vm5RIxcm5EWRmvuqjrXepl1RaWtHmddk5QUAUBteSovCmhPSbQbzqd1Y2eY0n9U+xGhcDWyS3Hbu0G/q0qiNJ24MU0a6fs5ey/Vf+vbU95DS4M6VUA2ST13tu426qLtKuyWpMVlT7uQdW+wudN9NfEh5eDOtGut0kvc2/S+lTd8SrS3pi3hU3yxyA/Kib4kSit0WdeEW6Mcl9LaG39cKJ9ZWUFuiyo5QKRh5gRY5D+lX3GXR6tioX4lXgGUAZgSMo3adXURW7Z5VY9wSZJYyDlVgb6dI6f13VKUt4HEmi0urHr1Ivp31FpAYkIucosOAq6vbWScFSBQoSdqQarDYnLPh8OI1YGONRLY89llUFnjf7Krma2hsFPbbSlG8JTvbW9W7Vua6yNxjNpgB4ADcCcAEbjv1FbUvij2ow4r5Uuxl6DW+eZZ6fs/BthNngmZcO72LOVLZc3WPStYXO7dXnKtRYjFP3cyW69r2+x14QdLD/Flb3/u8YxWPjfAypLiVxDgMY3EbAg5dFJta/C+mjVeFKccTGUIZVqurmOc4yoSUp5nrs7GE4Gu2zkbzHbF+pX+9+Y1820t9VLu9EbOkPqJd3oj0zkgUh2dNiRBFJKkwUF1zWBCDgCbC5NVw9o0XO13czYW0KEqmVNpms5C7flxT4hZDHljyBQilbXLg3vv3CtrC1pVHJPdwN3BYiVWUk7auHeee8uf3/Efzj8i1ysZ86RxNIfUS/dx5vyt+uX8MfmevR6B+ml/Z+iOxob5D/s/RFJXcOsbbkvyhw8GGVJGYMCxICZt7EjXdXBx9CpOu3FatW86+CxFOnSyyfHcajZG2cPidI5FDeiwCMe4cfVXNqQqUXeS79pvQrUqmpMuDhZRuvbqNxURxkSJUk9jGpcPKfsL7v6msixcCnIPj5kQ7OkO6Mew1dYuBDoPiMy7Im9Fvdq3O1wI5uukRX2JN6Lez/zTnMSeR6zymvUHnwoAoDa8lCOZS5IGZtRvGp3VjZ5jSf1TvwRoFnAF+dkud47d2/uqtuo0sy6TFNMtxaSTvP8Ar10s+BVyjfaxwTqb3kkseHHd8NaWfAZ4va2dWdb6ySWFreNLPgVzx4s40y8HkPfp3GpSZVyXFjfnD+k3tNWsjC5y4nRO3pN7TSyIzy4kDlAxOHmJNzkP6VO42dHtvFQb4lNCeivcPlW/HYj3A4pqxIugFCgOigHoApPTJAtwFzUO+4kkc3CD9Nz3D+v6FVvPgQSYsdZDGJ5wlyMoJykE9V9O0caq4XebKrgotp2zwW3c+tvYatL4o9qMOK+VLsL5a6B5k2OF5aZecVojLHI7MUkYdDMblVOU5lv1iuTPRt7NSytK11vtv2m7HG2umrp7nuI22eU7TRiGKJYIb3Kr9rjrYAAX1tWShgVTnyk5ZpcWYa+Lc45IrKij4Gt1mpvMdsX6lf735jXzbS31Uu70Rs6Q+ol3eiNhyb5W4jBKUiyFGbMQy31sBvBB3CtWjiZ0lZGOhjKlFWjsNVgPKcoJMmFAJ3tGwubbrgj9a2Y6RW+PgbkNKpP3oeBjNubR85xEk2XLnN8t72sAN9hfdXOr1OUm5cTk4irytRzta5huVv1y/hj8z16jQP00v7P0R3tDfIf9n6IpK7h1hxBu0OvGxtv7K5+IlaoZoPUSsPh7kgFbjeNb+q41FYcyMsXrsazYHK7GYeyh86DcknTHcD9Ieo1p1cHSqO9rPqMqqM2K8uHI1ijU+39a1HgLGxGcOvxGJuWUh3BPZVlgy3KxWwo9ocoMU++Xm17Mq/HfWzDDQW4xSrSe8y2J2tdiWklc+lm8da2VBLYkYHNvaygrsmiFAFAbTksoMKXNhmbW17anhWNnl9JpPEu/BFxNGotlbN6iPnRXOdJJbHcSKkoKAoVFCpIYoUKiwKEC4wLi5sLi56u2gSV9ZF5TIohnCnMoU2NrXF99Qr21m5gkljIKLurjXJHHpBKskhYDm7XUEm5ykbuGlbNWDnTsj2pJ5VbUTEyqyXICZbkWP0if1qcPTdOLTJRTCtgkVQHRQChUkihQHRQEPaX0oPxl+Rqk/ij2owYr5UuxmkgjU73C94J+Vbsm1sVzzSSe1jywL94PYesb/j7Ko5S4DKuItoVA0cHssdahSbewq0uInge6pZRbTI7AW8SAm30tf7zV830r9XLu9EbWP14h93oWc0QU6MG03i+nZrXMkkt5oySWxnAKoY2OAVUozKcrfrl/DH5nr1ugPppf2foj0mhvkP8As/RFJXcOsWOzUvlzPkUnU2vbttxrn4j4zYp/CScTg4wQyTAsQb2uCNw1BrWZkSTdxuSbXW9+uoLMkQYokWv40uEhTYq32yKkEaWZW3sx7b0uRqIjLH21NylkQ67BqhQBQD4DBQc1hrpe3HqvXMxOJnCpliYZvXsHdn4eWV7K3R3kkkWHt31iWMqP/wDBFJ7i8Xk3M2YxCSRUF2YHQaXtodT2DWonjZrevAyxoOSvFFM2IVNHDXJG5mIyn7Q1F+7j2VHOq+5rwMLj1FjyMihxGOWKdmELZt7lTe3RBa+mtTzurbdfsLRjF6rG8h8nuHkjZ45JD0uiS9xYMLrYdlxe9+PZVOf1Lmy8NDKtVmUmw+SOeHNJ02EgVyk4IUHPvCk9Sj+9Vni6rbt6GBQhdXRJm5EnEEpg7KUTNI8sktgzM+WID0sq3Pq66q8dUh8XoZObxk/dRT/+n280xErRMWhzI7CRmVXUjW3UVYHpdvq3MNWlVSk2vua1W1OrkynomC8muz2w8blJczRoxPOvvZQTpek681vKZ5XHY/Jvs0gXjmuTl+uf276osXInNLicm8nuyUkWNhKGb6I52W2uguw0BJ0FzrVucyTtcJ1Grok/7Ldm+hL/AIz+NTy8+JXPIZxfk32XEjO6zBVFyedkJ9QGpPCwo8RJbwpzbsjkHk32Y65lSa2u+WQEW0IIOoIOlqhYmT1pkuU07Mptt8i9nQrEVWQ5ns37V9wsDbXt39lYauNqRSszJDM27k7aXk9wCBciSG+tzO4Fvbrc23VepipxWplYSk3rMh5QOS0GEERiDrmkVTd2a/RYkqSe6tnDVZzqZZGbDf5KijLY2ZwYJet/ebxrqcmj0HszDcPMUMCvW/vt41PJRJ9l4bo+YoYBet/fbxqeSiW9lYXo+Z3zBOt/fbxqeRiT7Jwtvh8yLs7Cq0ak5uO5iOJ6qijhaVSGaS1nh8XiJwquKt4dRLGBT+L3m8ay8xodE1ueVOrwFDAJ/F7zeNOY0OiV55U6vBChgE/i95vGnMKHRI57U6vBFNtqEI4Av9EHUk8T11q16MKUssFY62AqyqU25cfwV9YTdNBsnZ0bxBmBJJPEjjXndI6Qr0a7hBq2rccXG42tSquMXq1E4bFh9E+8a0PbGK4rwNR6TxHHyFjYkHon3mqPbOK4rwRX2piePkKGw4PRb3mqvtnFcV4Ir7VxPHyK3aezY0lRVBsUJPSO8GvQaGxM8VCTq7nwtuPQaCqSxkmq2vs1DY2dH1H3j413OSieo9nUOD8Wd/s2PqPvHxqeRgT7OocH4soa1jz4UAUBd7GgWXInQuLlr3JAvpYWsfl11wdINxqt9hgntF7SLS4hYYR9KQIWAsGYkDeNDb9K1oe7C7M1GD1LiesbNgxeGw0kSQRWTLzahxmfMbFmN/XrbqrA2nvOkk47EeQ8rcPJHOWZQjZmGW4JFzoO3j7a2oa4o51dWkyb5MrDHpe2sco6WguVPHuqZWa1lKbeZWPUMHhoCkbtlGbKuW+ViwvmHeOkT/LWurM6c52jexH2VPzEWOlYplWTCnR1YDKsYYN6PSHHfv41sLUtRzpWcjN8jNuyzvi3liB5xxKDzeazMhjAAtcaceytfFLJlzb7m7hGpuVt1jM4bb0g8/jJaOOeNrRoOhmQgC4vZeiDuvwrqYL3bJq91tObib1Kl07Wew9+wOKUYXD3NrxR37LIPbWGrUSZCg7kOPF3AYOL3uNDqRoM1/o6i1aiqq9zNyWoVHtZg6s4bKSAwyqQNd+ZToAevqroVKcNU2aVKtN/41Z32j8+3CCbW3kAHS4HUb8awOsbKotlbtLlECoVxox3KC27UbhpwN+ytPGV58naJ0NH4aLq3e4YG3GiY2F0y7ibMD6uHbWWlXtDuNXEUP8AI3fe/Uy22dp88FzAAKSQdbC5tZuseNYJ1ZSZW0YoMbyknTmkTLlXQm2qqLWO7WkakpLW+wiyT2FFyux7yQwAlSvPhiRbVirC99+4Wt2Cunomo3WafD7oz0EuVg+tFdgYOckRL2zOq36sxAvXpJPLFs9LKWWLfA9SxPJHZMEogkaRzzbl3HOMyNmiy5ubUqmhb6Q4jrFcxYnESjmXH88TkxxeJnHOrbVbz4lUnJnAq0oid5yDaMtcRqObDXbIA0jg5rRrqbC4Auazc4qtK+rjx2+S62Z+dVmotq3Hjt69i62YLhXTOvuIWyvql9f5jV8N8pd/qfL8d8+Xd6G+5F8iBjIZZ5ZTDGlwpy3vYXLEmwyjs366i1a2Mx/IzUIq7f74jD4XlIuUnZGul5FYQ4YKMJKt16EwJaXMR0WeMHRSbaW0vqFtcc9Y+ryl867N3Yn+95tPC03C2Xv3nleKwkkTlJUZHXerCxFeghOM1mi7o484OLszNcofrF/kHzaufjPjXYdvRnyX2/ZFXWqdE1ewfqV72+ZryGmPqn2I83pL6h9iPTvJ1yRhxcckuIDFQ2RACV1AuzXG/eB7aw4TDRqJymXwODhVi5T7i+2f5PcJz0gZcQVQi2cqEkzC/RKgMbbju1rPDA08zvc2YaNo53dPVx2MxXLLYgwmJaNb82QGS+psd4J7CCPZXNxdHkqlls3HJxuH5GrlWzcYnbP18f4bfOvSfxv5c+37Hof4r8cv3caLyd7CjxuL5uQ9FY2e2tmsVFjYg26XA8K72LrOlTuj12NrypU7x42NjtLyd7OiciTGmInpBCUFgSbWzXNuGpO6tSGOrSWqNzShpCvJe7C54BWycsKAKAvNjbKYqsyuym9rDTQE3vrruvauFj5rlnF9Rhb96w6ZGhbnVCWRtADxHX7Piaw2Uo2NiLaaaN7i8VhRhy7O8bDpMhZi5zWNl9NTpYnd6q1Ir/U6EpLLmZ5/tVWxQW1uczE6tew32LHs48bVtXUFrObVd7yZL5GbPlhxaNIuhSQWWzMLod43C9R7lRZWY6c2pe7tPRIsXiZlCYaKFkhOruEUqSL5Q1wdARu6xUSjTUcr/wCnUq0ZUkle8ntX+q4LtGsbPJPG2HnbJmYLKEykDLaQFTre5AHZc0o0oxacGzRr32SLvYWxUwbSxwu5LhTmkyOpKqdAFVSPX6qYmUG/f2jDRmo+5sMvyq8nmFiwuIxQmnMqqz5WKZcxIuCAoJHS4ddbeEqqclbc9hiqQcJay1wUpWGHKdBGpsTu6INcium6j7WbMdg/Nj441zM65d97i3SOlvX86U4Nq28u2o62UcXK5M+ilN6iTJZSQdApG/TXr1Fdas88FFbUcygslRylsd1x7xvG7ajBILgEAsxvw3k9dq0FGT2I33VhEq5tuSySA4eXKFXVgAw1/htrw+NTOjHJ/kjdkQxc4yvTdlvIJ2zMXMcrKXBzBwbBh3W0rJkjkvHVusYp1ZXebWdO01zlZTZTbrO/T7PtrA4O14lU7icbtEBdDmA+kd9tdAO7fe1ul2VEabuG+BXYvFAxRoDfLODf0uiRmtw1rqaLjau31fcz4b5kV1ol4BrSxm5Wzqbi1xqNRfS47a9JL4Weln8LPUYOUuAimRSyPlEgYsGkju7RMDzgBJY2bM9mu1+Frcx0K0ot9nU9+70Rynh60oN9nU9+7hwQgcosPFEDniDF1JKkyyH/AHXKdABYZjxIsSdKtyE5StZ+i+Ivzec5Ws/RfEeY8K6529xB2X9Uvr/Mavhvlrv9T5fjvny7vQ9W2T5QcOy4aHEwERxLle1mRiqhUbJbXde2tib8K51XRtROc6ctb7n16zNDGQajGS2GtHlM2d94/wDhv4VoeysTw80bPPaPEwflH23gsW0cmGzGXUSMVZQVH0RZt5vfdXW0dh69FONTZuOfjatKpZx2nlnKH6xf5B82qcZ8a7De0Z8l9v2RV1qnRNXsH6le9vma8hpj6p9iPN6S+ofYj13k1yyw2D2cii7zAv8AsxcXJYm5a1gLEVWjiqdOilv4GxQxlOjh0t/AYwnlRmzjnIUKX1CkhgOwk2Jqi0jK+tajHHS0r+9HURfKNtnD4poGgfNZGzaEWuVsDcb99YsfWhUyuLMOkq9Oq4uDvtPNNs/Xx/ht867v8b+XPt+x2f4r8cv3canyY7ZgwmLaTEPkQwst8rNqWQgWUE8DXdxlKVSnaK3nrMdRnVpqMFd3NhtHl1gxNI0bCVXIa9mXLZFTLZ0v9m9/4q04YOrlSat+9ppQwVXKk1a37xPnqts5oUAUBseS+BmmjjSMfSZkQ3+kWa2gvbjxturz+Pa5w+4z0cHOcXU2R16+zaXHK/kgcFFmzB/2+UghVYKV/ZuqZiRc5gb6bu2osYU7ltsrZS4vAKZVKsi9Fha+liL3Gq3/AFrTm8s9RvwjnhZmJgUpPrdir6HTt3Df1d9Zp64mhVjqaNbsIqMQjFWW+Y6jUkxsLakViofFa5qU3aVw2Tj1CyRRyFH54kMEDkhjcC276PGr1oNT1ncWJVa8tjH0lRsS0bNIW56MDP0W6Ta2QDSyaa9dZqScYXNDEtSqmyEmWaXMSLlUAJALnIJAoLDirHd1Vq4hNvMbGE1px4GS5ecpTFhnw+QsZoCrMzXK2bRrgWLWABG7StrAU5uqppar2bGJVPK4uWvalxDCYgGKMAOf2aDLvA0Gu7t+NaVXNyku1+pq8qVG1MA00gIuqhekNSTaxGm4VkpVMkXq1mGbctpExUQC5MgI4b1Ze0XuCb8dKRm82a5GZ2sVeCgK/tJARJZo7XuStrXsDpes05r/AFZW29jkaRqOinG/HeeO+qXb2k57bBrZuCjlnYkqvRAA6WlibmxIrdw2GddOKla2s08TjORSeW9xzESxoxXm1OU2J1INu+tapScJOLew2KWIU4KaW0ivNFr+zXXfcEiq5XxLZyHiWUlMqBf2gOn9d1dHRq/yvs+5s4OV60e1FikTEXCkjrANq9DdHq7pHSpG8WqyLpnRVi6FVJO4h7IUmNQASddB3mr4Z2pL93ny/Gr/ADy7vQniBvRb2Gs+ZcTUys4KsUYsUKlByh+sX+QfNq5uM+Ndh3dGfJfb9kVdap0TV7AF4Vt1n5mvIaY+qfYjzekvqH3FpkI3gj1VymjntMWtUZRixUMoU22fr4/w2+des/jfy59v2PW/xX45fu44sLWvlNuuxr090e4zICpG8WqyLpmUrSPIhQBQGw5Pz4kYZVjSIpdrFmYMDc6i27vrQraMjXqcpdr/AIW9vRwkeQcb7/EYm2ViWbMRGSeOY37r23dlXWjVxZzHpmg3v8DRbF2pj8PEYljgZd3SZ7gdVY5aJjJ7WZY6cpR2X8CmmwOJZy+SIXN7Z2sO7qq3suNrXZjlpig+PgNYnHTxuoKJmsSDndhuynfx1+FVp6KjCW30M+Ay4xtUvPURIcROrMyhAWGup4biNNKzVNFqe1nYpaPrw2W8QwU+Jjk51che+YEk3BHVppVloxWy3C0diM+fU317C0/9QY0zRTNkcw3KKzOQSRlzOd7HLoLnQAVEtFQcXH7/AJMnMcW3f3e7UvBIrtuY3ETc47rGqkaqpOVbeiDurNRwXN4WjsNbEaNrX5apbUtz3FvhMTjQqlREOiLdNwbWG+1a70Dmea+3X+6jivG0k7a/Alf2jtD/AJXvvT2A+l5/8HP6PX4EeV8a2pSEk8SzE/GnsDr8yvP6PX4DDYTFn7MPvN4VPsLr/fAjn1Hr8BobNxfVF7x8Kn2J1kc9odfgNtsXFE3yxafxH52qVoeS2S8yHjMO9t/A6NiYrgsXvt4U9jPiOe4fr8AbYWKO9YfePhT2N1jn1Dr8BmXYGJMkEdog0kyonSNsxva+mgqY4Pmn+Rm1hMXTdS8Nq16zYQeTnbKfROHHYJnA9mWjx9N7Udl6Tm9sUZvbezcXBM0eIlw3OLYHNMTwB468azU8VmV4ryC0tNalFDGH2bi3tkWFgdzBiVPcRR49RdmZY6VqtXyoUdl42xPNx91zfwqr0lBOxlWka7/1XmMbA2dinlWCMIsmawLsy2LXIubadV+6kdJRhHLa6/es4WI0Xduq5cNj7uBtv9n+2r3zQX/Hf/LT2pDorwNLmK6T/e4jv5N9qjUjCDtMrf5av7XXD98Sj0dDi/3uOx+TnapF1GEI6xKxHwWntjq/fEezqfF/vcYnlxsXEYOdY8SIw5iDjm2LLlLOBckDW4PwpznnHv8AcbuGoqjHKuNzO0Ng0+wY8TzSmIR2ubEswbeeqvPaRhhXXbqSknZbEUegp4t8tF7evh3FrJ58ws3NEdRdvCtFwwL2zn4IP+LVXtl5/wDBIw2M9CH3m8KpyOA6UvBFP/k6nHz/AOChh8Z6EHvN4U5HR/Sn4Ij/AOSnx8/+FTtaPECZA6xhsjWsxItfW5tvrtaMnh6FKUqTbV9d11G7o/RdXAVckLNtN63qFRzYtRZSoHUHcD4V0PaNLh5Hb5PF9GPiJkOJY3bIx6yzE/GpWkqa2LyLKGMWyMfEzNZzzgUAUBueSoJw6AX1Zt2/6XCs1P4Ty+lL85a6kesbM5NwFoM+QEdNiB9YbBVjsd1wMxB4k9ZrjVtKU4TdJz956km9fb+Dfo6NzKMsupa27bd1vuyr5Ycn0w7RiPc3RC8Ta3SJJ1Yk8BYWArfwtd1E7mnjcNGk1l3mcxmDkjvmQi1r6aC+65rbi0zQnFxMltv6+P8ADb5ij+NHqP4r8cv3cSNibMfEzxwIQGkawLbhoSSbdgq1SoqcHJ7j2lWoqcHN7jdDyRYr7+H/AL/CtH2nDgzQ9rU+iyr5Q8gZ8Jh/OGlidAVHQJ3MbAi4sRe1Z6GNjVnks0zZw+PhVqZLNMxW0fqn/lNbdX4GZ8d9PPsNPs+MssYG8qo+ArZnVjSo8pLYlc+YuDnVcVvZvcLyJUx3ZzmI4cK8JV/lOJk+UpJZdye1o7cdF0Ussr34mU2ngTDIUNeu0VpGOPw6qxVtz7Tj4zDPD1Mr7joyAa5SQFOhOuuq2+F63feuYPdsMXq5jOihAsVBAoVBAz/8vAf9bH8jXP0j8o6WjPmPs+57jXmjtHiflv5HDnfPlfIj5VlNmIVgLA2UE6gDXrHbV4VHF2zWRNlYqOSvJzHpgHxULiSFblEyuGddS7oDY2Ui9ra3a1YMTDlHmjJ337jawk6SeWqtXEd2bymViqONToWHE8LADjpWlnqw2O6W7fbtOrVwUNcoPuNPyP2S7Y+S0RXLlErOpGRR0sq7ukx+A7K2M0pyUVsWtnIqVLqx6o8yjeyj1iti5rHi3lk2gFxKhnkZWUGPK9o7ADMNDYMG1PYRWxhZVc7y2y277/gnLTaTlrInky5RLFiJGjjk5oRAOuclS5Iy7za+hqk3WatVkm77hJU03kVik8ru1fOsZHJkKAQKm/Ne0kh32Hpbq38Gv8ff+CYmOTCORcKbdZ0HtNbdixt+S8ZXDqCLG7fmNeT0v9S+xeh6XRf0y7X6mk2dgOcDMziOJLZ3Iva+5VUasx6uw1z4QzXb1Jbzaq1clkleT2L79SJaxYNuiJJ0PB5FQp/eCHMB262q1qT1Xa7dnkY82IjraT6k3fz1ETF4ZonZHFmU2PEdYIPEEWIPbWOUXF2ZmpzjOKlHYzLcof3mL8JvzV18B9LP+y9DTn9ZD+rJmwdjS4uUxRFAwRnJckLZSAdQD1isqVzar140Y5pbL21Dw2Mv/GYP/Ek//Olhy7/85eC/J5pXojyAUAUB6TyBiPMRvlDZXY2N7GzdlWWuNjzuP1Ym/YbLEYd5ZROGy31aMHQEej6q83idGQnWv52OrRx0lS+xcSbTjIW6pKl1zB0vIQd9i3V/pXUp0pxbu2n26jQqV6cknZNb9Wsm7QwcEsWVdUYZg2tgRuU9q6aGsVKvWjiMs1qtqfqZqtChOhmi9/74cDxflXBkxMY/5bfmrsJ3mb38aVqkv3cWXk6YDaWGJNumfijCq4v5Mj1WN+RI99OFJkLBst8mq2zNlzdF8wIy68LHtrg5tVjzmaysZDyhRmPZLqxAYyKbX3Zps+Uddgbeqt3Bu+ITXD7HQwDzYpNcPseG7R+qf+U126vwM7WO+nn2Gp2XNkEbdSqfgKy16Cr4d0nvVj5nGryVbPwZ6yuPCxi5DHKLhTuNuHXXgMLoeFLVU970/e09BVxWbXEzvKiBHhMhCq62y2IGYEi4Ya3Ntx0r0mirUanJ01aL22Ry8b78M0tq2GdRmyixjO7QjXcO2u60r7zna7bhMkBJvmjHcbDq3VKlZbGVcbvccjw1x9NPb8KOdtzIUesWcLb7ae3vqM/UyHDrGytjarJ3KMhYubJiME3o4uM+wGudpN2oN/uw6OjPmS7PuehbW5QSSKEiOXW5a+UkDgK8dPEJradnMiv2jjZpIzGXBGUjpdJb20LDjqAaxutFqzkSpoj4HbsgPNrI6hBZbBggHUpIyn1VfloqN8wckZWTZ+FixrMct1CzWbMFBuBfNx11sDvakZZrNPU9RtvFSdFR8+ouF8oaGXmo8rOwOa18t06KqCTd2YDTXdatlxUIOT/53mpcbflNinuOa5rTQsm+99BlLbv1rA68FsdxmiZ3bpxOJULNkkW4JUh1Gm/KQmjEaX4dtQq6vt9BniZmPA4qMkRSNChckJclQCCbsw1JFgu7jfdWflo9pVziQcW88bgPMWJANwzEWudNQNd/trr6Plem7cfwXg01qIU0jMekST26/Ot4ubfkl+7L3v8AmNeT0t9S+xeh6XRf0y7X6m95P7MOKh5lTltLJKTa98scaqLadZ9prVo0+UjlXFvyROJrqhU5R69SXm7ldsHZxxMyRBsua9za9gFJ3X7Kw0qfKSUTYxNbkKbna9iRt64eNW+kkKIx6ypYA+7arVtTSe5FMLZxk1sbb8bfcxPKH95i/Cb81dTAfSz/ALL0MM/rIf1ZrPJV++Sf9LL846yRI0p8hf2X3MnHhpLD9m+70W8KHSc432rxMNXojxIUAUB615OreZJ/O/5jUP4Tz+P+ofYjTMbbqSimrWNOM5LXcgySVdRS17yjY5Btd41Kq1la914G9JUoyd2tZeNWUE0nqZhOWEubExH/AJTfmq8fjPSfxr5j/dxWCs57RFpsHbk+Dk5yByp4jerjqZeIqlWjCqrSRStQhWjlmiNjJxJI7hQoZi2Ublub2HZWSEcsUjNTjlik3exC2j9U/wDKaVfgZhx308+w0uE+gn8q/IVuw+Fdh8uqfG+1j61LRQWWJ3k1CjGOxBtvaSExA4xqdPDU1RwfEnMuB3nxa2Ub/Xvvaoy673IzdR0zXW2UDt40y673IctVhIqxQUKggqOUc4TmGy3InW2trHK2vbXO0nFSoNPff0OvoWmqmIyPfq80WWzsVjJwWihVlU2JzKoBte3TcX0rxXMYcWewqaLwtN2lNr96kNvtPErI0TIquu9Sd27S97HeDvqOYw4sstEYdxUlN2f7wIjPib5g1t7GxX461l5rC2sn2Th+k/3uHkxWK3HK2lwDl7Oo9tV5nTHsnD9J/vcE8svGOM3sL6cSAON99qLCJbGwtE4d/wC0v3uGZRKLgKFsQNGG9rW3mrLDR3slaIw7/wB3+9whsNid2YjfvZeHrq3N4EeyMP05fvcMnESC4LG404cPVrUc2gZVoSj0n5fgyvKhyZVub9Adn2mrtaOgoUmlx+yOZjcLHDVFCLb1X19/4KnP666Bpm65J/uy97fmNeT0t9S+xeh6XRf0y7X6mo2TtaXDtmiaxvexFwdCNfUfl1VoQqyg7xNqth6dZWmg2ZtCSCTnIyAwBFyL/SFjpVYVHCWaJNajCrDJPYNyzM5zMbk217gAPgKq227stGKirIzHKH95i/Cb81dnAfSz/svQ0p/WQ/qzmHndDdGZDa11YqbdVwb1c33FSVmrkr+1sT/xE/8Aiyf5qm5XkaXRXgjEy4Ej6Jv2ca9I4njSHVQFAb3kfyhggw6JJIAQzEr0r6tfeBTccXGYarOs5Rjdai/fllgiPpj2t/louNzWeErdB+KIknKnBn7fHrbd1fRq1+srzOt0H4oQ3KTBel/3N/lpfr8hzKt0H4oze2MdHLPGY3zAIwNgdNb9VWUlmud7QMXh5N1dX71Am08KAAy3YbyGNj8DVs3Wem55Sv8AH5CpNp4S3RDA23ljoe7LrUqfFkrG0t814MjjaEXpj4+FZeVhxM3PsP0vX8CcROskbhCGOU6Df6hxqs6kXFpMw4rGUJ0JRjLW11l7gNu4VVUO4PRAt0gQbD+Gtjl4ZUlK3ceBlhauZvLclDlDgfS+Lf5acvHp+RHNKvQ8xMvKDB6ZZLdd8x/+tI4iG+XkVeDq7o+aEDb2G+9X2N4VbnFPiV5lX6PoKG38L98vsbwqOcU+JHMq/R9B2HbWHbRZQdCdzcNTwpy9N7xzKv0fT8ihtvD/AHo9jeFOWp8SOY4jo+n5EjlFhfvl9jeFV5enxHMq/R9PyVHKTa8EixBJA2WUMdG0FjrqK08bNVKbjHW/+HU0PRnQxCnUVlq9STsjldHh0KDm3BfP0uc0OTJ9kgHTXXjrXn+bVuiezq4jC1HflLarbOu/AYxnKKGaaSaVgS5uQCwsdBvNydBxpzWt0S8MZhoQUIz2dX/BI2vhCd3cLtv9lOa1uiTz+j/6eT/A42Pw1tFsbb8x391t1TzSt0fQssfRv8zyf4GPO4/SHxpzSt0fQye0MN0/X8B55H6Q+PhTmlbo+g9o4bp+v4EDakP3g9h8Kjmtboj2jhun6/gV/acP3g9h8Kc1rdEn2jhun6/godvYhHkBQ3GQC+u+7dddHCU5Qg1JbzhaSrQq1lKDurfdlbW0c82PJnasEUKLK4BBYlelexY8QK87pHB16uIc4RurLgdzAYujToKMpWd36l0/KLBcHseGradX2a0no7E/+b8V+TaWPo76i8GNDlBhfvl9jeFU9m4roen5L+0MN0/X8Cxyhwv3y+xvCns3FdD0/JHtDDdP1/BR7a2rC88bLICojYE2OhJ3aiupg8JWhh5RlGzbTNSWLovFRnm1KLVx2Ha+FAs2p6wzDj1ZavzWr0TZePo31VF4MYO1IfTHx8Kc1rdEyLSGG6fr+DPnHtwAruZjypFJqAcoAoAoAoBSKSbCgHpJAFyruvqeLW/TsoBgKeqgAigOUB1WI1GhoCUMcT9Yqv2kWb3hY+2puDpWFtOlGe3pJ8rj401AZxGHZD0hodxGoPaDUWAzQBQE7BHLHIx4gIP7xubeofGpWwEZpzw0HVUXBxRfs7f/ABQCCKA5QC+ab0T7DSwFwy5e+pTA55zS5IecUuBD4g2pcgbj392tQDqtfv8A60oDht3UAaDt+VAA6z/rQCSaA5QBQBQBQBQBQBQBQBQBQClQ9w6zQD0a6WHHeevsHZRIEmJVG4e2rAdE1TckDIDv1oCNLh1P0dD8KhogiMpG+qgTQCzr38fGgHcPiioykBkO9Tu7x1HtFLgc82jbVHA/hfQjubcamwDzEDVpIwOw5j6gtLARipwQFQEIu6+8k72PbUAaVOv/AE7/AAoDoud3t/r5UBIjgX7WtWsCVHYbgB3VJI6Jam4OSor/AEh6+Pto7MFViYMh6xwNUasQM1AO0Ao6ae3woBFALD9Yv86A7pw+JoBL340AmgCgCgCgCgCgCgCgCgCgOg0AXoBfOUuA52lwL57r9tTcHc54a91Lg5z1Lkg0gO+hAyRUAB2UAtrcd/WKAAu+gEgi2tAKW3/nw7aA4WoBayVIFiShI4stTcDglpcCxJ21NwN4vVeHtFQyCDl7R86qAzdXt40AmgCgCgCgOhqACaA5QBQBQBQBQ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138246" name="AutoShape 6" descr="data:image/jpeg;base64,/9j/4AAQSkZJRgABAQAAAQABAAD/2wCEAAkGBxISEhUUEhMVFhUXFRgYFxcYGRcZFxYdFxcWGRoYFxkYHCggGh0nHRwcITIiJSksLi4uGB8zODMsNygtLy0BCgoKDg0OGxAQGzIkICQsLCwsLCwvNSwsLCwsLSwsLCwsLCwsLCwsLCwsLCwsLCwsLCwsLCwsLCwsLCwsLCwsLP/AABEIAKgBLAMBEQACEQEDEQH/xAAcAAABBQEBAQAAAAAAAAAAAAAAAgMEBQYBBwj/xABKEAACAQIDAwcIBwUFBwUAAAABAgMAEQQSIQUxQQYTIlFhcdEHFFKBkZKhsTIzQlNzssEjNGJy8BWCk9LxFyRUY3Si4RZDRMLT/8QAGwEBAAIDAQEAAAAAAAAAAAAAAAECAwQFBgf/xAA4EQACAQICBQkIAgMBAQEAAAAAAQIDEQQSBSExQVETFFJhcYGRobEVIjIzNMHR8AZyI0LhUxbx/9oADAMBAAIRAxEAPwDxyu8ZAoAoAoAoAoAoAoAoAoAoAoAoAoAoAoAoAoAoAoAoAoAoAoAoAoAoAoAoAoAoAoAoAoAoAoAoAoAoAoAoAoAoAoAoAoAoAoAoAoAoAoAoAoAoAoAoAoAoAoAoAoAoAoAoAoAoAoAoAoAoAoAoAoAoAoAoAoAoC+h2ZE8Ebs2S0U0jkDMz5Z0jVQCQL9LfWFzak0Uuxf8AYIytZxkBjkzlTzgjfDyTHQNa4Atl4tbUCo5TX+8RfeMQbPjkS8Wdl55E+rBm1jkYhQHy5ejx77i2tnJp6/8Agux3GbASMO7yMFEcbquVS5MjSJlNmyizIbm+7t0qsareqxNygrOWCgCgCgCgCgCgCgCgCgCgCgCgCgCgCgCgCgCgCgCgCgCgCgCgCgJ+z1iytzls11y3uNwe9yBoL5apK+4qyVOmFyizXIDdYJFiQd2r3sLGw31VZgaduTMMuBjmUFGVY7lQnSYrc582uulraaNeuJWxlWFSSUt7OhSw0alt2rcY/bsYWYgKq9GO6rooJjUtb13rr4ObnRUm77fU1KkcsrFfWyUCgCgCgJY2jII+buMuVktYbmdZDr/MoquRXuRYfj23MLWYWGQWKqQQkbRBWBGoyMQQd96rycSMp2PbUik5FjVSbmML0D0HjINySQVdgdb68LCnJp7RlG8XtaWRcpyhcqqFVQAFRnZVHcXOu88SalQSdyUiBVyQoAoAoAoAoAoAoAoAoAoAoAoAoAoAoAoAoAoAoAoAoAoAoAoAoBcUhVgymxBBB6iDcVG0EuTa0rCxynQj6K7iLdXVoKrkRFia/KvFGBcOXHNKLKuVdO0Hfc9vUKwTwdGbu0ZI1JRd0yqxWJeRsznM1gCdLnKABe3YN9Z4QjCOWOwoM1cBQBQBQDqYd2FwjEdYBIqLlJVIRdm0u8V5nJ92/unwpdFeWp9JeIeZyfdv7p8KXQ5en0l4h5lL92/ut4Uuhy9LpLxR3zKX7t/dbwpccvS6S8UHmUv3b+63hS45el0l4oPMpfu391vCl0OXpdJeKDzGX7t/dbwpccvS6S8UcfByAXMbgDeSpAHwpcKtTbspLxEjDv6Dew1NmZQ82f0G901NmA82f0G900swHmz+g3unwpZgPNn9BvdPhSzB3zWT0H90+FLMB5rJ6D+6fClnwAeayeg/unwpZ8AcOHcWujC5sNDqeoVFmQ3baL8yl+7f3W8KnLLgU5WHSXiHmMv3b+63hTLLgOVh0l4h5jL91J7reFMsuA5Wn0l4nfMJfupPdbwplfAcrT6S8RpYHIuFYjsBrE6kE7NrxJdSCdm0K81k9BvdNRy1PpLxI5Wn0l4h5pJ6D+6actT6S8RytPpLxO+aSeg/unwpy9LpLxHLU+kvEbkjZdGBB7RarxlGSvF3LRkpa07iKsWHY8M7C6oxHWFJHwFVcoraybPgL8yl+6k9xvCozx4oZXwfgKGzpj/7MvuP4U5SHFeIs+D8BPmE33UnuN4Uzx4iz4eRzzST7t/dbwqc8eIyvgAwUv3b+63hTNHiRZh5lL92/ut4UzLiBirAKAKA2vJRM0Ua7ruR7WtWN6rnmNJq+Kt2GiTZjWJJFhxFzfS4I01FUzo0ubsDs8qQGYaso01tm41Ocq6Fto6NlsbWYX137rbwb9o17qZw8PwZwYA2BDDXv9g0pnKuhqvcYmjKmx9vA310q6d0YJxyuzOA1JQUKFSFt792l/kP6Uew29HfVU+0q8HEWUAeiP0H61vJpJHuSUMBL6J9o46ddOUjxB1cFIb9E6b91M8eIGBVyRQoBQqSRQoC4w+ykYxxmRhNKqsoygxjnBmRWbNe5FtQCBmG/WsEqrScral46tpFzN7QPSg/GX5Gsk/ij2mHFfKl2M0Cmt88yS8Dg5ZTliRnPEKCbd/V66xVKsKavN27RGEpu0VcsMXsOeFQZQqEgsELDOQN5A7PbWGniqdR2hr67ai9TDzgry1dW8gX0NZmYFtMdsX6lf735jXzbS31Uu70Rs6Q+ol3eiLfBRB2AJsLMSd9gqljYcTYVzoxu7GlGKk7Ms5djMQDCHk0BKhSzC9/QBHV7avKg3rjrMksO2rw1/vUV7KQbEEEbwdCO8VrtW1M1ZKzszJ8rfrl/DH5nr1mgPppf2foj0ehvkP+z9EUldw6xvuSA/3ZO9/zGuPjJJVmuw6eFg3STXWaHDNlIIBuOomtXNE2cjJiYiZzcE8dNw6qlZUirTuMSz8LWHHU+NWUk94ytbiO4Q1eJSVhmQjh4Vm5RIxcm5EWRmvuqjrXepl1RaWtHmddk5QUAUBteSovCmhPSbQbzqd1Y2eY0n9U+xGhcDWyS3Hbu0G/q0qiNJ24MU0a6fs5ey/Vf+vbU95DS4M6VUA2ST13tu426qLtKuyWpMVlT7uQdW+wudN9NfEh5eDOtGut0kvc2/S+lTd8SrS3pi3hU3yxyA/Kib4kSit0WdeEW6Mcl9LaG39cKJ9ZWUFuiyo5QKRh5gRY5D+lX3GXR6tioX4lXgGUAZgSMo3adXURW7Z5VY9wSZJYyDlVgb6dI6f13VKUt4HEmi0urHr1Ivp31FpAYkIucosOAq6vbWScFSBQoSdqQarDYnLPh8OI1YGONRLY89llUFnjf7Krma2hsFPbbSlG8JTvbW9W7Vua6yNxjNpgB4ADcCcAEbjv1FbUvij2ow4r5Uuxl6DW+eZZ6fs/BthNngmZcO72LOVLZc3WPStYXO7dXnKtRYjFP3cyW69r2+x14QdLD/Flb3/u8YxWPjfAypLiVxDgMY3EbAg5dFJta/C+mjVeFKccTGUIZVqurmOc4yoSUp5nrs7GE4Gu2zkbzHbF+pX+9+Y1820t9VLu9EbOkPqJd3oj0zkgUh2dNiRBFJKkwUF1zWBCDgCbC5NVw9o0XO13czYW0KEqmVNpms5C7flxT4hZDHljyBQilbXLg3vv3CtrC1pVHJPdwN3BYiVWUk7auHeee8uf3/Efzj8i1ysZ86RxNIfUS/dx5vyt+uX8MfmevR6B+ml/Z+iOxob5D/s/RFJXcOsbbkvyhw8GGVJGYMCxICZt7EjXdXBx9CpOu3FatW86+CxFOnSyyfHcajZG2cPidI5FDeiwCMe4cfVXNqQqUXeS79pvQrUqmpMuDhZRuvbqNxURxkSJUk9jGpcPKfsL7v6msixcCnIPj5kQ7OkO6Mew1dYuBDoPiMy7Im9Fvdq3O1wI5uukRX2JN6Lez/zTnMSeR6zymvUHnwoAoDa8lCOZS5IGZtRvGp3VjZ5jSf1TvwRoFnAF+dkud47d2/uqtuo0sy6TFNMtxaSTvP8Ar10s+BVyjfaxwTqb3kkseHHd8NaWfAZ4va2dWdb6ySWFreNLPgVzx4s40y8HkPfp3GpSZVyXFjfnD+k3tNWsjC5y4nRO3pN7TSyIzy4kDlAxOHmJNzkP6VO42dHtvFQb4lNCeivcPlW/HYj3A4pqxIugFCgOigHoApPTJAtwFzUO+4kkc3CD9Nz3D+v6FVvPgQSYsdZDGJ5wlyMoJykE9V9O0caq4XebKrgotp2zwW3c+tvYatL4o9qMOK+VLsL5a6B5k2OF5aZecVojLHI7MUkYdDMblVOU5lv1iuTPRt7NSytK11vtv2m7HG2umrp7nuI22eU7TRiGKJYIb3Kr9rjrYAAX1tWShgVTnyk5ZpcWYa+Lc45IrKij4Gt1mpvMdsX6lf735jXzbS31Uu70Rs6Q+ol3eiNhyb5W4jBKUiyFGbMQy31sBvBB3CtWjiZ0lZGOhjKlFWjsNVgPKcoJMmFAJ3tGwubbrgj9a2Y6RW+PgbkNKpP3oeBjNubR85xEk2XLnN8t72sAN9hfdXOr1OUm5cTk4irytRzta5huVv1y/hj8z16jQP00v7P0R3tDfIf9n6IpK7h1hxBu0OvGxtv7K5+IlaoZoPUSsPh7kgFbjeNb+q41FYcyMsXrsazYHK7GYeyh86DcknTHcD9Ieo1p1cHSqO9rPqMqqM2K8uHI1ijU+39a1HgLGxGcOvxGJuWUh3BPZVlgy3KxWwo9ocoMU++Xm17Mq/HfWzDDQW4xSrSe8y2J2tdiWklc+lm8da2VBLYkYHNvaygrsmiFAFAbTksoMKXNhmbW17anhWNnl9JpPEu/BFxNGotlbN6iPnRXOdJJbHcSKkoKAoVFCpIYoUKiwKEC4wLi5sLi56u2gSV9ZF5TIohnCnMoU2NrXF99Qr21m5gkljIKLurjXJHHpBKskhYDm7XUEm5ykbuGlbNWDnTsj2pJ5VbUTEyqyXICZbkWP0if1qcPTdOLTJRTCtgkVQHRQChUkihQHRQEPaX0oPxl+Rqk/ij2owYr5UuxmkgjU73C94J+Vbsm1sVzzSSe1jywL94PYesb/j7Ko5S4DKuItoVA0cHssdahSbewq0uInge6pZRbTI7AW8SAm30tf7zV830r9XLu9EbWP14h93oWc0QU6MG03i+nZrXMkkt5oySWxnAKoY2OAVUozKcrfrl/DH5nr1ugPppf2foj0mhvkP8As/RFJXcOsWOzUvlzPkUnU2vbttxrn4j4zYp/CScTg4wQyTAsQb2uCNw1BrWZkSTdxuSbXW9+uoLMkQYokWv40uEhTYq32yKkEaWZW3sx7b0uRqIjLH21NylkQ67BqhQBQD4DBQc1hrpe3HqvXMxOJnCpliYZvXsHdn4eWV7K3R3kkkWHt31iWMqP/wDBFJ7i8Xk3M2YxCSRUF2YHQaXtodT2DWonjZrevAyxoOSvFFM2IVNHDXJG5mIyn7Q1F+7j2VHOq+5rwMLj1FjyMihxGOWKdmELZt7lTe3RBa+mtTzurbdfsLRjF6rG8h8nuHkjZ45JD0uiS9xYMLrYdlxe9+PZVOf1Lmy8NDKtVmUmw+SOeHNJ02EgVyk4IUHPvCk9Sj+9Vni6rbt6GBQhdXRJm5EnEEpg7KUTNI8sktgzM+WID0sq3Pq66q8dUh8XoZObxk/dRT/+n280xErRMWhzI7CRmVXUjW3UVYHpdvq3MNWlVSk2vua1W1OrkynomC8muz2w8blJczRoxPOvvZQTpek681vKZ5XHY/Jvs0gXjmuTl+uf276osXInNLicm8nuyUkWNhKGb6I52W2uguw0BJ0FzrVucyTtcJ1Grok/7Ldm+hL/AIz+NTy8+JXPIZxfk32XEjO6zBVFyedkJ9QGpPCwo8RJbwpzbsjkHk32Y65lSa2u+WQEW0IIOoIOlqhYmT1pkuU07Mptt8i9nQrEVWQ5ns37V9wsDbXt39lYauNqRSszJDM27k7aXk9wCBciSG+tzO4Fvbrc23VepipxWplYSk3rMh5QOS0GEERiDrmkVTd2a/RYkqSe6tnDVZzqZZGbDf5KijLY2ZwYJet/ebxrqcmj0HszDcPMUMCvW/vt41PJRJ9l4bo+YoYBet/fbxqeSiW9lYXo+Z3zBOt/fbxqeRiT7Jwtvh8yLs7Cq0ak5uO5iOJ6qijhaVSGaS1nh8XiJwquKt4dRLGBT+L3m8ay8xodE1ueVOrwFDAJ/F7zeNOY0OiV55U6vBChgE/i95vGnMKHRI57U6vBFNtqEI4Av9EHUk8T11q16MKUssFY62AqyqU25cfwV9YTdNBsnZ0bxBmBJJPEjjXndI6Qr0a7hBq2rccXG42tSquMXq1E4bFh9E+8a0PbGK4rwNR6TxHHyFjYkHon3mqPbOK4rwRX2piePkKGw4PRb3mqvtnFcV4Ir7VxPHyK3aezY0lRVBsUJPSO8GvQaGxM8VCTq7nwtuPQaCqSxkmq2vs1DY2dH1H3j413OSieo9nUOD8Wd/s2PqPvHxqeRgT7OocH4soa1jz4UAUBd7GgWXInQuLlr3JAvpYWsfl11wdINxqt9hgntF7SLS4hYYR9KQIWAsGYkDeNDb9K1oe7C7M1GD1LiesbNgxeGw0kSQRWTLzahxmfMbFmN/XrbqrA2nvOkk47EeQ8rcPJHOWZQjZmGW4JFzoO3j7a2oa4o51dWkyb5MrDHpe2sco6WguVPHuqZWa1lKbeZWPUMHhoCkbtlGbKuW+ViwvmHeOkT/LWurM6c52jexH2VPzEWOlYplWTCnR1YDKsYYN6PSHHfv41sLUtRzpWcjN8jNuyzvi3liB5xxKDzeazMhjAAtcaceytfFLJlzb7m7hGpuVt1jM4bb0g8/jJaOOeNrRoOhmQgC4vZeiDuvwrqYL3bJq91tObib1Kl07Wew9+wOKUYXD3NrxR37LIPbWGrUSZCg7kOPF3AYOL3uNDqRoM1/o6i1aiqq9zNyWoVHtZg6s4bKSAwyqQNd+ZToAevqroVKcNU2aVKtN/41Z32j8+3CCbW3kAHS4HUb8awOsbKotlbtLlECoVxox3KC27UbhpwN+ytPGV58naJ0NH4aLq3e4YG3GiY2F0y7ibMD6uHbWWlXtDuNXEUP8AI3fe/Uy22dp88FzAAKSQdbC5tZuseNYJ1ZSZW0YoMbyknTmkTLlXQm2qqLWO7WkakpLW+wiyT2FFyux7yQwAlSvPhiRbVirC99+4Wt2Cunomo3WafD7oz0EuVg+tFdgYOckRL2zOq36sxAvXpJPLFs9LKWWLfA9SxPJHZMEogkaRzzbl3HOMyNmiy5ubUqmhb6Q4jrFcxYnESjmXH88TkxxeJnHOrbVbz4lUnJnAq0oid5yDaMtcRqObDXbIA0jg5rRrqbC4Auazc4qtK+rjx2+S62Z+dVmotq3Hjt69i62YLhXTOvuIWyvql9f5jV8N8pd/qfL8d8+Xd6G+5F8iBjIZZ5ZTDGlwpy3vYXLEmwyjs366i1a2Mx/IzUIq7f74jD4XlIuUnZGul5FYQ4YKMJKt16EwJaXMR0WeMHRSbaW0vqFtcc9Y+ryl867N3Yn+95tPC03C2Xv3nleKwkkTlJUZHXerCxFeghOM1mi7o484OLszNcofrF/kHzaufjPjXYdvRnyX2/ZFXWqdE1ewfqV72+ZryGmPqn2I83pL6h9iPTvJ1yRhxcckuIDFQ2RACV1AuzXG/eB7aw4TDRqJymXwODhVi5T7i+2f5PcJz0gZcQVQi2cqEkzC/RKgMbbju1rPDA08zvc2YaNo53dPVx2MxXLLYgwmJaNb82QGS+psd4J7CCPZXNxdHkqlls3HJxuH5GrlWzcYnbP18f4bfOvSfxv5c+37Hof4r8cv3caLyd7CjxuL5uQ9FY2e2tmsVFjYg26XA8K72LrOlTuj12NrypU7x42NjtLyd7OiciTGmInpBCUFgSbWzXNuGpO6tSGOrSWqNzShpCvJe7C54BWycsKAKAvNjbKYqsyuym9rDTQE3vrruvauFj5rlnF9Rhb96w6ZGhbnVCWRtADxHX7Piaw2Uo2NiLaaaN7i8VhRhy7O8bDpMhZi5zWNl9NTpYnd6q1Ir/U6EpLLmZ5/tVWxQW1uczE6tew32LHs48bVtXUFrObVd7yZL5GbPlhxaNIuhSQWWzMLod43C9R7lRZWY6c2pe7tPRIsXiZlCYaKFkhOruEUqSL5Q1wdARu6xUSjTUcr/wCnUq0ZUkle8ntX+q4LtGsbPJPG2HnbJmYLKEykDLaQFTre5AHZc0o0oxacGzRr32SLvYWxUwbSxwu5LhTmkyOpKqdAFVSPX6qYmUG/f2jDRmo+5sMvyq8nmFiwuIxQmnMqqz5WKZcxIuCAoJHS4ddbeEqqclbc9hiqQcJay1wUpWGHKdBGpsTu6INcium6j7WbMdg/Nj441zM65d97i3SOlvX86U4Nq28u2o62UcXK5M+ilN6iTJZSQdApG/TXr1Fdas88FFbUcygslRylsd1x7xvG7ajBILgEAsxvw3k9dq0FGT2I33VhEq5tuSySA4eXKFXVgAw1/htrw+NTOjHJ/kjdkQxc4yvTdlvIJ2zMXMcrKXBzBwbBh3W0rJkjkvHVusYp1ZXebWdO01zlZTZTbrO/T7PtrA4O14lU7icbtEBdDmA+kd9tdAO7fe1ul2VEabuG+BXYvFAxRoDfLODf0uiRmtw1rqaLjau31fcz4b5kV1ol4BrSxm5Wzqbi1xqNRfS47a9JL4Weln8LPUYOUuAimRSyPlEgYsGkju7RMDzgBJY2bM9mu1+Frcx0K0ot9nU9+70Rynh60oN9nU9+7hwQgcosPFEDniDF1JKkyyH/AHXKdABYZjxIsSdKtyE5StZ+i+Ivzec5Ws/RfEeY8K6529xB2X9Uvr/Mavhvlrv9T5fjvny7vQ9W2T5QcOy4aHEwERxLle1mRiqhUbJbXde2tib8K51XRtROc6ctb7n16zNDGQajGS2GtHlM2d94/wDhv4VoeysTw80bPPaPEwflH23gsW0cmGzGXUSMVZQVH0RZt5vfdXW0dh69FONTZuOfjatKpZx2nlnKH6xf5B82qcZ8a7De0Z8l9v2RV1qnRNXsH6le9vma8hpj6p9iPN6S+ofYj13k1yyw2D2cii7zAv8AsxcXJYm5a1gLEVWjiqdOilv4GxQxlOjh0t/AYwnlRmzjnIUKX1CkhgOwk2Jqi0jK+tajHHS0r+9HURfKNtnD4poGgfNZGzaEWuVsDcb99YsfWhUyuLMOkq9Oq4uDvtPNNs/Xx/ht867v8b+XPt+x2f4r8cv3canyY7ZgwmLaTEPkQwst8rNqWQgWUE8DXdxlKVSnaK3nrMdRnVpqMFd3NhtHl1gxNI0bCVXIa9mXLZFTLZ0v9m9/4q04YOrlSat+9ppQwVXKk1a37xPnqts5oUAUBseS+BmmjjSMfSZkQ3+kWa2gvbjxturz+Pa5w+4z0cHOcXU2R16+zaXHK/kgcFFmzB/2+UghVYKV/ZuqZiRc5gb6bu2osYU7ltsrZS4vAKZVKsi9Fha+liL3Gq3/AFrTm8s9RvwjnhZmJgUpPrdir6HTt3Df1d9Zp64mhVjqaNbsIqMQjFWW+Y6jUkxsLakViofFa5qU3aVw2Tj1CyRRyFH54kMEDkhjcC276PGr1oNT1ncWJVa8tjH0lRsS0bNIW56MDP0W6Ta2QDSyaa9dZqScYXNDEtSqmyEmWaXMSLlUAJALnIJAoLDirHd1Vq4hNvMbGE1px4GS5ecpTFhnw+QsZoCrMzXK2bRrgWLWABG7StrAU5uqppar2bGJVPK4uWvalxDCYgGKMAOf2aDLvA0Gu7t+NaVXNyku1+pq8qVG1MA00gIuqhekNSTaxGm4VkpVMkXq1mGbctpExUQC5MgI4b1Ze0XuCb8dKRm82a5GZ2sVeCgK/tJARJZo7XuStrXsDpes05r/AFZW29jkaRqOinG/HeeO+qXb2k57bBrZuCjlnYkqvRAA6WlibmxIrdw2GddOKla2s08TjORSeW9xzESxoxXm1OU2J1INu+tapScJOLew2KWIU4KaW0ivNFr+zXXfcEiq5XxLZyHiWUlMqBf2gOn9d1dHRq/yvs+5s4OV60e1FikTEXCkjrANq9DdHq7pHSpG8WqyLpnRVi6FVJO4h7IUmNQASddB3mr4Z2pL93ny/Gr/ADy7vQniBvRb2Gs+ZcTUys4KsUYsUKlByh+sX+QfNq5uM+Ndh3dGfJfb9kVdap0TV7AF4Vt1n5mvIaY+qfYjzekvqH3FpkI3gj1VymjntMWtUZRixUMoU22fr4/w2+des/jfy59v2PW/xX45fu44sLWvlNuuxr090e4zICpG8WqyLpmUrSPIhQBQGw5Pz4kYZVjSIpdrFmYMDc6i27vrQraMjXqcpdr/AIW9vRwkeQcb7/EYm2ViWbMRGSeOY37r23dlXWjVxZzHpmg3v8DRbF2pj8PEYljgZd3SZ7gdVY5aJjJ7WZY6cpR2X8CmmwOJZy+SIXN7Z2sO7qq3suNrXZjlpig+PgNYnHTxuoKJmsSDndhuynfx1+FVp6KjCW30M+Ay4xtUvPURIcROrMyhAWGup4biNNKzVNFqe1nYpaPrw2W8QwU+Jjk51che+YEk3BHVppVloxWy3C0diM+fU317C0/9QY0zRTNkcw3KKzOQSRlzOd7HLoLnQAVEtFQcXH7/AJMnMcW3f3e7UvBIrtuY3ETc47rGqkaqpOVbeiDurNRwXN4WjsNbEaNrX5apbUtz3FvhMTjQqlREOiLdNwbWG+1a70Dmea+3X+6jivG0k7a/Alf2jtD/AJXvvT2A+l5/8HP6PX4EeV8a2pSEk8SzE/GnsDr8yvP6PX4DDYTFn7MPvN4VPsLr/fAjn1Hr8BobNxfVF7x8Kn2J1kc9odfgNtsXFE3yxafxH52qVoeS2S8yHjMO9t/A6NiYrgsXvt4U9jPiOe4fr8AbYWKO9YfePhT2N1jn1Dr8BmXYGJMkEdog0kyonSNsxva+mgqY4Pmn+Rm1hMXTdS8Nq16zYQeTnbKfROHHYJnA9mWjx9N7Udl6Tm9sUZvbezcXBM0eIlw3OLYHNMTwB468azU8VmV4ryC0tNalFDGH2bi3tkWFgdzBiVPcRR49RdmZY6VqtXyoUdl42xPNx91zfwqr0lBOxlWka7/1XmMbA2dinlWCMIsmawLsy2LXIubadV+6kdJRhHLa6/es4WI0Xduq5cNj7uBtv9n+2r3zQX/Hf/LT2pDorwNLmK6T/e4jv5N9qjUjCDtMrf5av7XXD98Sj0dDi/3uOx+TnapF1GEI6xKxHwWntjq/fEezqfF/vcYnlxsXEYOdY8SIw5iDjm2LLlLOBckDW4PwpznnHv8AcbuGoqjHKuNzO0Ng0+wY8TzSmIR2ubEswbeeqvPaRhhXXbqSknZbEUegp4t8tF7evh3FrJ58ws3NEdRdvCtFwwL2zn4IP+LVXtl5/wDBIw2M9CH3m8KpyOA6UvBFP/k6nHz/AOChh8Z6EHvN4U5HR/Sn4Ij/AOSnx8/+FTtaPECZA6xhsjWsxItfW5tvrtaMnh6FKUqTbV9d11G7o/RdXAVckLNtN63qFRzYtRZSoHUHcD4V0PaNLh5Hb5PF9GPiJkOJY3bIx6yzE/GpWkqa2LyLKGMWyMfEzNZzzgUAUBueSoJw6AX1Zt2/6XCs1P4Ty+lL85a6kesbM5NwFoM+QEdNiB9YbBVjsd1wMxB4k9ZrjVtKU4TdJz956km9fb+Dfo6NzKMsupa27bd1vuyr5Ycn0w7RiPc3RC8Ta3SJJ1Yk8BYWArfwtd1E7mnjcNGk1l3mcxmDkjvmQi1r6aC+65rbi0zQnFxMltv6+P8ADb5ij+NHqP4r8cv3cSNibMfEzxwIQGkawLbhoSSbdgq1SoqcHJ7j2lWoqcHN7jdDyRYr7+H/AL/CtH2nDgzQ9rU+iyr5Q8gZ8Jh/OGlidAVHQJ3MbAi4sRe1Z6GNjVnks0zZw+PhVqZLNMxW0fqn/lNbdX4GZ8d9PPsNPs+MssYG8qo+ArZnVjSo8pLYlc+YuDnVcVvZvcLyJUx3ZzmI4cK8JV/lOJk+UpJZdye1o7cdF0Ussr34mU2ngTDIUNeu0VpGOPw6qxVtz7Tj4zDPD1Mr7joyAa5SQFOhOuuq2+F63feuYPdsMXq5jOihAsVBAoVBAz/8vAf9bH8jXP0j8o6WjPmPs+57jXmjtHiflv5HDnfPlfIj5VlNmIVgLA2UE6gDXrHbV4VHF2zWRNlYqOSvJzHpgHxULiSFblEyuGddS7oDY2Ui9ra3a1YMTDlHmjJ337jawk6SeWqtXEd2bymViqONToWHE8LADjpWlnqw2O6W7fbtOrVwUNcoPuNPyP2S7Y+S0RXLlErOpGRR0sq7ukx+A7K2M0pyUVsWtnIqVLqx6o8yjeyj1iti5rHi3lk2gFxKhnkZWUGPK9o7ADMNDYMG1PYRWxhZVc7y2y277/gnLTaTlrInky5RLFiJGjjk5oRAOuclS5Iy7za+hqk3WatVkm77hJU03kVik8ru1fOsZHJkKAQKm/Ne0kh32Hpbq38Gv8ff+CYmOTCORcKbdZ0HtNbdixt+S8ZXDqCLG7fmNeT0v9S+xeh6XRf0y7X6mk2dgOcDMziOJLZ3Iva+5VUasx6uw1z4QzXb1Jbzaq1clkleT2L79SJaxYNuiJJ0PB5FQp/eCHMB262q1qT1Xa7dnkY82IjraT6k3fz1ETF4ZonZHFmU2PEdYIPEEWIPbWOUXF2ZmpzjOKlHYzLcof3mL8JvzV18B9LP+y9DTn9ZD+rJmwdjS4uUxRFAwRnJckLZSAdQD1isqVzar140Y5pbL21Dw2Mv/GYP/Ek//Olhy7/85eC/J5pXojyAUAUB6TyBiPMRvlDZXY2N7GzdlWWuNjzuP1Ym/YbLEYd5ZROGy31aMHQEej6q83idGQnWv52OrRx0lS+xcSbTjIW6pKl1zB0vIQd9i3V/pXUp0pxbu2n26jQqV6cknZNb9Wsm7QwcEsWVdUYZg2tgRuU9q6aGsVKvWjiMs1qtqfqZqtChOhmi9/74cDxflXBkxMY/5bfmrsJ3mb38aVqkv3cWXk6YDaWGJNumfijCq4v5Mj1WN+RI99OFJkLBst8mq2zNlzdF8wIy68LHtrg5tVjzmaysZDyhRmPZLqxAYyKbX3Zps+Uddgbeqt3Bu+ITXD7HQwDzYpNcPseG7R+qf+U126vwM7WO+nn2Gp2XNkEbdSqfgKy16Cr4d0nvVj5nGryVbPwZ6yuPCxi5DHKLhTuNuHXXgMLoeFLVU970/e09BVxWbXEzvKiBHhMhCq62y2IGYEi4Ya3Ntx0r0mirUanJ01aL22Ry8b78M0tq2GdRmyixjO7QjXcO2u60r7zna7bhMkBJvmjHcbDq3VKlZbGVcbvccjw1x9NPb8KOdtzIUesWcLb7ae3vqM/UyHDrGytjarJ3KMhYubJiME3o4uM+wGudpN2oN/uw6OjPmS7PuehbW5QSSKEiOXW5a+UkDgK8dPEJradnMiv2jjZpIzGXBGUjpdJb20LDjqAaxutFqzkSpoj4HbsgPNrI6hBZbBggHUpIyn1VfloqN8wckZWTZ+FixrMct1CzWbMFBuBfNx11sDvakZZrNPU9RtvFSdFR8+ouF8oaGXmo8rOwOa18t06KqCTd2YDTXdatlxUIOT/53mpcbflNinuOa5rTQsm+99BlLbv1rA68FsdxmiZ3bpxOJULNkkW4JUh1Gm/KQmjEaX4dtQq6vt9BniZmPA4qMkRSNChckJclQCCbsw1JFgu7jfdWflo9pVziQcW88bgPMWJANwzEWudNQNd/trr6Plem7cfwXg01qIU0jMekST26/Ot4ubfkl+7L3v8AmNeT0t9S+xeh6XRf0y7X6m95P7MOKh5lTltLJKTa98scaqLadZ9prVo0+UjlXFvyROJrqhU5R69SXm7ldsHZxxMyRBsua9za9gFJ3X7Kw0qfKSUTYxNbkKbna9iRt64eNW+kkKIx6ypYA+7arVtTSe5FMLZxk1sbb8bfcxPKH95i/Cb81dTAfSz/ALL0MM/rIf1ZrPJV++Sf9LL846yRI0p8hf2X3MnHhpLD9m+70W8KHSc432rxMNXojxIUAUB615OreZJ/O/5jUP4Tz+P+ofYjTMbbqSimrWNOM5LXcgySVdRS17yjY5Btd41Kq1la914G9JUoyd2tZeNWUE0nqZhOWEubExH/AJTfmq8fjPSfxr5j/dxWCs57RFpsHbk+Dk5yByp4jerjqZeIqlWjCqrSRStQhWjlmiNjJxJI7hQoZi2Ublub2HZWSEcsUjNTjlik3exC2j9U/wDKaVfgZhx308+w0uE+gn8q/IVuw+Fdh8uqfG+1j61LRQWWJ3k1CjGOxBtvaSExA4xqdPDU1RwfEnMuB3nxa2Ub/Xvvaoy673IzdR0zXW2UDt40y673IctVhIqxQUKggqOUc4TmGy3InW2trHK2vbXO0nFSoNPff0OvoWmqmIyPfq80WWzsVjJwWihVlU2JzKoBte3TcX0rxXMYcWewqaLwtN2lNr96kNvtPErI0TIquu9Sd27S97HeDvqOYw4sstEYdxUlN2f7wIjPib5g1t7GxX461l5rC2sn2Th+k/3uHkxWK3HK2lwDl7Oo9tV5nTHsnD9J/vcE8svGOM3sL6cSAON99qLCJbGwtE4d/wC0v3uGZRKLgKFsQNGG9rW3mrLDR3slaIw7/wB3+9whsNid2YjfvZeHrq3N4EeyMP05fvcMnESC4LG404cPVrUc2gZVoSj0n5fgyvKhyZVub9Adn2mrtaOgoUmlx+yOZjcLHDVFCLb1X19/4KnP666Bpm65J/uy97fmNeT0t9S+xeh6XRf0y7X6mo2TtaXDtmiaxvexFwdCNfUfl1VoQqyg7xNqth6dZWmg2ZtCSCTnIyAwBFyL/SFjpVYVHCWaJNajCrDJPYNyzM5zMbk217gAPgKq227stGKirIzHKH95i/Cb81dnAfSz/svQ0p/WQ/qzmHndDdGZDa11YqbdVwb1c33FSVmrkr+1sT/xE/8Aiyf5qm5XkaXRXgjEy4Ej6Jv2ca9I4njSHVQFAb3kfyhggw6JJIAQzEr0r6tfeBTccXGYarOs5Rjdai/fllgiPpj2t/louNzWeErdB+KIknKnBn7fHrbd1fRq1+srzOt0H4oQ3KTBel/3N/lpfr8hzKt0H4oze2MdHLPGY3zAIwNgdNb9VWUlmud7QMXh5N1dX71Am08KAAy3YbyGNj8DVs3Wem55Sv8AH5CpNp4S3RDA23ljoe7LrUqfFkrG0t814MjjaEXpj4+FZeVhxM3PsP0vX8CcROskbhCGOU6Df6hxqs6kXFpMw4rGUJ0JRjLW11l7gNu4VVUO4PRAt0gQbD+Gtjl4ZUlK3ceBlhauZvLclDlDgfS+Lf5acvHp+RHNKvQ8xMvKDB6ZZLdd8x/+tI4iG+XkVeDq7o+aEDb2G+9X2N4VbnFPiV5lX6PoKG38L98vsbwqOcU+JHMq/R9B2HbWHbRZQdCdzcNTwpy9N7xzKv0fT8ihtvD/AHo9jeFOWp8SOY4jo+n5EjlFhfvl9jeFV5enxHMq/R9PyVHKTa8EixBJA2WUMdG0FjrqK08bNVKbjHW/+HU0PRnQxCnUVlq9STsjldHh0KDm3BfP0uc0OTJ9kgHTXXjrXn+bVuiezq4jC1HflLarbOu/AYxnKKGaaSaVgS5uQCwsdBvNydBxpzWt0S8MZhoQUIz2dX/BI2vhCd3cLtv9lOa1uiTz+j/6eT/A42Pw1tFsbb8x391t1TzSt0fQssfRv8zyf4GPO4/SHxpzSt0fQye0MN0/X8B55H6Q+PhTmlbo+g9o4bp+v4EDakP3g9h8Kjmtboj2jhun6/gV/acP3g9h8Kc1rdEn2jhun6/godvYhHkBQ3GQC+u+7dddHCU5Qg1JbzhaSrQq1lKDurfdlbW0c82PJnasEUKLK4BBYlelexY8QK87pHB16uIc4RurLgdzAYujToKMpWd36l0/KLBcHseGradX2a0no7E/+b8V+TaWPo76i8GNDlBhfvl9jeFU9m4roen5L+0MN0/X8Cxyhwv3y+xvCns3FdD0/JHtDDdP1/BR7a2rC88bLICojYE2OhJ3aiupg8JWhh5RlGzbTNSWLovFRnm1KLVx2Ha+FAs2p6wzDj1ZavzWr0TZePo31VF4MYO1IfTHx8Kc1rdEyLSGG6fr+DPnHtwAruZjypFJqAcoAoAoAoBSKSbCgHpJAFyruvqeLW/TsoBgKeqgAigOUB1WI1GhoCUMcT9Yqv2kWb3hY+2puDpWFtOlGe3pJ8rj401AZxGHZD0hodxGoPaDUWAzQBQE7BHLHIx4gIP7xubeofGpWwEZpzw0HVUXBxRfs7f/ABQCCKA5QC+ab0T7DSwFwy5e+pTA55zS5IecUuBD4g2pcgbj392tQDqtfv8A60oDht3UAaDt+VAA6z/rQCSaA5QBQBQBQBQBQBQBQBQBQClQ9w6zQD0a6WHHeevsHZRIEmJVG4e2rAdE1TckDIDv1oCNLh1P0dD8KhogiMpG+qgTQCzr38fGgHcPiioykBkO9Tu7x1HtFLgc82jbVHA/hfQjubcamwDzEDVpIwOw5j6gtLARipwQFQEIu6+8k72PbUAaVOv/AE7/AAoDoud3t/r5UBIjgX7WtWsCVHYbgB3VJI6Jam4OSor/AEh6+Pto7MFViYMh6xwNUasQM1AO0Ao6ae3woBFALD9Yv86A7pw+JoBL340AmgCgCgCgCgCgCgCgCgCgOg0AXoBfOUuA52lwL57r9tTcHc54a91Lg5z1Lkg0gO+hAyRUAB2UAtrcd/WKAAu+gEgi2tAKW3/nw7aA4WoBayVIFiShI4stTcDglpcCxJ21NwN4vVeHtFQyCDl7R86qAzdXt40AmgCgCgCgOhqACaA5QBQBQBQBQ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pic>
        <p:nvPicPr>
          <p:cNvPr id="138248" name="Picture 8" descr="http://upload.wikimedia.org/wikipedia/pt/0/00/Ecr%C3%A3_Inicial_do_Windows_8.png"/>
          <p:cNvPicPr>
            <a:picLocks noChangeAspect="1" noChangeArrowheads="1"/>
          </p:cNvPicPr>
          <p:nvPr/>
        </p:nvPicPr>
        <p:blipFill>
          <a:blip r:embed="rId3" cstate="print"/>
          <a:srcRect/>
          <a:stretch>
            <a:fillRect/>
          </a:stretch>
        </p:blipFill>
        <p:spPr bwMode="auto">
          <a:xfrm>
            <a:off x="7715240" y="6055061"/>
            <a:ext cx="1428760" cy="802939"/>
          </a:xfrm>
          <a:prstGeom prst="rect">
            <a:avLst/>
          </a:prstGeom>
          <a:noFill/>
        </p:spPr>
      </p:pic>
      <p:cxnSp>
        <p:nvCxnSpPr>
          <p:cNvPr id="11" name="Conector reto 10"/>
          <p:cNvCxnSpPr/>
          <p:nvPr/>
        </p:nvCxnSpPr>
        <p:spPr>
          <a:xfrm>
            <a:off x="0" y="6072206"/>
            <a:ext cx="9144000"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138250" name="Picture 10" descr="http://screenshots.en.sftcdn.net/en/scrn/323000/323400/mac-os-x-lion-02-700x437.jpg"/>
          <p:cNvPicPr>
            <a:picLocks noChangeAspect="1" noChangeArrowheads="1"/>
          </p:cNvPicPr>
          <p:nvPr/>
        </p:nvPicPr>
        <p:blipFill>
          <a:blip r:embed="rId4" cstate="print"/>
          <a:srcRect/>
          <a:stretch>
            <a:fillRect/>
          </a:stretch>
        </p:blipFill>
        <p:spPr bwMode="auto">
          <a:xfrm>
            <a:off x="3929058" y="6055241"/>
            <a:ext cx="1285884" cy="802759"/>
          </a:xfrm>
          <a:prstGeom prst="rect">
            <a:avLst/>
          </a:prstGeom>
          <a:noFill/>
        </p:spPr>
      </p:pic>
    </p:spTree>
  </p:cSld>
  <p:clrMapOvr>
    <a:masterClrMapping/>
  </p:clrMapOvr>
  <p:transition>
    <p:fade/>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defRPr/>
            </a:pPr>
            <a:r>
              <a:rPr lang="pt-BR" sz="2800" dirty="0" smtClean="0">
                <a:solidFill>
                  <a:schemeClr val="bg1"/>
                </a:solidFill>
              </a:rPr>
              <a:t>P</a:t>
            </a:r>
            <a:r>
              <a:rPr sz="2800" smtClean="0">
                <a:solidFill>
                  <a:schemeClr val="bg1"/>
                </a:solidFill>
              </a:rPr>
              <a:t>c gamer - </a:t>
            </a:r>
            <a:r>
              <a:rPr sz="2800" b="1" smtClean="0">
                <a:solidFill>
                  <a:schemeClr val="bg1"/>
                </a:solidFill>
              </a:rPr>
              <a:t>Processador </a:t>
            </a:r>
            <a:r>
              <a:rPr sz="2800" b="1" smtClean="0">
                <a:solidFill>
                  <a:schemeClr val="bg1"/>
                </a:solidFill>
              </a:rPr>
              <a:t>para </a:t>
            </a:r>
            <a:r>
              <a:rPr sz="2800" b="1" smtClean="0">
                <a:solidFill>
                  <a:schemeClr val="bg1"/>
                </a:solidFill>
              </a:rPr>
              <a:t>jogos</a:t>
            </a:r>
            <a:endParaRPr sz="2800" dirty="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6" name="Espaço Reservado para Rodapé 5"/>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FFBA8B44-4EA2-4E7B-96C7-12ECF43777AE}" type="slidenum">
              <a:rPr smtClean="0"/>
              <a:pPr>
                <a:defRPr/>
              </a:pPr>
              <a:t>108</a:t>
            </a:fld>
            <a:endParaRPr/>
          </a:p>
        </p:txBody>
      </p:sp>
      <p:sp>
        <p:nvSpPr>
          <p:cNvPr id="19461" name="CaixaDeTexto 6"/>
          <p:cNvSpPr txBox="1">
            <a:spLocks noChangeArrowheads="1"/>
          </p:cNvSpPr>
          <p:nvPr/>
        </p:nvSpPr>
        <p:spPr bwMode="auto">
          <a:xfrm>
            <a:off x="571472" y="1714488"/>
            <a:ext cx="7786687" cy="2308324"/>
          </a:xfrm>
          <a:prstGeom prst="rect">
            <a:avLst/>
          </a:prstGeom>
          <a:noFill/>
          <a:ln w="9525">
            <a:noFill/>
            <a:miter lim="800000"/>
            <a:headEnd/>
            <a:tailEnd/>
          </a:ln>
        </p:spPr>
        <p:txBody>
          <a:bodyPr>
            <a:spAutoFit/>
          </a:bodyPr>
          <a:lstStyle/>
          <a:p>
            <a:pPr algn="just"/>
            <a:endParaRPr lang="pt-BR" sz="2400" dirty="0" smtClean="0">
              <a:solidFill>
                <a:schemeClr val="bg1"/>
              </a:solidFill>
            </a:endParaRPr>
          </a:p>
          <a:p>
            <a:pPr algn="just"/>
            <a:r>
              <a:rPr lang="pt-BR" sz="2400" dirty="0" smtClean="0">
                <a:solidFill>
                  <a:schemeClr val="bg1"/>
                </a:solidFill>
              </a:rPr>
              <a:t>Como </a:t>
            </a:r>
            <a:r>
              <a:rPr lang="pt-BR" sz="2400" dirty="0">
                <a:solidFill>
                  <a:schemeClr val="bg1"/>
                </a:solidFill>
              </a:rPr>
              <a:t>não poderia ficar de fora quando o assunto é configuração para jogar com eficiência, um dos itens mais importantes na hora de comprar uma máquina potente para vários games é o processador</a:t>
            </a:r>
            <a:r>
              <a:rPr lang="pt-BR" sz="2400" dirty="0" smtClean="0">
                <a:solidFill>
                  <a:schemeClr val="bg1"/>
                </a:solidFill>
              </a:rPr>
              <a:t>.</a:t>
            </a:r>
          </a:p>
          <a:p>
            <a:pPr algn="just"/>
            <a:endParaRPr lang="pt-BR" sz="2400" dirty="0">
              <a:solidFill>
                <a:schemeClr val="bg1"/>
              </a:solidFill>
            </a:endParaRPr>
          </a:p>
        </p:txBody>
      </p:sp>
    </p:spTree>
  </p:cSld>
  <p:clrMapOvr>
    <a:masterClrMapping/>
  </p:clrMapOvr>
  <p:transition>
    <p:fade/>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defRPr/>
            </a:pPr>
            <a:r>
              <a:rPr lang="pt-BR" sz="2800" dirty="0" smtClean="0">
                <a:solidFill>
                  <a:schemeClr val="bg1"/>
                </a:solidFill>
              </a:rPr>
              <a:t>P</a:t>
            </a:r>
            <a:r>
              <a:rPr sz="2800" smtClean="0">
                <a:solidFill>
                  <a:schemeClr val="bg1"/>
                </a:solidFill>
              </a:rPr>
              <a:t>c gamer - </a:t>
            </a:r>
            <a:r>
              <a:rPr sz="2800" b="1" smtClean="0">
                <a:solidFill>
                  <a:schemeClr val="bg1"/>
                </a:solidFill>
              </a:rPr>
              <a:t>Processador </a:t>
            </a:r>
            <a:r>
              <a:rPr sz="2800" b="1" smtClean="0">
                <a:solidFill>
                  <a:schemeClr val="bg1"/>
                </a:solidFill>
              </a:rPr>
              <a:t>para </a:t>
            </a:r>
            <a:r>
              <a:rPr sz="2800" b="1" smtClean="0">
                <a:solidFill>
                  <a:schemeClr val="bg1"/>
                </a:solidFill>
              </a:rPr>
              <a:t>jogos</a:t>
            </a:r>
            <a:endParaRPr sz="2800" dirty="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8" name="Espaço Reservado para Rodapé 7"/>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FFBA8B44-4EA2-4E7B-96C7-12ECF43777AE}" type="slidenum">
              <a:rPr smtClean="0"/>
              <a:pPr>
                <a:defRPr/>
              </a:pPr>
              <a:t>109</a:t>
            </a:fld>
            <a:endParaRPr/>
          </a:p>
        </p:txBody>
      </p:sp>
      <p:sp>
        <p:nvSpPr>
          <p:cNvPr id="19461" name="CaixaDeTexto 6"/>
          <p:cNvSpPr txBox="1">
            <a:spLocks noChangeArrowheads="1"/>
          </p:cNvSpPr>
          <p:nvPr/>
        </p:nvSpPr>
        <p:spPr bwMode="auto">
          <a:xfrm>
            <a:off x="500034" y="1142984"/>
            <a:ext cx="8143932" cy="4893647"/>
          </a:xfrm>
          <a:prstGeom prst="rect">
            <a:avLst/>
          </a:prstGeom>
          <a:noFill/>
          <a:ln w="9525">
            <a:noFill/>
            <a:miter lim="800000"/>
            <a:headEnd/>
            <a:tailEnd/>
          </a:ln>
        </p:spPr>
        <p:txBody>
          <a:bodyPr wrap="square">
            <a:spAutoFit/>
          </a:bodyPr>
          <a:lstStyle/>
          <a:p>
            <a:pPr algn="just"/>
            <a:endParaRPr lang="pt-BR" sz="2400" dirty="0">
              <a:solidFill>
                <a:schemeClr val="bg1"/>
              </a:solidFill>
            </a:endParaRPr>
          </a:p>
          <a:p>
            <a:pPr algn="just"/>
            <a:r>
              <a:rPr lang="pt-BR" sz="2400" dirty="0">
                <a:solidFill>
                  <a:schemeClr val="bg1"/>
                </a:solidFill>
              </a:rPr>
              <a:t>Os processadores da Intel são conhecidos pelo alto desempenho, mas encarecem o preço do computador. Em contrapartida, os processadores AMD geralmente apresentam preços mais em conta.</a:t>
            </a:r>
          </a:p>
          <a:p>
            <a:pPr algn="just"/>
            <a:endParaRPr lang="pt-BR" sz="2400" dirty="0" smtClean="0">
              <a:solidFill>
                <a:schemeClr val="bg1"/>
              </a:solidFill>
            </a:endParaRPr>
          </a:p>
          <a:p>
            <a:pPr algn="just"/>
            <a:r>
              <a:rPr lang="pt-BR" sz="2400" dirty="0" smtClean="0">
                <a:solidFill>
                  <a:schemeClr val="bg1"/>
                </a:solidFill>
              </a:rPr>
              <a:t>Mas</a:t>
            </a:r>
            <a:r>
              <a:rPr lang="pt-BR" sz="2400" dirty="0">
                <a:solidFill>
                  <a:schemeClr val="bg1"/>
                </a:solidFill>
              </a:rPr>
              <a:t>, não custa lembrar: ambos são processadores com boa performance, mas para o </a:t>
            </a:r>
            <a:r>
              <a:rPr lang="pt-BR" sz="2400" b="1" dirty="0">
                <a:solidFill>
                  <a:schemeClr val="bg1"/>
                </a:solidFill>
              </a:rPr>
              <a:t>computador para jogos</a:t>
            </a:r>
            <a:r>
              <a:rPr lang="pt-BR" sz="2400" dirty="0">
                <a:solidFill>
                  <a:schemeClr val="bg1"/>
                </a:solidFill>
              </a:rPr>
              <a:t> funcionar corretamente, as outras especificações, como a placa de vídeo, também precisam entregar um bom resultado durante os games.</a:t>
            </a:r>
          </a:p>
          <a:p>
            <a:pPr algn="just"/>
            <a:endParaRPr lang="pt-BR" sz="2400" dirty="0">
              <a:solidFill>
                <a:schemeClr val="bg1"/>
              </a:solidFill>
            </a:endParaRPr>
          </a:p>
          <a:p>
            <a:pPr algn="just"/>
            <a:endParaRPr lang="pt-BR" sz="2400" dirty="0">
              <a:solidFill>
                <a:schemeClr val="bg1"/>
              </a:solidFill>
            </a:endParaRPr>
          </a:p>
        </p:txBody>
      </p:sp>
      <p:pic>
        <p:nvPicPr>
          <p:cNvPr id="163842" name="Picture 2" descr="http://img.ibxk.com.br/2014/1/materias/36059497815194838.jpg?w=1040&amp;h=585&amp;mode=crop"/>
          <p:cNvPicPr>
            <a:picLocks noChangeAspect="1" noChangeArrowheads="1"/>
          </p:cNvPicPr>
          <p:nvPr/>
        </p:nvPicPr>
        <p:blipFill>
          <a:blip r:embed="rId2" cstate="print"/>
          <a:srcRect/>
          <a:stretch>
            <a:fillRect/>
          </a:stretch>
        </p:blipFill>
        <p:spPr bwMode="auto">
          <a:xfrm>
            <a:off x="6215074" y="5286388"/>
            <a:ext cx="1552766" cy="1285884"/>
          </a:xfrm>
          <a:prstGeom prst="rect">
            <a:avLst/>
          </a:prstGeom>
          <a:noFill/>
        </p:spPr>
      </p:pic>
      <p:pic>
        <p:nvPicPr>
          <p:cNvPr id="163844" name="Picture 4" descr="http://img.bomnegocio.com/images/04/0453732035.jpg"/>
          <p:cNvPicPr>
            <a:picLocks noChangeAspect="1" noChangeArrowheads="1"/>
          </p:cNvPicPr>
          <p:nvPr/>
        </p:nvPicPr>
        <p:blipFill>
          <a:blip r:embed="rId3"/>
          <a:srcRect/>
          <a:stretch>
            <a:fillRect/>
          </a:stretch>
        </p:blipFill>
        <p:spPr bwMode="auto">
          <a:xfrm>
            <a:off x="2571736" y="5429240"/>
            <a:ext cx="1428760" cy="1428760"/>
          </a:xfrm>
          <a:prstGeom prst="rect">
            <a:avLst/>
          </a:prstGeom>
          <a:noFill/>
        </p:spPr>
      </p:pic>
    </p:spTree>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defRPr/>
            </a:pPr>
            <a:r>
              <a:rPr lang="pt-BR" sz="2400" dirty="0" smtClean="0">
                <a:solidFill>
                  <a:schemeClr val="bg1"/>
                </a:solidFill>
              </a:rPr>
              <a:t>P</a:t>
            </a:r>
            <a:r>
              <a:rPr sz="2400" smtClean="0">
                <a:solidFill>
                  <a:schemeClr val="bg1"/>
                </a:solidFill>
              </a:rPr>
              <a:t>c gamer </a:t>
            </a:r>
            <a:r>
              <a:rPr lang="pt-BR" sz="2400" dirty="0" smtClean="0">
                <a:solidFill>
                  <a:schemeClr val="bg1"/>
                </a:solidFill>
              </a:rPr>
              <a:t>–</a:t>
            </a:r>
            <a:r>
              <a:rPr sz="2400" smtClean="0">
                <a:solidFill>
                  <a:schemeClr val="bg1"/>
                </a:solidFill>
              </a:rPr>
              <a:t> </a:t>
            </a:r>
            <a:r>
              <a:rPr sz="2400" b="1" smtClean="0">
                <a:solidFill>
                  <a:schemeClr val="bg1"/>
                </a:solidFill>
              </a:rPr>
              <a:t>PLACA DE VIDEO E PROCESSADOR</a:t>
            </a:r>
            <a:endParaRPr sz="2400" dirty="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10" name="Espaço Reservado para Rodapé 9"/>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FFBA8B44-4EA2-4E7B-96C7-12ECF43777AE}" type="slidenum">
              <a:rPr smtClean="0"/>
              <a:pPr>
                <a:defRPr/>
              </a:pPr>
              <a:t>110</a:t>
            </a:fld>
            <a:endParaRPr/>
          </a:p>
        </p:txBody>
      </p:sp>
      <p:sp>
        <p:nvSpPr>
          <p:cNvPr id="19461" name="CaixaDeTexto 6"/>
          <p:cNvSpPr txBox="1">
            <a:spLocks noChangeArrowheads="1"/>
          </p:cNvSpPr>
          <p:nvPr/>
        </p:nvSpPr>
        <p:spPr bwMode="auto">
          <a:xfrm>
            <a:off x="642910" y="2143116"/>
            <a:ext cx="8143932" cy="1938992"/>
          </a:xfrm>
          <a:prstGeom prst="rect">
            <a:avLst/>
          </a:prstGeom>
          <a:noFill/>
          <a:ln w="9525">
            <a:noFill/>
            <a:miter lim="800000"/>
            <a:headEnd/>
            <a:tailEnd/>
          </a:ln>
        </p:spPr>
        <p:txBody>
          <a:bodyPr wrap="square">
            <a:spAutoFit/>
          </a:bodyPr>
          <a:lstStyle/>
          <a:p>
            <a:pPr algn="just"/>
            <a:r>
              <a:rPr lang="pt-BR" sz="2400" dirty="0">
                <a:solidFill>
                  <a:schemeClr val="bg1"/>
                </a:solidFill>
              </a:rPr>
              <a:t>Uma placa de vídeo de quase R$ 2 mil está fora de cogitação no nosso projeto. Podemos optar por placas de vídeo de gerações anteriores, como as </a:t>
            </a:r>
            <a:r>
              <a:rPr lang="pt-BR" sz="2400" dirty="0" err="1">
                <a:solidFill>
                  <a:schemeClr val="bg1"/>
                </a:solidFill>
              </a:rPr>
              <a:t>Radeon</a:t>
            </a:r>
            <a:r>
              <a:rPr lang="pt-BR" sz="2400" dirty="0">
                <a:solidFill>
                  <a:schemeClr val="bg1"/>
                </a:solidFill>
              </a:rPr>
              <a:t> HD das séries 5000 e 6000 e as </a:t>
            </a:r>
            <a:r>
              <a:rPr lang="pt-BR" sz="2400" dirty="0" err="1">
                <a:solidFill>
                  <a:schemeClr val="bg1"/>
                </a:solidFill>
              </a:rPr>
              <a:t>Geforce</a:t>
            </a:r>
            <a:r>
              <a:rPr lang="pt-BR" sz="2400" dirty="0">
                <a:solidFill>
                  <a:schemeClr val="bg1"/>
                </a:solidFill>
              </a:rPr>
              <a:t> GTX 400.</a:t>
            </a:r>
            <a:br>
              <a:rPr lang="pt-BR" sz="2400" dirty="0">
                <a:solidFill>
                  <a:schemeClr val="bg1"/>
                </a:solidFill>
              </a:rPr>
            </a:br>
            <a:endParaRPr lang="pt-BR" sz="2400" dirty="0">
              <a:solidFill>
                <a:schemeClr val="bg1"/>
              </a:solidFill>
            </a:endParaRPr>
          </a:p>
        </p:txBody>
      </p:sp>
      <p:pic>
        <p:nvPicPr>
          <p:cNvPr id="164867" name="Picture 3"/>
          <p:cNvPicPr>
            <a:picLocks noChangeAspect="1" noChangeArrowheads="1"/>
          </p:cNvPicPr>
          <p:nvPr/>
        </p:nvPicPr>
        <p:blipFill>
          <a:blip r:embed="rId2"/>
          <a:srcRect/>
          <a:stretch>
            <a:fillRect/>
          </a:stretch>
        </p:blipFill>
        <p:spPr bwMode="auto">
          <a:xfrm>
            <a:off x="5286380" y="4071942"/>
            <a:ext cx="2433251" cy="2286016"/>
          </a:xfrm>
          <a:prstGeom prst="rect">
            <a:avLst/>
          </a:prstGeom>
          <a:noFill/>
          <a:ln w="9525">
            <a:noFill/>
            <a:miter lim="800000"/>
            <a:headEnd/>
            <a:tailEnd/>
          </a:ln>
          <a:effectLst/>
        </p:spPr>
      </p:pic>
    </p:spTree>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defRPr/>
            </a:pPr>
            <a:r>
              <a:rPr lang="pt-BR" sz="2400" dirty="0" smtClean="0">
                <a:solidFill>
                  <a:schemeClr val="bg1"/>
                </a:solidFill>
              </a:rPr>
              <a:t>P</a:t>
            </a:r>
            <a:r>
              <a:rPr sz="2400" smtClean="0">
                <a:solidFill>
                  <a:schemeClr val="bg1"/>
                </a:solidFill>
              </a:rPr>
              <a:t>c gamer </a:t>
            </a:r>
            <a:r>
              <a:rPr lang="pt-BR" sz="2400" dirty="0" smtClean="0">
                <a:solidFill>
                  <a:schemeClr val="bg1"/>
                </a:solidFill>
              </a:rPr>
              <a:t>–</a:t>
            </a:r>
            <a:r>
              <a:rPr sz="2400" smtClean="0">
                <a:solidFill>
                  <a:schemeClr val="bg1"/>
                </a:solidFill>
              </a:rPr>
              <a:t> </a:t>
            </a:r>
            <a:r>
              <a:rPr sz="2400" b="1" smtClean="0">
                <a:solidFill>
                  <a:schemeClr val="bg1"/>
                </a:solidFill>
              </a:rPr>
              <a:t>PLACA DE VIDEO E PROCESSADOR</a:t>
            </a:r>
            <a:endParaRPr sz="2400" dirty="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FFBA8B44-4EA2-4E7B-96C7-12ECF43777AE}" type="slidenum">
              <a:rPr smtClean="0"/>
              <a:pPr>
                <a:defRPr/>
              </a:pPr>
              <a:t>111</a:t>
            </a:fld>
            <a:endParaRPr/>
          </a:p>
        </p:txBody>
      </p:sp>
      <p:sp>
        <p:nvSpPr>
          <p:cNvPr id="19461" name="CaixaDeTexto 6"/>
          <p:cNvSpPr txBox="1">
            <a:spLocks noChangeArrowheads="1"/>
          </p:cNvSpPr>
          <p:nvPr/>
        </p:nvSpPr>
        <p:spPr bwMode="auto">
          <a:xfrm>
            <a:off x="500034" y="1643050"/>
            <a:ext cx="8143932" cy="4154984"/>
          </a:xfrm>
          <a:prstGeom prst="rect">
            <a:avLst/>
          </a:prstGeom>
          <a:noFill/>
          <a:ln w="9525">
            <a:noFill/>
            <a:miter lim="800000"/>
            <a:headEnd/>
            <a:tailEnd/>
          </a:ln>
        </p:spPr>
        <p:txBody>
          <a:bodyPr wrap="square">
            <a:spAutoFit/>
          </a:bodyPr>
          <a:lstStyle/>
          <a:p>
            <a:pPr algn="just"/>
            <a:r>
              <a:rPr lang="pt-BR" sz="2400" dirty="0" smtClean="0">
                <a:solidFill>
                  <a:schemeClr val="bg1"/>
                </a:solidFill>
              </a:rPr>
              <a:t>Mas </a:t>
            </a:r>
            <a:r>
              <a:rPr lang="pt-BR" sz="2400" dirty="0">
                <a:solidFill>
                  <a:schemeClr val="bg1"/>
                </a:solidFill>
              </a:rPr>
              <a:t>a solução para o </a:t>
            </a:r>
            <a:r>
              <a:rPr lang="pt-BR" sz="2400" dirty="0" err="1">
                <a:solidFill>
                  <a:schemeClr val="bg1"/>
                </a:solidFill>
              </a:rPr>
              <a:t>gamer</a:t>
            </a:r>
            <a:r>
              <a:rPr lang="pt-BR" sz="2400" dirty="0">
                <a:solidFill>
                  <a:schemeClr val="bg1"/>
                </a:solidFill>
              </a:rPr>
              <a:t> que pretende ter um computador mais barato pode ser uma APU da AMD. A recomendação é o modelo A10 5800K, Sua configuração é de quatro núcleos e o modelo, já da arquitetura Trinity, opera a 3.8 GHz (chegando a 4.2 GHz via </a:t>
            </a:r>
            <a:r>
              <a:rPr lang="pt-BR" sz="2400" dirty="0" err="1">
                <a:solidFill>
                  <a:schemeClr val="bg1"/>
                </a:solidFill>
              </a:rPr>
              <a:t>TurboCore</a:t>
            </a:r>
            <a:r>
              <a:rPr lang="pt-BR" sz="2400" dirty="0">
                <a:solidFill>
                  <a:schemeClr val="bg1"/>
                </a:solidFill>
              </a:rPr>
              <a:t>). </a:t>
            </a:r>
            <a:endParaRPr lang="pt-BR" sz="2400" dirty="0" smtClean="0">
              <a:solidFill>
                <a:schemeClr val="bg1"/>
              </a:solidFill>
            </a:endParaRPr>
          </a:p>
          <a:p>
            <a:pPr algn="just"/>
            <a:endParaRPr lang="pt-BR" sz="2400" dirty="0">
              <a:solidFill>
                <a:schemeClr val="bg1"/>
              </a:solidFill>
            </a:endParaRPr>
          </a:p>
          <a:p>
            <a:pPr algn="just"/>
            <a:r>
              <a:rPr lang="pt-BR" sz="2400" dirty="0" smtClean="0">
                <a:solidFill>
                  <a:schemeClr val="bg1"/>
                </a:solidFill>
              </a:rPr>
              <a:t>A </a:t>
            </a:r>
            <a:r>
              <a:rPr lang="pt-BR" sz="2400" dirty="0">
                <a:solidFill>
                  <a:schemeClr val="bg1"/>
                </a:solidFill>
              </a:rPr>
              <a:t>GPU agregada é uma </a:t>
            </a:r>
            <a:r>
              <a:rPr lang="pt-BR" sz="2400" dirty="0" err="1">
                <a:solidFill>
                  <a:schemeClr val="bg1"/>
                </a:solidFill>
              </a:rPr>
              <a:t>Radeon</a:t>
            </a:r>
            <a:r>
              <a:rPr lang="pt-BR" sz="2400" dirty="0">
                <a:solidFill>
                  <a:schemeClr val="bg1"/>
                </a:solidFill>
              </a:rPr>
              <a:t> HD 7660, que pode se arriscar em jogos atuais, desde que em configurações mais leves, e consegue rodar games de 2011 para trás com excelente performance. O custo desse processador no Brasil oscila entre R$ 400 e R$ 500.</a:t>
            </a:r>
          </a:p>
        </p:txBody>
      </p:sp>
    </p:spTree>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defRPr/>
            </a:pPr>
            <a:r>
              <a:rPr lang="pt-BR" sz="2400" dirty="0" smtClean="0">
                <a:solidFill>
                  <a:schemeClr val="bg1"/>
                </a:solidFill>
              </a:rPr>
              <a:t>P</a:t>
            </a:r>
            <a:r>
              <a:rPr sz="2400" smtClean="0">
                <a:solidFill>
                  <a:schemeClr val="bg1"/>
                </a:solidFill>
              </a:rPr>
              <a:t>c gamer </a:t>
            </a:r>
            <a:r>
              <a:rPr lang="pt-BR" sz="2400" dirty="0" smtClean="0">
                <a:solidFill>
                  <a:schemeClr val="bg1"/>
                </a:solidFill>
              </a:rPr>
              <a:t>–</a:t>
            </a:r>
            <a:r>
              <a:rPr sz="2400" smtClean="0">
                <a:solidFill>
                  <a:schemeClr val="bg1"/>
                </a:solidFill>
              </a:rPr>
              <a:t> </a:t>
            </a:r>
            <a:r>
              <a:rPr sz="2400" b="1" smtClean="0">
                <a:solidFill>
                  <a:schemeClr val="bg1"/>
                </a:solidFill>
              </a:rPr>
              <a:t>volante para pc</a:t>
            </a:r>
            <a:endParaRPr sz="2400" dirty="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FFBA8B44-4EA2-4E7B-96C7-12ECF43777AE}" type="slidenum">
              <a:rPr smtClean="0"/>
              <a:pPr>
                <a:defRPr/>
              </a:pPr>
              <a:t>112</a:t>
            </a:fld>
            <a:endParaRPr/>
          </a:p>
        </p:txBody>
      </p:sp>
      <p:sp>
        <p:nvSpPr>
          <p:cNvPr id="19461" name="CaixaDeTexto 6"/>
          <p:cNvSpPr txBox="1">
            <a:spLocks noChangeArrowheads="1"/>
          </p:cNvSpPr>
          <p:nvPr/>
        </p:nvSpPr>
        <p:spPr bwMode="auto">
          <a:xfrm>
            <a:off x="500034" y="1857364"/>
            <a:ext cx="8143932" cy="1200329"/>
          </a:xfrm>
          <a:prstGeom prst="rect">
            <a:avLst/>
          </a:prstGeom>
          <a:noFill/>
          <a:ln w="9525">
            <a:noFill/>
            <a:miter lim="800000"/>
            <a:headEnd/>
            <a:tailEnd/>
          </a:ln>
        </p:spPr>
        <p:txBody>
          <a:bodyPr wrap="square">
            <a:spAutoFit/>
          </a:bodyPr>
          <a:lstStyle/>
          <a:p>
            <a:pPr algn="just"/>
            <a:r>
              <a:rPr lang="pt-BR" sz="2400" dirty="0" smtClean="0">
                <a:solidFill>
                  <a:schemeClr val="bg1"/>
                </a:solidFill>
              </a:rPr>
              <a:t>Com objetivo de facilitar para quem utiliza jogos de carro forma criados joystick com formatos de volantes, raquetes armas e outros.</a:t>
            </a:r>
            <a:endParaRPr lang="pt-BR" sz="2400" dirty="0">
              <a:solidFill>
                <a:schemeClr val="bg1"/>
              </a:solidFill>
            </a:endParaRPr>
          </a:p>
        </p:txBody>
      </p:sp>
      <p:pic>
        <p:nvPicPr>
          <p:cNvPr id="183299" name="Picture 3"/>
          <p:cNvPicPr>
            <a:picLocks noChangeAspect="1" noChangeArrowheads="1"/>
          </p:cNvPicPr>
          <p:nvPr/>
        </p:nvPicPr>
        <p:blipFill>
          <a:blip r:embed="rId2"/>
          <a:srcRect/>
          <a:stretch>
            <a:fillRect/>
          </a:stretch>
        </p:blipFill>
        <p:spPr bwMode="auto">
          <a:xfrm>
            <a:off x="571472" y="3071810"/>
            <a:ext cx="4178579" cy="3286148"/>
          </a:xfrm>
          <a:prstGeom prst="rect">
            <a:avLst/>
          </a:prstGeom>
          <a:noFill/>
          <a:ln w="9525">
            <a:noFill/>
            <a:miter lim="800000"/>
            <a:headEnd/>
            <a:tailEnd/>
          </a:ln>
          <a:effectLst/>
        </p:spPr>
      </p:pic>
      <p:pic>
        <p:nvPicPr>
          <p:cNvPr id="183301" name="Picture 5" descr="http://www.techguru.com.br/wp-content/uploads/2010/09/cockpit_ferrari_031.jpg"/>
          <p:cNvPicPr>
            <a:picLocks noChangeAspect="1" noChangeArrowheads="1"/>
          </p:cNvPicPr>
          <p:nvPr/>
        </p:nvPicPr>
        <p:blipFill>
          <a:blip r:embed="rId3"/>
          <a:srcRect/>
          <a:stretch>
            <a:fillRect/>
          </a:stretch>
        </p:blipFill>
        <p:spPr bwMode="auto">
          <a:xfrm>
            <a:off x="5286380" y="3143248"/>
            <a:ext cx="2947101" cy="3286148"/>
          </a:xfrm>
          <a:prstGeom prst="rect">
            <a:avLst/>
          </a:prstGeom>
          <a:noFill/>
        </p:spPr>
      </p:pic>
    </p:spTree>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defRPr/>
            </a:pPr>
            <a:r>
              <a:rPr lang="pt-BR" sz="2400" dirty="0" smtClean="0">
                <a:solidFill>
                  <a:schemeClr val="bg1"/>
                </a:solidFill>
              </a:rPr>
              <a:t>P</a:t>
            </a:r>
            <a:r>
              <a:rPr sz="2400" smtClean="0">
                <a:solidFill>
                  <a:schemeClr val="bg1"/>
                </a:solidFill>
              </a:rPr>
              <a:t>c gamer </a:t>
            </a:r>
            <a:r>
              <a:rPr lang="pt-BR" sz="2400" dirty="0" smtClean="0">
                <a:solidFill>
                  <a:schemeClr val="bg1"/>
                </a:solidFill>
              </a:rPr>
              <a:t>–</a:t>
            </a:r>
            <a:r>
              <a:rPr sz="2400" smtClean="0">
                <a:solidFill>
                  <a:schemeClr val="bg1"/>
                </a:solidFill>
              </a:rPr>
              <a:t> </a:t>
            </a:r>
            <a:r>
              <a:rPr sz="2400" b="1" smtClean="0">
                <a:solidFill>
                  <a:schemeClr val="bg1"/>
                </a:solidFill>
              </a:rPr>
              <a:t>volante para pc</a:t>
            </a:r>
            <a:endParaRPr sz="2400" dirty="0">
              <a:solidFill>
                <a:schemeClr val="bg1"/>
              </a:solidFill>
            </a:endParaRPr>
          </a:p>
        </p:txBody>
      </p:sp>
      <p:sp>
        <p:nvSpPr>
          <p:cNvPr id="4" name="Espaço Reservado para Data 3"/>
          <p:cNvSpPr>
            <a:spLocks noGrp="1"/>
          </p:cNvSpPr>
          <p:nvPr>
            <p:ph type="dt" sz="half" idx="10"/>
          </p:nvPr>
        </p:nvSpPr>
        <p:spPr/>
        <p:txBody>
          <a:bodyPr/>
          <a:lstStyle/>
          <a:p>
            <a:pPr>
              <a:defRPr/>
            </a:pPr>
            <a:r>
              <a:rPr lang="pt-BR" smtClean="0"/>
              <a:t>06/10/2014</a:t>
            </a:r>
            <a:endParaRPr/>
          </a:p>
        </p:txBody>
      </p:sp>
      <p:sp>
        <p:nvSpPr>
          <p:cNvPr id="7" name="Espaço Reservado para Rodapé 6"/>
          <p:cNvSpPr>
            <a:spLocks noGrp="1"/>
          </p:cNvSpPr>
          <p:nvPr>
            <p:ph type="ftr" sz="quarter" idx="11"/>
          </p:nvPr>
        </p:nvSpPr>
        <p:spPr/>
        <p:txBody>
          <a:bodyPr/>
          <a:lstStyle/>
          <a:p>
            <a:pPr>
              <a:defRPr/>
            </a:pPr>
            <a:r>
              <a:rPr lang="pt-BR" smtClean="0"/>
              <a:t>‹nº›</a:t>
            </a:r>
            <a:endParaRPr lang="pt-BR"/>
          </a:p>
        </p:txBody>
      </p:sp>
      <p:sp>
        <p:nvSpPr>
          <p:cNvPr id="5" name="Espaço Reservado para Número de Slide 4"/>
          <p:cNvSpPr>
            <a:spLocks noGrp="1"/>
          </p:cNvSpPr>
          <p:nvPr>
            <p:ph type="sldNum" sz="quarter" idx="12"/>
          </p:nvPr>
        </p:nvSpPr>
        <p:spPr>
          <a:xfrm>
            <a:off x="8172450" y="6559550"/>
            <a:ext cx="914400" cy="244475"/>
          </a:xfrm>
        </p:spPr>
        <p:txBody>
          <a:bodyPr/>
          <a:lstStyle/>
          <a:p>
            <a:pPr>
              <a:defRPr/>
            </a:pPr>
            <a:fld id="{FFBA8B44-4EA2-4E7B-96C7-12ECF43777AE}" type="slidenum">
              <a:rPr smtClean="0"/>
              <a:pPr>
                <a:defRPr/>
              </a:pPr>
              <a:t>113</a:t>
            </a:fld>
            <a:endParaRPr/>
          </a:p>
        </p:txBody>
      </p:sp>
      <p:sp>
        <p:nvSpPr>
          <p:cNvPr id="19461" name="CaixaDeTexto 6"/>
          <p:cNvSpPr txBox="1">
            <a:spLocks noChangeArrowheads="1"/>
          </p:cNvSpPr>
          <p:nvPr/>
        </p:nvSpPr>
        <p:spPr bwMode="auto">
          <a:xfrm>
            <a:off x="500034" y="1857364"/>
            <a:ext cx="8143932" cy="830997"/>
          </a:xfrm>
          <a:prstGeom prst="rect">
            <a:avLst/>
          </a:prstGeom>
          <a:noFill/>
          <a:ln w="9525">
            <a:noFill/>
            <a:miter lim="800000"/>
            <a:headEnd/>
            <a:tailEnd/>
          </a:ln>
        </p:spPr>
        <p:txBody>
          <a:bodyPr wrap="square">
            <a:spAutoFit/>
          </a:bodyPr>
          <a:lstStyle/>
          <a:p>
            <a:pPr algn="just"/>
            <a:r>
              <a:rPr lang="pt-BR" sz="2400" dirty="0" smtClean="0">
                <a:solidFill>
                  <a:schemeClr val="bg1"/>
                </a:solidFill>
              </a:rPr>
              <a:t>Alguns modelos podem ser adaptados direto do </a:t>
            </a:r>
            <a:r>
              <a:rPr lang="pt-BR" sz="2400" dirty="0" err="1" smtClean="0">
                <a:solidFill>
                  <a:schemeClr val="bg1"/>
                </a:solidFill>
              </a:rPr>
              <a:t>video-game</a:t>
            </a:r>
            <a:r>
              <a:rPr lang="pt-BR" sz="2400" dirty="0" smtClean="0">
                <a:solidFill>
                  <a:schemeClr val="bg1"/>
                </a:solidFill>
              </a:rPr>
              <a:t> para o computador como é o caso do play </a:t>
            </a:r>
            <a:r>
              <a:rPr lang="pt-BR" sz="2400" dirty="0" err="1" smtClean="0">
                <a:solidFill>
                  <a:schemeClr val="bg1"/>
                </a:solidFill>
              </a:rPr>
              <a:t>station</a:t>
            </a:r>
            <a:r>
              <a:rPr lang="pt-BR" sz="2400" dirty="0" smtClean="0">
                <a:solidFill>
                  <a:schemeClr val="bg1"/>
                </a:solidFill>
              </a:rPr>
              <a:t> 3.</a:t>
            </a:r>
            <a:endParaRPr lang="pt-BR" sz="2400" dirty="0">
              <a:solidFill>
                <a:schemeClr val="bg1"/>
              </a:solidFill>
            </a:endParaRPr>
          </a:p>
        </p:txBody>
      </p:sp>
      <p:pic>
        <p:nvPicPr>
          <p:cNvPr id="186370" name="Picture 2" descr="http://www.programactrlaltdel.com/wp-content/uploads/2012/02/E583E15CABD6BF7219E578CE7FE298.jpg"/>
          <p:cNvPicPr>
            <a:picLocks noChangeAspect="1" noChangeArrowheads="1"/>
          </p:cNvPicPr>
          <p:nvPr/>
        </p:nvPicPr>
        <p:blipFill>
          <a:blip r:embed="rId2"/>
          <a:srcRect/>
          <a:stretch>
            <a:fillRect/>
          </a:stretch>
        </p:blipFill>
        <p:spPr bwMode="auto">
          <a:xfrm>
            <a:off x="285720" y="2857496"/>
            <a:ext cx="5094569" cy="3500462"/>
          </a:xfrm>
          <a:prstGeom prst="rect">
            <a:avLst/>
          </a:prstGeom>
          <a:noFill/>
        </p:spPr>
      </p:pic>
    </p:spTree>
  </p:cSld>
  <p:clrMapOvr>
    <a:masterClrMapping/>
  </p:clrMapOvr>
  <p:transition>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ClassicPhotoAlbum">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70000"/>
                <a:satMod val="350000"/>
              </a:schemeClr>
            </a:gs>
          </a:gsLst>
          <a:path path="circle">
            <a:fillToRect l="51000" t="-20000" r="200000" b="100000"/>
          </a:path>
        </a:gradFill>
        <a:blipFill>
          <a:blip xmlns:r="http://schemas.openxmlformats.org/officeDocument/2006/relationships" r:embed="rId1">
            <a:duotone>
              <a:schemeClr val="phClr">
                <a:shade val="25000"/>
                <a:satMod val="350000"/>
              </a:schemeClr>
              <a:schemeClr val="phClr">
                <a:tint val="83000"/>
                <a:satMod val="115000"/>
              </a:schemeClr>
            </a:duotone>
          </a:blip>
          <a:tile tx="0" ty="0" sx="120000" sy="120000" flip="xy" algn="t"/>
        </a:blipFill>
      </a:bgFillStyleLst>
    </a:fmtScheme>
  </a:themeElements>
  <a:objectDefaults/>
  <a:extraClrSchemeLst/>
</a:theme>
</file>

<file path=ppt/theme/theme2.xml><?xml version="1.0" encoding="utf-8"?>
<a:theme xmlns:a="http://schemas.openxmlformats.org/drawingml/2006/main" name="Ápice">
  <a:themeElements>
    <a:clrScheme name="Ápice">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Ápice">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Ápice">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Grek" typeface=""/>
        <a:font script="Cyrl" typeface=""/>
        <a:font script="Jpan" typeface="ＭＳ Ｐゴシック"/>
        <a:font script="Hang" typeface="맑은 고딕"/>
        <a:font script="Hans" typeface="宋体"/>
        <a:font script="Hant" typeface="微軟正黑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Grek" typeface=""/>
        <a:font script="Cyrl"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hade val="98000"/>
                <a:satMod val="300000"/>
              </a:schemeClr>
            </a:gs>
            <a:gs pos="25000">
              <a:schemeClr val="phClr">
                <a:tint val="37000"/>
                <a:shade val="98000"/>
                <a:satMod val="300000"/>
              </a:schemeClr>
            </a:gs>
            <a:gs pos="100000">
              <a:schemeClr val="phClr">
                <a:tint val="5000"/>
                <a:satMod val="350000"/>
              </a:schemeClr>
            </a:gs>
          </a:gsLst>
          <a:lin ang="16200000" scaled="1"/>
        </a:gradFill>
        <a:gradFill rotWithShape="1">
          <a:gsLst>
            <a:gs pos="0">
              <a:schemeClr val="phClr">
                <a:shade val="75000"/>
                <a:satMod val="160000"/>
              </a:schemeClr>
            </a:gs>
            <a:gs pos="62000">
              <a:schemeClr val="phClr">
                <a:satMod val="125000"/>
              </a:schemeClr>
            </a:gs>
            <a:gs pos="100000">
              <a:schemeClr val="phClr">
                <a:tint val="80000"/>
                <a:satMod val="140000"/>
              </a:schemeClr>
            </a:gs>
          </a:gsLst>
          <a:lin ang="16200000" scaled="0"/>
        </a:gradFill>
      </a:fillStyleLst>
      <a:lnStyleLst>
        <a:ln w="6350" cap="rnd" cmpd="sng" algn="ctr">
          <a:solidFill>
            <a:schemeClr val="ph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63500" dist="25400" dir="5400000">
              <a:srgbClr val="000000">
                <a:alpha val="43137"/>
              </a:srgbClr>
            </a:outerShdw>
          </a:effectLst>
        </a:effectStyle>
        <a:effectStyle>
          <a:effectLst>
            <a:outerShdw blurRad="50800" dist="38100" dir="5400000">
              <a:srgbClr val="000000">
                <a:alpha val="45882"/>
              </a:srgbClr>
            </a:outerShdw>
          </a:effectLst>
          <a:scene3d>
            <a:camera prst="orthographicFront" fov="0">
              <a:rot lat="0" lon="0" rev="0"/>
            </a:camera>
            <a:lightRig rig="contrasting" dir="t">
              <a:rot lat="0" lon="0" rev="16500000"/>
            </a:lightRig>
          </a:scene3d>
          <a:sp3d contourW="12700" prstMaterial="powder">
            <a:bevelT h="50800"/>
            <a:contourClr>
              <a:schemeClr val="phClr"/>
            </a:contourClr>
          </a:sp3d>
        </a:effectStyle>
        <a:effectStyle>
          <a:effectLst>
            <a:reflection blurRad="12700" stA="25000" endPos="28000" dist="38100" dir="5400000" sy="-100000"/>
          </a:effectLst>
          <a:scene3d>
            <a:camera prst="orthographicFront" fov="0">
              <a:rot lat="0" lon="0" rev="0"/>
            </a:camera>
            <a:lightRig rig="threePt" dir="t">
              <a:rot lat="0" lon="0" rev="0"/>
            </a:lightRig>
          </a:scene3d>
          <a:sp3d>
            <a:bevelT w="139700" h="38100"/>
            <a:contourClr>
              <a:schemeClr val="phClr"/>
            </a:contourClr>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3429</Words>
  <Application>Microsoft Office PowerPoint</Application>
  <PresentationFormat>Apresentação na tela (4:3)</PresentationFormat>
  <Paragraphs>710</Paragraphs>
  <Slides>113</Slides>
  <Notes>17</Notes>
  <HiddenSlides>0</HiddenSlides>
  <MMClips>0</MMClips>
  <ScaleCrop>false</ScaleCrop>
  <HeadingPairs>
    <vt:vector size="6" baseType="variant">
      <vt:variant>
        <vt:lpstr>Fontes usadas</vt:lpstr>
      </vt:variant>
      <vt:variant>
        <vt:i4>3</vt:i4>
      </vt:variant>
      <vt:variant>
        <vt:lpstr>Tema</vt:lpstr>
      </vt:variant>
      <vt:variant>
        <vt:i4>2</vt:i4>
      </vt:variant>
      <vt:variant>
        <vt:lpstr>Títulos de slides</vt:lpstr>
      </vt:variant>
      <vt:variant>
        <vt:i4>113</vt:i4>
      </vt:variant>
    </vt:vector>
  </HeadingPairs>
  <TitlesOfParts>
    <vt:vector size="118" baseType="lpstr">
      <vt:lpstr>Arial</vt:lpstr>
      <vt:lpstr>Century Schoolbook</vt:lpstr>
      <vt:lpstr>Calibri</vt:lpstr>
      <vt:lpstr>ClassicPhotoAlbum</vt:lpstr>
      <vt:lpstr>Ápice</vt:lpstr>
      <vt:lpstr>HARDWARE e software...</vt:lpstr>
      <vt:lpstr>Slide 2</vt:lpstr>
      <vt:lpstr>Slide 3</vt:lpstr>
      <vt:lpstr>Slide 4</vt:lpstr>
      <vt:lpstr>Arquitetura IBM</vt:lpstr>
      <vt:lpstr>Arquitetura IBM</vt:lpstr>
      <vt:lpstr>O computador IBM -5051</vt:lpstr>
      <vt:lpstr>Arquitetura APPLE</vt:lpstr>
      <vt:lpstr>Arquitetura APPLE</vt:lpstr>
      <vt:lpstr>mainframe</vt:lpstr>
      <vt:lpstr>mainframe</vt:lpstr>
      <vt:lpstr>mainframe</vt:lpstr>
      <vt:lpstr>Servidor do google no Brasil</vt:lpstr>
      <vt:lpstr>Arquitetura Risc</vt:lpstr>
      <vt:lpstr>CISC (Complex Instruction Set Computer,</vt:lpstr>
      <vt:lpstr>CISC (Complex Instruction Set Computer,</vt:lpstr>
      <vt:lpstr>CISC (Complex Instruction Set Computer,</vt:lpstr>
      <vt:lpstr>CISC (Complex Instruction Set Computer,</vt:lpstr>
      <vt:lpstr>Slide 19</vt:lpstr>
      <vt:lpstr>Slide 20</vt:lpstr>
      <vt:lpstr>rISC (Complex Instruction Set Computer,</vt:lpstr>
      <vt:lpstr>NOTEBOOK E NETBOOK</vt:lpstr>
      <vt:lpstr>NOTEBOOK E NETBOOK</vt:lpstr>
      <vt:lpstr>NOTEBOOK E NETBOOK</vt:lpstr>
      <vt:lpstr>Principais componentes</vt:lpstr>
      <vt:lpstr>Slide 26</vt:lpstr>
      <vt:lpstr>Slide 27</vt:lpstr>
      <vt:lpstr>Placas mãe</vt:lpstr>
      <vt:lpstr>Placas mãe</vt:lpstr>
      <vt:lpstr>Placas mãe (imagens)</vt:lpstr>
      <vt:lpstr>Placas mãe (imagens)</vt:lpstr>
      <vt:lpstr>Slide 32</vt:lpstr>
      <vt:lpstr>Placas onboard e offboard</vt:lpstr>
      <vt:lpstr>Placas onboard e offboard</vt:lpstr>
      <vt:lpstr>Placas onboard e offboard</vt:lpstr>
      <vt:lpstr>Placas onboard e offboard</vt:lpstr>
      <vt:lpstr>Detalhamento da Placa mãe onboard</vt:lpstr>
      <vt:lpstr>Slide 38</vt:lpstr>
      <vt:lpstr>Slide 39</vt:lpstr>
      <vt:lpstr>Slide 40</vt:lpstr>
      <vt:lpstr>Slide 41</vt:lpstr>
      <vt:lpstr>Slide 42</vt:lpstr>
      <vt:lpstr>Slide 43</vt:lpstr>
      <vt:lpstr>Slide 44</vt:lpstr>
      <vt:lpstr>Slide 45</vt:lpstr>
      <vt:lpstr>Entradas na placa de vídeo</vt:lpstr>
      <vt:lpstr>Slide 47</vt:lpstr>
      <vt:lpstr>Slide 48</vt:lpstr>
      <vt:lpstr>Monitores </vt:lpstr>
      <vt:lpstr>Monitores </vt:lpstr>
      <vt:lpstr>Monitores </vt:lpstr>
      <vt:lpstr>Placas de som</vt:lpstr>
      <vt:lpstr>Placas de som</vt:lpstr>
      <vt:lpstr>Memoria RAM</vt:lpstr>
      <vt:lpstr>Memoria RAM</vt:lpstr>
      <vt:lpstr>Memoria RAM</vt:lpstr>
      <vt:lpstr>Memoria ROM</vt:lpstr>
      <vt:lpstr>Memoria ROM</vt:lpstr>
      <vt:lpstr>Memoria ROM</vt:lpstr>
      <vt:lpstr>BIOS – Basic Input Output System</vt:lpstr>
      <vt:lpstr>BIOS – Basic Input output system</vt:lpstr>
      <vt:lpstr>BIOS – Basic Input Output System</vt:lpstr>
      <vt:lpstr>BIOS – Basic Input Output System</vt:lpstr>
      <vt:lpstr>Bateria da CMOS – CR2032</vt:lpstr>
      <vt:lpstr>Bateria da CMOS – CR2032</vt:lpstr>
      <vt:lpstr>BIOS – Basic Input Output System</vt:lpstr>
      <vt:lpstr>BIOS – Basic Input Output System</vt:lpstr>
      <vt:lpstr>CMOS - RAM</vt:lpstr>
      <vt:lpstr>Bateria CR2032</vt:lpstr>
      <vt:lpstr>Hard Disk (HD)</vt:lpstr>
      <vt:lpstr>Hard Disk</vt:lpstr>
      <vt:lpstr>Hard Disk</vt:lpstr>
      <vt:lpstr>Hard Disk</vt:lpstr>
      <vt:lpstr>Hard Disk</vt:lpstr>
      <vt:lpstr>Hard Disk</vt:lpstr>
      <vt:lpstr>Hard Disk (EXTERNOS)</vt:lpstr>
      <vt:lpstr>Hard Disk (EXTERNOS) – 3 ½” </vt:lpstr>
      <vt:lpstr>Hard Disk (EXTERNOS) – 5 ¼”   </vt:lpstr>
      <vt:lpstr>Fonte ATX</vt:lpstr>
      <vt:lpstr>Fontes de energia</vt:lpstr>
      <vt:lpstr>Fonte ATX - Aberta</vt:lpstr>
      <vt:lpstr>Fonte ATX</vt:lpstr>
      <vt:lpstr>Gabinete.</vt:lpstr>
      <vt:lpstr>Gabinete </vt:lpstr>
      <vt:lpstr>Gabinete.</vt:lpstr>
      <vt:lpstr>Gabinete.</vt:lpstr>
      <vt:lpstr>Mouse </vt:lpstr>
      <vt:lpstr>Mouses...</vt:lpstr>
      <vt:lpstr>Primeiros mouses</vt:lpstr>
      <vt:lpstr>Leitores externos de cartões</vt:lpstr>
      <vt:lpstr>Leitores externos de cartões</vt:lpstr>
      <vt:lpstr>Leitores externos de cartões</vt:lpstr>
      <vt:lpstr>Leitores interno de cartões</vt:lpstr>
      <vt:lpstr>Teclado</vt:lpstr>
      <vt:lpstr>Teclados</vt:lpstr>
      <vt:lpstr>Teclados</vt:lpstr>
      <vt:lpstr>Teclados</vt:lpstr>
      <vt:lpstr>Impressoras</vt:lpstr>
      <vt:lpstr>Impressoras - tipos</vt:lpstr>
      <vt:lpstr>Modelos de impressora</vt:lpstr>
      <vt:lpstr>Webcam</vt:lpstr>
      <vt:lpstr>Tipos de webcam</vt:lpstr>
      <vt:lpstr>Webcam</vt:lpstr>
      <vt:lpstr>Usando a webcam</vt:lpstr>
      <vt:lpstr>Modems </vt:lpstr>
      <vt:lpstr>Pc gamer</vt:lpstr>
      <vt:lpstr>Pc gamer - Sistema operacional do computador</vt:lpstr>
      <vt:lpstr>Pc gamer - Processador para jogos</vt:lpstr>
      <vt:lpstr>Pc gamer - Processador para jogos</vt:lpstr>
      <vt:lpstr>Pc gamer – PLACA DE VIDEO E PROCESSADOR</vt:lpstr>
      <vt:lpstr>Pc gamer – PLACA DE VIDEO E PROCESSADOR</vt:lpstr>
      <vt:lpstr>Pc gamer – volante para pc</vt:lpstr>
      <vt:lpstr>Pc gamer – volante para pc</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HARDWARE E SOFTWARE...</dc:title>
  <dc:creator/>
  <cp:lastModifiedBy/>
  <cp:revision>16</cp:revision>
  <dcterms:created xsi:type="dcterms:W3CDTF">2012-03-27T17:27:17Z</dcterms:created>
  <dcterms:modified xsi:type="dcterms:W3CDTF">2014-10-06T20:24:59Z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1046</vt:i4>
  </property>
  <property fmtid="{D5CDD505-2E9C-101B-9397-08002B2CF9AE}" pid="3" name="_Version">
    <vt:lpwstr>12.0.4518</vt:lpwstr>
  </property>
</Properties>
</file>