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300" r:id="rId4"/>
    <p:sldId id="301" r:id="rId5"/>
    <p:sldId id="303" r:id="rId6"/>
    <p:sldId id="306" r:id="rId7"/>
    <p:sldId id="304" r:id="rId8"/>
    <p:sldId id="267" r:id="rId9"/>
    <p:sldId id="305" r:id="rId10"/>
    <p:sldId id="269" r:id="rId11"/>
    <p:sldId id="294" r:id="rId12"/>
    <p:sldId id="293" r:id="rId13"/>
    <p:sldId id="298" r:id="rId14"/>
    <p:sldId id="308" r:id="rId15"/>
    <p:sldId id="309" r:id="rId16"/>
    <p:sldId id="310" r:id="rId17"/>
    <p:sldId id="311" r:id="rId18"/>
    <p:sldId id="312" r:id="rId19"/>
    <p:sldId id="314" r:id="rId20"/>
    <p:sldId id="315" r:id="rId21"/>
    <p:sldId id="316" r:id="rId22"/>
    <p:sldId id="317" r:id="rId23"/>
    <p:sldId id="313" r:id="rId24"/>
    <p:sldId id="318" r:id="rId25"/>
    <p:sldId id="319" r:id="rId26"/>
    <p:sldId id="320" r:id="rId27"/>
    <p:sldId id="321" r:id="rId28"/>
    <p:sldId id="307" r:id="rId2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246" autoAdjust="0"/>
    <p:restoredTop sz="94660"/>
  </p:normalViewPr>
  <p:slideViewPr>
    <p:cSldViewPr snapToGrid="0">
      <p:cViewPr>
        <p:scale>
          <a:sx n="130" d="100"/>
          <a:sy n="130" d="100"/>
        </p:scale>
        <p:origin x="-3576" y="-5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C04183-9C50-4634-BA6A-9B94FEA18F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32A147F-C89D-4796-A15B-E51A933BB9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328E2F9-5D14-4670-A935-116AD93316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11/05/2020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005A97A-4AC1-46EC-A7F1-DBB2474D6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403B17F-034F-46CA-8C4F-A0B972774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664202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B09D9A-C1CA-4057-862B-410A87BD35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8F7EBF0-B3A3-4720-B5B0-7E7FE3CA7B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A6F3F81-14FD-4173-BA99-99F5A2FB15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11/05/2020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5DD19F1-3816-4C6F-BD3D-EE2653D6D4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1F1F917-7597-436D-A561-B0E121FCB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31945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266568-6F04-4B74-8E41-B04B70EA9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81DA9A6-2964-4C6E-A9B5-65939DED02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4B70385-8C7F-45BC-B523-E631D07F69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11/05/2020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BC33F0D-7333-427A-A5EB-B730C3D66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1153B22-EB47-4534-9B94-DC75D9C3D1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9357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21E747-9518-438A-8E3D-94F12C7CDD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3709F22-6AF3-4B45-B093-075219CCF9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D61B021-260C-429C-ABE1-1DEC55FB65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798BD3B-33BE-4BA8-ADD4-D22DD3ED6B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11/05/2020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43C98E0-C03E-4F3D-AB06-08F29B4A0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0E2FC38-68E7-4649-8368-83171F65D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3411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2243EA-C11C-4008-9172-F2BE48028E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54CF789-F4D1-43D7-A4A6-46BEE23911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3D1CBCC-1B82-4E81-8273-81279BB1DD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70534519-0164-4A0A-9A2A-224684CDE1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88E337B5-042B-4F01-9D4D-6DCDC7EC86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C2CF7C0-9443-402F-AFA3-513A105824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11/05/2020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1A840803-2EEC-4930-B6AF-5DFB66C13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724327C7-33BD-4DAB-AF65-7B4A5E4C7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645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5DE9F3-B865-42B4-90AB-188848F4C0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CE76FA8-D9DB-42BA-8BD6-3D2D66F3D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11/05/2020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9499ECE-0084-4B33-AE1D-2AC68C3D6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F6E5FF3-5249-4D85-8C8F-8E4C8F345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30585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7B3F8210-C736-4D48-B869-04ECF7293A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11/05/2020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8A6CDE00-DE6A-4CD5-A133-2BB6D7DD36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226381B-5E2E-4601-BF79-569B24D53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28331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CD177B-3E19-402E-8606-11162D4A29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53374FE-8F5A-406E-B358-F7F7C14A7F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BC7CE85-1D86-44CE-9BDE-0EFAA13A79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260DDDC-0986-4D64-A982-C4134863E2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11/05/2020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B58DFF5-8907-4B90-9544-AC8342089F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01880E4-417D-473E-AE32-1F57427DA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1675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B596A2-2DD9-4384-B959-5125CDC75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5CA5BBB0-3F1C-495E-BFD0-C5E56BDE16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8D5566E-F874-448A-9ED7-2ABED24373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2411096-4C18-405A-AA92-B34E880937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11/05/2020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C5DEBB8-1A39-4881-BA2D-1530FAEEFD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D28D931-8981-428F-8248-F21682741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44359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9DA341-1EFA-4848-9596-AC2CEB27D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7C50F7F-CF18-486D-B7BE-BEB3CAF52E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6B655AC-0F82-4A95-8024-5D10C54A7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11/05/2020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E09A5FA-9280-43C7-9406-A36BF1034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8FE9938-F394-4984-95E7-1A64F820CE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19708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FEF8E4D-8AC4-477C-AEEB-30344DF6C2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1FA3F21-B024-4E5D-A676-BF2EFBA5C2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3B5C0A6-71C7-47F7-BA00-4CF7B122C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11/05/2020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1611FC0-0A26-4E16-AEF5-136F6EBF8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4804FB9-326D-45CF-94EC-B3DB991DA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19659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544E668A-1423-40CB-A4C2-0C5CA03A7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D091D72-7A65-41E7-B20F-27A7999445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B8D40BB-D0E1-4484-8406-9533F166B0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2BA66C-7CCE-458C-BDFF-D9E6A0B810E8}" type="datetimeFigureOut">
              <a:rPr lang="pt-BR" smtClean="0"/>
              <a:t>11/05/2020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D39ECAA-312F-4B46-8004-E13E116869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4F8EFF2-BE18-4D35-87F0-226ADD89B7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5149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oxnar.com.br/aulas/aulatextosgoogledocs.pptx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C2EB97A9-BC58-4D16-99D9-666863F1AE20}"/>
              </a:ext>
            </a:extLst>
          </p:cNvPr>
          <p:cNvSpPr txBox="1"/>
          <p:nvPr/>
        </p:nvSpPr>
        <p:spPr>
          <a:xfrm>
            <a:off x="2902856" y="3105834"/>
            <a:ext cx="92891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dirty="0"/>
              <a:t>FORMATAÇÃO DO  TRABALHO NO GOOGLE DOCS  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2691C878-AAA4-4F4C-88FC-3158FD9B0090}"/>
              </a:ext>
            </a:extLst>
          </p:cNvPr>
          <p:cNvSpPr txBox="1"/>
          <p:nvPr/>
        </p:nvSpPr>
        <p:spPr>
          <a:xfrm>
            <a:off x="4911524" y="6211669"/>
            <a:ext cx="7280476" cy="646331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pt-BR" dirty="0"/>
              <a:t>Prof. André Aparecido da Silva.</a:t>
            </a:r>
          </a:p>
          <a:p>
            <a:r>
              <a:rPr lang="pt-BR" dirty="0"/>
              <a:t>Disponível em: </a:t>
            </a:r>
            <a:r>
              <a:rPr lang="pt-BR" dirty="0">
                <a:hlinkClick r:id="rId2"/>
              </a:rPr>
              <a:t>http://www.oxnar.com.br/aulas/aulatextosgoogledocs.pptx</a:t>
            </a:r>
            <a:r>
              <a:rPr lang="pt-BR" dirty="0"/>
              <a:t> 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A915F706-96AF-42F8-85E8-4799911440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902856" cy="6858000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9B5EA871-CD94-4A53-89ED-9B2B4188385E}"/>
              </a:ext>
            </a:extLst>
          </p:cNvPr>
          <p:cNvSpPr/>
          <p:nvPr/>
        </p:nvSpPr>
        <p:spPr>
          <a:xfrm>
            <a:off x="0" y="0"/>
            <a:ext cx="2902856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E2D1B9C6-B579-4E50-A879-4B5662A42D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329" y="3105834"/>
            <a:ext cx="1422501" cy="1904316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DF43B7D3-22B2-4EED-8C54-D07E3FC78066}"/>
              </a:ext>
            </a:extLst>
          </p:cNvPr>
          <p:cNvSpPr txBox="1"/>
          <p:nvPr/>
        </p:nvSpPr>
        <p:spPr>
          <a:xfrm rot="16200000">
            <a:off x="27892" y="3726977"/>
            <a:ext cx="42008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chemeClr val="bg1"/>
                </a:solidFill>
              </a:rPr>
              <a:t>Editor de textos no Google </a:t>
            </a:r>
            <a:r>
              <a:rPr lang="pt-BR" sz="2400" dirty="0" err="1">
                <a:solidFill>
                  <a:schemeClr val="bg1"/>
                </a:solidFill>
              </a:rPr>
              <a:t>Docs</a:t>
            </a:r>
            <a:endParaRPr lang="pt-BR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81178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CAD7CD3B-0314-4669-B0BA-8C8A5EF88431}"/>
              </a:ext>
            </a:extLst>
          </p:cNvPr>
          <p:cNvSpPr txBox="1">
            <a:spLocks/>
          </p:cNvSpPr>
          <p:nvPr/>
        </p:nvSpPr>
        <p:spPr>
          <a:xfrm>
            <a:off x="0" y="335031"/>
            <a:ext cx="12192000" cy="98816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Itens necessários no trabalho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44951F52-77D0-498B-A5B6-C2AF0F44FE91}"/>
              </a:ext>
            </a:extLst>
          </p:cNvPr>
          <p:cNvSpPr/>
          <p:nvPr/>
        </p:nvSpPr>
        <p:spPr>
          <a:xfrm>
            <a:off x="2165872" y="1619972"/>
            <a:ext cx="734388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SEU TRABALHO DEVARÁ TER:</a:t>
            </a:r>
            <a:br>
              <a:rPr lang="pt-BR" sz="3200" dirty="0"/>
            </a:br>
            <a:r>
              <a:rPr lang="pt-BR" sz="3200" dirty="0">
                <a:solidFill>
                  <a:srgbClr val="000000"/>
                </a:solidFill>
                <a:latin typeface="Times New Roman" panose="02020603050405020304" pitchFamily="18" charset="0"/>
              </a:rPr>
              <a:t>* Capa;</a:t>
            </a:r>
            <a:br>
              <a:rPr lang="pt-BR" sz="3200" dirty="0"/>
            </a:br>
            <a:r>
              <a:rPr lang="pt-BR" sz="3200" dirty="0">
                <a:solidFill>
                  <a:srgbClr val="000000"/>
                </a:solidFill>
                <a:latin typeface="Times New Roman" panose="02020603050405020304" pitchFamily="18" charset="0"/>
              </a:rPr>
              <a:t>* Contracapa;</a:t>
            </a:r>
            <a:br>
              <a:rPr lang="pt-BR" sz="3200" dirty="0"/>
            </a:br>
            <a:r>
              <a:rPr lang="pt-BR" sz="3200" dirty="0">
                <a:solidFill>
                  <a:srgbClr val="000000"/>
                </a:solidFill>
                <a:latin typeface="Times New Roman" panose="02020603050405020304" pitchFamily="18" charset="0"/>
              </a:rPr>
              <a:t>* Sumário;</a:t>
            </a:r>
            <a:br>
              <a:rPr lang="pt-BR" sz="3200" dirty="0"/>
            </a:br>
            <a:r>
              <a:rPr lang="pt-BR" sz="3200" dirty="0">
                <a:solidFill>
                  <a:srgbClr val="000000"/>
                </a:solidFill>
                <a:latin typeface="Times New Roman" panose="02020603050405020304" pitchFamily="18" charset="0"/>
              </a:rPr>
              <a:t>* Introdução;</a:t>
            </a:r>
            <a:br>
              <a:rPr lang="pt-BR" sz="3200" dirty="0"/>
            </a:br>
            <a:r>
              <a:rPr lang="pt-BR" sz="3200" dirty="0">
                <a:solidFill>
                  <a:srgbClr val="000000"/>
                </a:solidFill>
                <a:latin typeface="Times New Roman" panose="02020603050405020304" pitchFamily="18" charset="0"/>
              </a:rPr>
              <a:t>* Desenvolvimento; (+/- 4 páginas)</a:t>
            </a:r>
            <a:br>
              <a:rPr lang="pt-BR" sz="3200" dirty="0"/>
            </a:br>
            <a:r>
              <a:rPr lang="pt-BR" sz="3200" dirty="0">
                <a:solidFill>
                  <a:srgbClr val="000000"/>
                </a:solidFill>
                <a:latin typeface="Times New Roman" panose="02020603050405020304" pitchFamily="18" charset="0"/>
              </a:rPr>
              <a:t>* Conclusão;</a:t>
            </a:r>
            <a:br>
              <a:rPr lang="pt-BR" sz="3200" dirty="0"/>
            </a:br>
            <a:r>
              <a:rPr lang="pt-BR" sz="3200" dirty="0">
                <a:solidFill>
                  <a:srgbClr val="000000"/>
                </a:solidFill>
                <a:latin typeface="Times New Roman" panose="02020603050405020304" pitchFamily="18" charset="0"/>
              </a:rPr>
              <a:t>* Referências;</a:t>
            </a:r>
            <a:br>
              <a:rPr lang="pt-BR" sz="3200" dirty="0"/>
            </a:br>
            <a:r>
              <a:rPr lang="pt-BR" sz="3200" dirty="0">
                <a:solidFill>
                  <a:srgbClr val="000000"/>
                </a:solidFill>
                <a:latin typeface="Times New Roman" panose="02020603050405020304" pitchFamily="18" charset="0"/>
              </a:rPr>
              <a:t>* Anexos (se houver);</a:t>
            </a:r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val="36491615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CAD7CD3B-0314-4669-B0BA-8C8A5EF88431}"/>
              </a:ext>
            </a:extLst>
          </p:cNvPr>
          <p:cNvSpPr txBox="1">
            <a:spLocks/>
          </p:cNvSpPr>
          <p:nvPr/>
        </p:nvSpPr>
        <p:spPr>
          <a:xfrm>
            <a:off x="0" y="335031"/>
            <a:ext cx="12192000" cy="98816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Itens necessários no trabalho</a:t>
            </a:r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F08AA222-679C-485D-9A1C-B61D9DEB8F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2925852"/>
              </p:ext>
            </p:extLst>
          </p:nvPr>
        </p:nvGraphicFramePr>
        <p:xfrm>
          <a:off x="1588112" y="1694658"/>
          <a:ext cx="6558269" cy="5022960"/>
        </p:xfrm>
        <a:graphic>
          <a:graphicData uri="http://schemas.openxmlformats.org/drawingml/2006/table">
            <a:tbl>
              <a:tblPr/>
              <a:tblGrid>
                <a:gridCol w="1652349">
                  <a:extLst>
                    <a:ext uri="{9D8B030D-6E8A-4147-A177-3AD203B41FA5}">
                      <a16:colId xmlns:a16="http://schemas.microsoft.com/office/drawing/2014/main" val="3189268626"/>
                    </a:ext>
                  </a:extLst>
                </a:gridCol>
                <a:gridCol w="4905920">
                  <a:extLst>
                    <a:ext uri="{9D8B030D-6E8A-4147-A177-3AD203B41FA5}">
                      <a16:colId xmlns:a16="http://schemas.microsoft.com/office/drawing/2014/main" val="3724773581"/>
                    </a:ext>
                  </a:extLst>
                </a:gridCol>
              </a:tblGrid>
              <a:tr h="341281">
                <a:tc gridSpan="2"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CONFIGURAÇÕES DO TRABALHO</a:t>
                      </a:r>
                    </a:p>
                  </a:txBody>
                  <a:tcPr marL="85320" marR="85320" marT="42660" marB="426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5662579"/>
                  </a:ext>
                </a:extLst>
              </a:tr>
              <a:tr h="341281">
                <a:tc>
                  <a:txBody>
                    <a:bodyPr/>
                    <a:lstStyle/>
                    <a:p>
                      <a:r>
                        <a:rPr lang="pt-BR" sz="1700" b="1">
                          <a:effectLst/>
                        </a:rPr>
                        <a:t>PÁGINA:</a:t>
                      </a:r>
                      <a:endParaRPr lang="pt-BR" sz="1700">
                        <a:effectLst/>
                      </a:endParaRPr>
                    </a:p>
                  </a:txBody>
                  <a:tcPr marL="85320" marR="85320" marT="42660" marB="426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700">
                          <a:effectLst/>
                        </a:rPr>
                        <a:t>Formato A4.</a:t>
                      </a:r>
                    </a:p>
                  </a:txBody>
                  <a:tcPr marL="85320" marR="85320" marT="42660" marB="426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7068434"/>
                  </a:ext>
                </a:extLst>
              </a:tr>
              <a:tr h="597242">
                <a:tc>
                  <a:txBody>
                    <a:bodyPr/>
                    <a:lstStyle/>
                    <a:p>
                      <a:r>
                        <a:rPr lang="pt-BR" sz="1700" b="1">
                          <a:effectLst/>
                        </a:rPr>
                        <a:t>MARGENS:</a:t>
                      </a:r>
                      <a:endParaRPr lang="pt-BR" sz="1700">
                        <a:effectLst/>
                      </a:endParaRPr>
                    </a:p>
                  </a:txBody>
                  <a:tcPr marL="85320" marR="85320" marT="42660" marB="426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700">
                          <a:effectLst/>
                        </a:rPr>
                        <a:t>Esquerda / Superior: 3,0 cm.</a:t>
                      </a:r>
                      <a:br>
                        <a:rPr lang="pt-BR" sz="1700">
                          <a:effectLst/>
                        </a:rPr>
                      </a:br>
                      <a:r>
                        <a:rPr lang="pt-BR" sz="1700">
                          <a:effectLst/>
                        </a:rPr>
                        <a:t>Direita / Inferior: 2,0 cm.</a:t>
                      </a:r>
                    </a:p>
                  </a:txBody>
                  <a:tcPr marL="85320" marR="85320" marT="42660" marB="426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9919920"/>
                  </a:ext>
                </a:extLst>
              </a:tr>
              <a:tr h="341281">
                <a:tc>
                  <a:txBody>
                    <a:bodyPr/>
                    <a:lstStyle/>
                    <a:p>
                      <a:endParaRPr lang="pt-BR" sz="1700" b="1" dirty="0">
                        <a:effectLst/>
                      </a:endParaRPr>
                    </a:p>
                    <a:p>
                      <a:endParaRPr lang="pt-BR" sz="1700" b="1" dirty="0">
                        <a:effectLst/>
                      </a:endParaRPr>
                    </a:p>
                    <a:p>
                      <a:r>
                        <a:rPr lang="pt-BR" sz="1700" b="1" dirty="0">
                          <a:effectLst/>
                        </a:rPr>
                        <a:t>ESPAÇAMENTO:</a:t>
                      </a:r>
                      <a:endParaRPr lang="pt-BR" sz="1700" dirty="0">
                        <a:effectLst/>
                      </a:endParaRPr>
                    </a:p>
                  </a:txBody>
                  <a:tcPr marL="85320" marR="85320" marT="42660" marB="426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pt-BR" sz="1700" dirty="0">
                        <a:effectLst/>
                      </a:endParaRPr>
                    </a:p>
                    <a:p>
                      <a:r>
                        <a:rPr lang="pt-BR" sz="1700" dirty="0">
                          <a:effectLst/>
                        </a:rPr>
                        <a:t>Para o texto: 1,5</a:t>
                      </a:r>
                    </a:p>
                    <a:p>
                      <a:r>
                        <a:rPr lang="pt-BR" sz="1700" dirty="0">
                          <a:effectLst/>
                        </a:rPr>
                        <a:t>Referências / Citações: 1,0.</a:t>
                      </a:r>
                    </a:p>
                  </a:txBody>
                  <a:tcPr marL="85320" marR="85320" marT="42660" marB="426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3316098"/>
                  </a:ext>
                </a:extLst>
              </a:tr>
              <a:tr h="1877048">
                <a:tc>
                  <a:txBody>
                    <a:bodyPr/>
                    <a:lstStyle/>
                    <a:p>
                      <a:endParaRPr lang="pt-BR" sz="1700" b="1" dirty="0">
                        <a:effectLst/>
                      </a:endParaRPr>
                    </a:p>
                    <a:p>
                      <a:endParaRPr lang="pt-BR" sz="1700" b="1" dirty="0">
                        <a:effectLst/>
                      </a:endParaRPr>
                    </a:p>
                    <a:p>
                      <a:r>
                        <a:rPr lang="pt-BR" sz="1700" b="1" dirty="0">
                          <a:effectLst/>
                        </a:rPr>
                        <a:t>FONTES:</a:t>
                      </a:r>
                      <a:endParaRPr lang="pt-BR" sz="1700" dirty="0">
                        <a:effectLst/>
                      </a:endParaRPr>
                    </a:p>
                  </a:txBody>
                  <a:tcPr marL="85320" marR="85320" marT="42660" marB="426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700">
                          <a:effectLst/>
                        </a:rPr>
                        <a:t>Tipo: Arial ou Times new Roman</a:t>
                      </a:r>
                      <a:br>
                        <a:rPr lang="pt-BR" sz="1700">
                          <a:effectLst/>
                        </a:rPr>
                      </a:br>
                      <a:br>
                        <a:rPr lang="pt-BR" sz="1700">
                          <a:effectLst/>
                        </a:rPr>
                      </a:br>
                      <a:br>
                        <a:rPr lang="pt-BR" sz="1700">
                          <a:effectLst/>
                        </a:rPr>
                      </a:br>
                      <a:r>
                        <a:rPr lang="pt-BR" sz="1700">
                          <a:effectLst/>
                        </a:rPr>
                        <a:t>Tamanho 14 para títulos</a:t>
                      </a:r>
                      <a:br>
                        <a:rPr lang="pt-BR" sz="1700">
                          <a:effectLst/>
                        </a:rPr>
                      </a:br>
                      <a:r>
                        <a:rPr lang="pt-BR" sz="1700">
                          <a:effectLst/>
                        </a:rPr>
                        <a:t>Tamanho 12 para o texto</a:t>
                      </a:r>
                      <a:br>
                        <a:rPr lang="pt-BR" sz="1700">
                          <a:effectLst/>
                        </a:rPr>
                      </a:br>
                      <a:r>
                        <a:rPr lang="pt-BR" sz="1700">
                          <a:effectLst/>
                        </a:rPr>
                        <a:t>Tamanho 10 para outros itens não textuais.</a:t>
                      </a:r>
                      <a:br>
                        <a:rPr lang="pt-BR" sz="1700">
                          <a:effectLst/>
                        </a:rPr>
                      </a:br>
                      <a:endParaRPr lang="pt-BR" sz="1700">
                        <a:effectLst/>
                      </a:endParaRPr>
                    </a:p>
                  </a:txBody>
                  <a:tcPr marL="85320" marR="85320" marT="42660" marB="426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8229658"/>
                  </a:ext>
                </a:extLst>
              </a:tr>
              <a:tr h="853203">
                <a:tc>
                  <a:txBody>
                    <a:bodyPr/>
                    <a:lstStyle/>
                    <a:p>
                      <a:r>
                        <a:rPr lang="pt-BR" sz="1700" b="1">
                          <a:effectLst/>
                        </a:rPr>
                        <a:t>ALINHAMENTO:</a:t>
                      </a:r>
                      <a:endParaRPr lang="pt-BR" sz="1700">
                        <a:effectLst/>
                      </a:endParaRPr>
                    </a:p>
                  </a:txBody>
                  <a:tcPr marL="85320" marR="85320" marT="42660" marB="426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700" dirty="0">
                          <a:effectLst/>
                        </a:rPr>
                        <a:t>Capa: Centralizado</a:t>
                      </a:r>
                      <a:br>
                        <a:rPr lang="pt-BR" sz="1700" dirty="0">
                          <a:effectLst/>
                        </a:rPr>
                      </a:br>
                      <a:r>
                        <a:rPr lang="pt-BR" sz="1700" dirty="0">
                          <a:effectLst/>
                        </a:rPr>
                        <a:t>Texto: Justificado</a:t>
                      </a:r>
                      <a:br>
                        <a:rPr lang="pt-BR" sz="1700" dirty="0">
                          <a:effectLst/>
                        </a:rPr>
                      </a:br>
                      <a:r>
                        <a:rPr lang="pt-BR" sz="1700" dirty="0">
                          <a:effectLst/>
                        </a:rPr>
                        <a:t>Referências: Alinhado a esquerda.</a:t>
                      </a:r>
                    </a:p>
                  </a:txBody>
                  <a:tcPr marL="85320" marR="85320" marT="42660" marB="426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9464008"/>
                  </a:ext>
                </a:extLst>
              </a:tr>
            </a:tbl>
          </a:graphicData>
        </a:graphic>
      </p:graphicFrame>
      <p:sp>
        <p:nvSpPr>
          <p:cNvPr id="4" name="Retângulo 3">
            <a:extLst>
              <a:ext uri="{FF2B5EF4-FFF2-40B4-BE49-F238E27FC236}">
                <a16:creationId xmlns:a16="http://schemas.microsoft.com/office/drawing/2014/main" id="{ADEAF65B-0A50-4183-9FBD-645F44EF511A}"/>
              </a:ext>
            </a:extLst>
          </p:cNvPr>
          <p:cNvSpPr/>
          <p:nvPr/>
        </p:nvSpPr>
        <p:spPr>
          <a:xfrm>
            <a:off x="1602889" y="2140772"/>
            <a:ext cx="6529892" cy="94667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900061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CAD6C3F7-E9A3-4D60-95FE-529D70B0E4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7824" y="1586590"/>
            <a:ext cx="8134175" cy="5375564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CAD7CD3B-0314-4669-B0BA-8C8A5EF88431}"/>
              </a:ext>
            </a:extLst>
          </p:cNvPr>
          <p:cNvSpPr txBox="1">
            <a:spLocks/>
          </p:cNvSpPr>
          <p:nvPr/>
        </p:nvSpPr>
        <p:spPr>
          <a:xfrm>
            <a:off x="0" y="335031"/>
            <a:ext cx="12192000" cy="98816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Configurações das margens / folha</a:t>
            </a:r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F08AA222-679C-485D-9A1C-B61D9DEB8F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8040039"/>
              </p:ext>
            </p:extLst>
          </p:nvPr>
        </p:nvGraphicFramePr>
        <p:xfrm>
          <a:off x="166254" y="2751943"/>
          <a:ext cx="6558269" cy="4312858"/>
        </p:xfrm>
        <a:graphic>
          <a:graphicData uri="http://schemas.openxmlformats.org/drawingml/2006/table">
            <a:tbl>
              <a:tblPr/>
              <a:tblGrid>
                <a:gridCol w="1233055">
                  <a:extLst>
                    <a:ext uri="{9D8B030D-6E8A-4147-A177-3AD203B41FA5}">
                      <a16:colId xmlns:a16="http://schemas.microsoft.com/office/drawing/2014/main" val="3189268626"/>
                    </a:ext>
                  </a:extLst>
                </a:gridCol>
                <a:gridCol w="5325214">
                  <a:extLst>
                    <a:ext uri="{9D8B030D-6E8A-4147-A177-3AD203B41FA5}">
                      <a16:colId xmlns:a16="http://schemas.microsoft.com/office/drawing/2014/main" val="3724773581"/>
                    </a:ext>
                  </a:extLst>
                </a:gridCol>
              </a:tblGrid>
              <a:tr h="424521">
                <a:tc gridSpan="2">
                  <a:txBody>
                    <a:bodyPr/>
                    <a:lstStyle/>
                    <a:p>
                      <a:pPr algn="ctr"/>
                      <a:endParaRPr lang="pt-BR" sz="2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320" marR="85320" marT="42660" marB="426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5662579"/>
                  </a:ext>
                </a:extLst>
              </a:tr>
              <a:tr h="324122">
                <a:tc>
                  <a:txBody>
                    <a:bodyPr/>
                    <a:lstStyle/>
                    <a:p>
                      <a:r>
                        <a:rPr lang="pt-BR" sz="1700" b="1">
                          <a:effectLst/>
                        </a:rPr>
                        <a:t>PÁGINA:</a:t>
                      </a:r>
                      <a:endParaRPr lang="pt-BR" sz="1700">
                        <a:effectLst/>
                      </a:endParaRPr>
                    </a:p>
                  </a:txBody>
                  <a:tcPr marL="85320" marR="85320" marT="42660" marB="426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700">
                          <a:effectLst/>
                        </a:rPr>
                        <a:t>Formato A4.</a:t>
                      </a:r>
                    </a:p>
                  </a:txBody>
                  <a:tcPr marL="85320" marR="85320" marT="42660" marB="426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7068434"/>
                  </a:ext>
                </a:extLst>
              </a:tr>
              <a:tr h="567948">
                <a:tc>
                  <a:txBody>
                    <a:bodyPr/>
                    <a:lstStyle/>
                    <a:p>
                      <a:r>
                        <a:rPr lang="pt-BR" sz="1700" b="1">
                          <a:effectLst/>
                        </a:rPr>
                        <a:t>MARGENS:</a:t>
                      </a:r>
                      <a:endParaRPr lang="pt-BR" sz="1700">
                        <a:effectLst/>
                      </a:endParaRPr>
                    </a:p>
                  </a:txBody>
                  <a:tcPr marL="85320" marR="85320" marT="42660" marB="426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700">
                          <a:effectLst/>
                        </a:rPr>
                        <a:t>Esquerda / Superior: 3,0 cm.</a:t>
                      </a:r>
                      <a:br>
                        <a:rPr lang="pt-BR" sz="1700">
                          <a:effectLst/>
                        </a:rPr>
                      </a:br>
                      <a:r>
                        <a:rPr lang="pt-BR" sz="1700">
                          <a:effectLst/>
                        </a:rPr>
                        <a:t>Direita / Inferior: 2,0 cm.</a:t>
                      </a:r>
                    </a:p>
                  </a:txBody>
                  <a:tcPr marL="85320" marR="85320" marT="42660" marB="426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9919920"/>
                  </a:ext>
                </a:extLst>
              </a:tr>
              <a:tr h="324122">
                <a:tc>
                  <a:txBody>
                    <a:bodyPr/>
                    <a:lstStyle/>
                    <a:p>
                      <a:endParaRPr lang="pt-BR" sz="1700" dirty="0">
                        <a:effectLst/>
                      </a:endParaRPr>
                    </a:p>
                  </a:txBody>
                  <a:tcPr marL="85320" marR="85320" marT="42660" marB="426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pt-BR" sz="1700" dirty="0">
                        <a:effectLst/>
                      </a:endParaRPr>
                    </a:p>
                  </a:txBody>
                  <a:tcPr marL="85320" marR="85320" marT="42660" marB="426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3316098"/>
                  </a:ext>
                </a:extLst>
              </a:tr>
              <a:tr h="1766530">
                <a:tc>
                  <a:txBody>
                    <a:bodyPr/>
                    <a:lstStyle/>
                    <a:p>
                      <a:endParaRPr lang="pt-BR" sz="1700" dirty="0">
                        <a:effectLst/>
                      </a:endParaRPr>
                    </a:p>
                  </a:txBody>
                  <a:tcPr marL="85320" marR="85320" marT="42660" marB="426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pt-BR" sz="1700" dirty="0">
                        <a:effectLst/>
                      </a:endParaRPr>
                    </a:p>
                  </a:txBody>
                  <a:tcPr marL="85320" marR="85320" marT="42660" marB="426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8229658"/>
                  </a:ext>
                </a:extLst>
              </a:tr>
              <a:tr h="802968">
                <a:tc>
                  <a:txBody>
                    <a:bodyPr/>
                    <a:lstStyle/>
                    <a:p>
                      <a:endParaRPr lang="pt-BR" sz="1700">
                        <a:effectLst/>
                      </a:endParaRPr>
                    </a:p>
                  </a:txBody>
                  <a:tcPr marL="85320" marR="85320" marT="42660" marB="426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pt-BR" sz="1700" dirty="0">
                        <a:effectLst/>
                      </a:endParaRPr>
                    </a:p>
                  </a:txBody>
                  <a:tcPr marL="85320" marR="85320" marT="42660" marB="426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9464008"/>
                  </a:ext>
                </a:extLst>
              </a:tr>
            </a:tbl>
          </a:graphicData>
        </a:graphic>
      </p:graphicFrame>
      <p:sp>
        <p:nvSpPr>
          <p:cNvPr id="4" name="Retângulo 3">
            <a:extLst>
              <a:ext uri="{FF2B5EF4-FFF2-40B4-BE49-F238E27FC236}">
                <a16:creationId xmlns:a16="http://schemas.microsoft.com/office/drawing/2014/main" id="{ADEAF65B-0A50-4183-9FBD-645F44EF511A}"/>
              </a:ext>
            </a:extLst>
          </p:cNvPr>
          <p:cNvSpPr/>
          <p:nvPr/>
        </p:nvSpPr>
        <p:spPr>
          <a:xfrm>
            <a:off x="1" y="3163289"/>
            <a:ext cx="4057823" cy="94667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7715FA3E-F0E9-4345-BA51-2F115C8EC64C}"/>
              </a:ext>
            </a:extLst>
          </p:cNvPr>
          <p:cNvSpPr/>
          <p:nvPr/>
        </p:nvSpPr>
        <p:spPr>
          <a:xfrm>
            <a:off x="4414221" y="6414655"/>
            <a:ext cx="1931162" cy="3048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4EAAB10C-D150-4A22-970E-34A0D6E79689}"/>
              </a:ext>
            </a:extLst>
          </p:cNvPr>
          <p:cNvSpPr txBox="1"/>
          <p:nvPr/>
        </p:nvSpPr>
        <p:spPr>
          <a:xfrm>
            <a:off x="7439891" y="4071081"/>
            <a:ext cx="3546763" cy="1200329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chemeClr val="bg1"/>
                </a:solidFill>
              </a:rPr>
              <a:t>Clique no menu arquivo e posteriormente na opção Configuração da página.</a:t>
            </a:r>
          </a:p>
        </p:txBody>
      </p:sp>
      <p:cxnSp>
        <p:nvCxnSpPr>
          <p:cNvPr id="9" name="Conector de Seta Reta 8">
            <a:extLst>
              <a:ext uri="{FF2B5EF4-FFF2-40B4-BE49-F238E27FC236}">
                <a16:creationId xmlns:a16="http://schemas.microsoft.com/office/drawing/2014/main" id="{EAA9947D-85AA-4239-835F-57BC4EDC87AD}"/>
              </a:ext>
            </a:extLst>
          </p:cNvPr>
          <p:cNvCxnSpPr>
            <a:cxnSpLocks/>
          </p:cNvCxnSpPr>
          <p:nvPr/>
        </p:nvCxnSpPr>
        <p:spPr>
          <a:xfrm>
            <a:off x="1787236" y="4109962"/>
            <a:ext cx="3352800" cy="2193856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57447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CAD7CD3B-0314-4669-B0BA-8C8A5EF88431}"/>
              </a:ext>
            </a:extLst>
          </p:cNvPr>
          <p:cNvSpPr txBox="1">
            <a:spLocks/>
          </p:cNvSpPr>
          <p:nvPr/>
        </p:nvSpPr>
        <p:spPr>
          <a:xfrm>
            <a:off x="0" y="335031"/>
            <a:ext cx="12192000" cy="98816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Configurações dos espaçamentos entre linhas</a:t>
            </a:r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F08AA222-679C-485D-9A1C-B61D9DEB8F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076064"/>
              </p:ext>
            </p:extLst>
          </p:nvPr>
        </p:nvGraphicFramePr>
        <p:xfrm>
          <a:off x="166254" y="2751943"/>
          <a:ext cx="6558269" cy="4277326"/>
        </p:xfrm>
        <a:graphic>
          <a:graphicData uri="http://schemas.openxmlformats.org/drawingml/2006/table">
            <a:tbl>
              <a:tblPr/>
              <a:tblGrid>
                <a:gridCol w="1468582">
                  <a:extLst>
                    <a:ext uri="{9D8B030D-6E8A-4147-A177-3AD203B41FA5}">
                      <a16:colId xmlns:a16="http://schemas.microsoft.com/office/drawing/2014/main" val="3189268626"/>
                    </a:ext>
                  </a:extLst>
                </a:gridCol>
                <a:gridCol w="5089687">
                  <a:extLst>
                    <a:ext uri="{9D8B030D-6E8A-4147-A177-3AD203B41FA5}">
                      <a16:colId xmlns:a16="http://schemas.microsoft.com/office/drawing/2014/main" val="3724773581"/>
                    </a:ext>
                  </a:extLst>
                </a:gridCol>
              </a:tblGrid>
              <a:tr h="424521">
                <a:tc gridSpan="2">
                  <a:txBody>
                    <a:bodyPr/>
                    <a:lstStyle/>
                    <a:p>
                      <a:pPr algn="ctr"/>
                      <a:endParaRPr lang="pt-BR" sz="2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320" marR="85320" marT="42660" marB="426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5662579"/>
                  </a:ext>
                </a:extLst>
              </a:tr>
              <a:tr h="324122">
                <a:tc>
                  <a:txBody>
                    <a:bodyPr/>
                    <a:lstStyle/>
                    <a:p>
                      <a:r>
                        <a:rPr lang="pt-BR" sz="1700" dirty="0">
                          <a:effectLst/>
                        </a:rPr>
                        <a:t>Espaçamento</a:t>
                      </a:r>
                    </a:p>
                  </a:txBody>
                  <a:tcPr marL="85320" marR="85320" marT="42660" marB="426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700" dirty="0">
                          <a:effectLst/>
                        </a:rPr>
                        <a:t>Texto: 1,5</a:t>
                      </a:r>
                    </a:p>
                  </a:txBody>
                  <a:tcPr marL="85320" marR="85320" marT="42660" marB="426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7068434"/>
                  </a:ext>
                </a:extLst>
              </a:tr>
              <a:tr h="567948">
                <a:tc>
                  <a:txBody>
                    <a:bodyPr/>
                    <a:lstStyle/>
                    <a:p>
                      <a:endParaRPr lang="pt-BR" sz="1700" dirty="0">
                        <a:effectLst/>
                      </a:endParaRPr>
                    </a:p>
                  </a:txBody>
                  <a:tcPr marL="85320" marR="85320" marT="42660" marB="426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700" dirty="0">
                          <a:effectLst/>
                        </a:rPr>
                        <a:t>Referência / citações :1,0</a:t>
                      </a:r>
                    </a:p>
                  </a:txBody>
                  <a:tcPr marL="85320" marR="85320" marT="42660" marB="426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9919920"/>
                  </a:ext>
                </a:extLst>
              </a:tr>
              <a:tr h="324122">
                <a:tc>
                  <a:txBody>
                    <a:bodyPr/>
                    <a:lstStyle/>
                    <a:p>
                      <a:endParaRPr lang="pt-BR" sz="1700" dirty="0">
                        <a:effectLst/>
                      </a:endParaRPr>
                    </a:p>
                  </a:txBody>
                  <a:tcPr marL="85320" marR="85320" marT="42660" marB="426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pt-BR" sz="1700" dirty="0">
                        <a:effectLst/>
                      </a:endParaRPr>
                    </a:p>
                  </a:txBody>
                  <a:tcPr marL="85320" marR="85320" marT="42660" marB="426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3316098"/>
                  </a:ext>
                </a:extLst>
              </a:tr>
              <a:tr h="1766530">
                <a:tc>
                  <a:txBody>
                    <a:bodyPr/>
                    <a:lstStyle/>
                    <a:p>
                      <a:endParaRPr lang="pt-BR" sz="1700" dirty="0">
                        <a:effectLst/>
                      </a:endParaRPr>
                    </a:p>
                  </a:txBody>
                  <a:tcPr marL="85320" marR="85320" marT="42660" marB="426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pt-BR" sz="1700" dirty="0">
                        <a:effectLst/>
                      </a:endParaRPr>
                    </a:p>
                  </a:txBody>
                  <a:tcPr marL="85320" marR="85320" marT="42660" marB="426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8229658"/>
                  </a:ext>
                </a:extLst>
              </a:tr>
              <a:tr h="802968">
                <a:tc>
                  <a:txBody>
                    <a:bodyPr/>
                    <a:lstStyle/>
                    <a:p>
                      <a:endParaRPr lang="pt-BR" sz="1700">
                        <a:effectLst/>
                      </a:endParaRPr>
                    </a:p>
                  </a:txBody>
                  <a:tcPr marL="85320" marR="85320" marT="42660" marB="426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pt-BR" sz="1700" dirty="0">
                        <a:effectLst/>
                      </a:endParaRPr>
                    </a:p>
                  </a:txBody>
                  <a:tcPr marL="85320" marR="85320" marT="42660" marB="426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9464008"/>
                  </a:ext>
                </a:extLst>
              </a:tr>
            </a:tbl>
          </a:graphicData>
        </a:graphic>
      </p:graphicFrame>
      <p:sp>
        <p:nvSpPr>
          <p:cNvPr id="4" name="Retângulo 3">
            <a:extLst>
              <a:ext uri="{FF2B5EF4-FFF2-40B4-BE49-F238E27FC236}">
                <a16:creationId xmlns:a16="http://schemas.microsoft.com/office/drawing/2014/main" id="{ADEAF65B-0A50-4183-9FBD-645F44EF511A}"/>
              </a:ext>
            </a:extLst>
          </p:cNvPr>
          <p:cNvSpPr/>
          <p:nvPr/>
        </p:nvSpPr>
        <p:spPr>
          <a:xfrm>
            <a:off x="1" y="3163289"/>
            <a:ext cx="4414220" cy="94667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4EAAB10C-D150-4A22-970E-34A0D6E79689}"/>
              </a:ext>
            </a:extLst>
          </p:cNvPr>
          <p:cNvSpPr txBox="1"/>
          <p:nvPr/>
        </p:nvSpPr>
        <p:spPr>
          <a:xfrm>
            <a:off x="0" y="5657671"/>
            <a:ext cx="4251266" cy="1200329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chemeClr val="bg1"/>
                </a:solidFill>
              </a:rPr>
              <a:t>Clique no menu formatar e posteriormente na opção Espaçamento entre linhas.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12228A78-119D-4734-998C-3C0A49239A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1266" y="1348744"/>
            <a:ext cx="7940733" cy="5509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3456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CAD7CD3B-0314-4669-B0BA-8C8A5EF88431}"/>
              </a:ext>
            </a:extLst>
          </p:cNvPr>
          <p:cNvSpPr txBox="1">
            <a:spLocks/>
          </p:cNvSpPr>
          <p:nvPr/>
        </p:nvSpPr>
        <p:spPr>
          <a:xfrm>
            <a:off x="0" y="335031"/>
            <a:ext cx="12192000" cy="98816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Configurações do espaçamento entre linhas</a:t>
            </a:r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F08AA222-679C-485D-9A1C-B61D9DEB8F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2893644"/>
              </p:ext>
            </p:extLst>
          </p:nvPr>
        </p:nvGraphicFramePr>
        <p:xfrm>
          <a:off x="166254" y="2751943"/>
          <a:ext cx="6558269" cy="4277326"/>
        </p:xfrm>
        <a:graphic>
          <a:graphicData uri="http://schemas.openxmlformats.org/drawingml/2006/table">
            <a:tbl>
              <a:tblPr/>
              <a:tblGrid>
                <a:gridCol w="1506135">
                  <a:extLst>
                    <a:ext uri="{9D8B030D-6E8A-4147-A177-3AD203B41FA5}">
                      <a16:colId xmlns:a16="http://schemas.microsoft.com/office/drawing/2014/main" val="3189268626"/>
                    </a:ext>
                  </a:extLst>
                </a:gridCol>
                <a:gridCol w="5052134">
                  <a:extLst>
                    <a:ext uri="{9D8B030D-6E8A-4147-A177-3AD203B41FA5}">
                      <a16:colId xmlns:a16="http://schemas.microsoft.com/office/drawing/2014/main" val="3724773581"/>
                    </a:ext>
                  </a:extLst>
                </a:gridCol>
              </a:tblGrid>
              <a:tr h="424521">
                <a:tc gridSpan="2">
                  <a:txBody>
                    <a:bodyPr/>
                    <a:lstStyle/>
                    <a:p>
                      <a:pPr algn="ctr"/>
                      <a:endParaRPr lang="pt-BR" sz="2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320" marR="85320" marT="42660" marB="426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5662579"/>
                  </a:ext>
                </a:extLst>
              </a:tr>
              <a:tr h="324122">
                <a:tc>
                  <a:txBody>
                    <a:bodyPr/>
                    <a:lstStyle/>
                    <a:p>
                      <a:r>
                        <a:rPr lang="pt-BR" sz="1700" dirty="0">
                          <a:effectLst/>
                        </a:rPr>
                        <a:t>Espaçamento</a:t>
                      </a:r>
                    </a:p>
                  </a:txBody>
                  <a:tcPr marL="85320" marR="85320" marT="42660" marB="426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700" dirty="0">
                          <a:effectLst/>
                        </a:rPr>
                        <a:t>Texto: 1,5</a:t>
                      </a:r>
                    </a:p>
                  </a:txBody>
                  <a:tcPr marL="85320" marR="85320" marT="42660" marB="426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7068434"/>
                  </a:ext>
                </a:extLst>
              </a:tr>
              <a:tr h="567948">
                <a:tc>
                  <a:txBody>
                    <a:bodyPr/>
                    <a:lstStyle/>
                    <a:p>
                      <a:endParaRPr lang="pt-BR" sz="1700" dirty="0">
                        <a:effectLst/>
                      </a:endParaRPr>
                    </a:p>
                  </a:txBody>
                  <a:tcPr marL="85320" marR="85320" marT="42660" marB="426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700" dirty="0">
                          <a:effectLst/>
                        </a:rPr>
                        <a:t>Referência / citações :1,0</a:t>
                      </a:r>
                    </a:p>
                  </a:txBody>
                  <a:tcPr marL="85320" marR="85320" marT="42660" marB="426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9919920"/>
                  </a:ext>
                </a:extLst>
              </a:tr>
              <a:tr h="324122">
                <a:tc>
                  <a:txBody>
                    <a:bodyPr/>
                    <a:lstStyle/>
                    <a:p>
                      <a:endParaRPr lang="pt-BR" sz="1700" dirty="0">
                        <a:effectLst/>
                      </a:endParaRPr>
                    </a:p>
                  </a:txBody>
                  <a:tcPr marL="85320" marR="85320" marT="42660" marB="426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pt-BR" sz="1700" dirty="0">
                        <a:effectLst/>
                      </a:endParaRPr>
                    </a:p>
                  </a:txBody>
                  <a:tcPr marL="85320" marR="85320" marT="42660" marB="426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3316098"/>
                  </a:ext>
                </a:extLst>
              </a:tr>
              <a:tr h="1766530">
                <a:tc>
                  <a:txBody>
                    <a:bodyPr/>
                    <a:lstStyle/>
                    <a:p>
                      <a:endParaRPr lang="pt-BR" sz="1700" dirty="0">
                        <a:effectLst/>
                      </a:endParaRPr>
                    </a:p>
                  </a:txBody>
                  <a:tcPr marL="85320" marR="85320" marT="42660" marB="426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pt-BR" sz="1700" dirty="0">
                        <a:effectLst/>
                      </a:endParaRPr>
                    </a:p>
                  </a:txBody>
                  <a:tcPr marL="85320" marR="85320" marT="42660" marB="426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8229658"/>
                  </a:ext>
                </a:extLst>
              </a:tr>
              <a:tr h="802968">
                <a:tc>
                  <a:txBody>
                    <a:bodyPr/>
                    <a:lstStyle/>
                    <a:p>
                      <a:endParaRPr lang="pt-BR" sz="1700">
                        <a:effectLst/>
                      </a:endParaRPr>
                    </a:p>
                  </a:txBody>
                  <a:tcPr marL="85320" marR="85320" marT="42660" marB="426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pt-BR" sz="1700" dirty="0">
                        <a:effectLst/>
                      </a:endParaRPr>
                    </a:p>
                  </a:txBody>
                  <a:tcPr marL="85320" marR="85320" marT="42660" marB="426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9464008"/>
                  </a:ext>
                </a:extLst>
              </a:tr>
            </a:tbl>
          </a:graphicData>
        </a:graphic>
      </p:graphicFrame>
      <p:sp>
        <p:nvSpPr>
          <p:cNvPr id="4" name="Retângulo 3">
            <a:extLst>
              <a:ext uri="{FF2B5EF4-FFF2-40B4-BE49-F238E27FC236}">
                <a16:creationId xmlns:a16="http://schemas.microsoft.com/office/drawing/2014/main" id="{ADEAF65B-0A50-4183-9FBD-645F44EF511A}"/>
              </a:ext>
            </a:extLst>
          </p:cNvPr>
          <p:cNvSpPr/>
          <p:nvPr/>
        </p:nvSpPr>
        <p:spPr>
          <a:xfrm>
            <a:off x="1" y="3163289"/>
            <a:ext cx="4251265" cy="94667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DF31847E-2F94-4B00-9105-AFC6D8BB24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8405" y="1323191"/>
            <a:ext cx="7823595" cy="5509255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02101340-410E-4E36-8433-48B5EDCC71FF}"/>
              </a:ext>
            </a:extLst>
          </p:cNvPr>
          <p:cNvSpPr/>
          <p:nvPr/>
        </p:nvSpPr>
        <p:spPr>
          <a:xfrm>
            <a:off x="9914021" y="2797420"/>
            <a:ext cx="2021413" cy="36586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09D958D1-8289-4FF8-A12D-516AA82D43E0}"/>
              </a:ext>
            </a:extLst>
          </p:cNvPr>
          <p:cNvSpPr/>
          <p:nvPr/>
        </p:nvSpPr>
        <p:spPr>
          <a:xfrm>
            <a:off x="9914020" y="3270756"/>
            <a:ext cx="2021413" cy="36586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329522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F08AA222-679C-485D-9A1C-B61D9DEB8F5D}"/>
              </a:ext>
            </a:extLst>
          </p:cNvPr>
          <p:cNvGraphicFramePr>
            <a:graphicFrameLocks noGrp="1"/>
          </p:cNvGraphicFramePr>
          <p:nvPr/>
        </p:nvGraphicFramePr>
        <p:xfrm>
          <a:off x="166254" y="2751943"/>
          <a:ext cx="6558269" cy="4277326"/>
        </p:xfrm>
        <a:graphic>
          <a:graphicData uri="http://schemas.openxmlformats.org/drawingml/2006/table">
            <a:tbl>
              <a:tblPr/>
              <a:tblGrid>
                <a:gridCol w="1468582">
                  <a:extLst>
                    <a:ext uri="{9D8B030D-6E8A-4147-A177-3AD203B41FA5}">
                      <a16:colId xmlns:a16="http://schemas.microsoft.com/office/drawing/2014/main" val="3189268626"/>
                    </a:ext>
                  </a:extLst>
                </a:gridCol>
                <a:gridCol w="5089687">
                  <a:extLst>
                    <a:ext uri="{9D8B030D-6E8A-4147-A177-3AD203B41FA5}">
                      <a16:colId xmlns:a16="http://schemas.microsoft.com/office/drawing/2014/main" val="3724773581"/>
                    </a:ext>
                  </a:extLst>
                </a:gridCol>
              </a:tblGrid>
              <a:tr h="424521">
                <a:tc gridSpan="2">
                  <a:txBody>
                    <a:bodyPr/>
                    <a:lstStyle/>
                    <a:p>
                      <a:pPr algn="ctr"/>
                      <a:endParaRPr lang="pt-BR" sz="2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320" marR="85320" marT="42660" marB="426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5662579"/>
                  </a:ext>
                </a:extLst>
              </a:tr>
              <a:tr h="324122">
                <a:tc>
                  <a:txBody>
                    <a:bodyPr/>
                    <a:lstStyle/>
                    <a:p>
                      <a:r>
                        <a:rPr lang="pt-BR" sz="1700" dirty="0">
                          <a:effectLst/>
                        </a:rPr>
                        <a:t>Espaçamento</a:t>
                      </a:r>
                    </a:p>
                  </a:txBody>
                  <a:tcPr marL="85320" marR="85320" marT="42660" marB="426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700" dirty="0">
                          <a:effectLst/>
                        </a:rPr>
                        <a:t>Texto: 1,5</a:t>
                      </a:r>
                    </a:p>
                  </a:txBody>
                  <a:tcPr marL="85320" marR="85320" marT="42660" marB="426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7068434"/>
                  </a:ext>
                </a:extLst>
              </a:tr>
              <a:tr h="567948">
                <a:tc>
                  <a:txBody>
                    <a:bodyPr/>
                    <a:lstStyle/>
                    <a:p>
                      <a:endParaRPr lang="pt-BR" sz="1700" dirty="0">
                        <a:effectLst/>
                      </a:endParaRPr>
                    </a:p>
                  </a:txBody>
                  <a:tcPr marL="85320" marR="85320" marT="42660" marB="426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700" dirty="0">
                          <a:effectLst/>
                        </a:rPr>
                        <a:t>Referência / citações :1,0</a:t>
                      </a:r>
                    </a:p>
                  </a:txBody>
                  <a:tcPr marL="85320" marR="85320" marT="42660" marB="426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9919920"/>
                  </a:ext>
                </a:extLst>
              </a:tr>
              <a:tr h="324122">
                <a:tc>
                  <a:txBody>
                    <a:bodyPr/>
                    <a:lstStyle/>
                    <a:p>
                      <a:endParaRPr lang="pt-BR" sz="1700" dirty="0">
                        <a:effectLst/>
                      </a:endParaRPr>
                    </a:p>
                  </a:txBody>
                  <a:tcPr marL="85320" marR="85320" marT="42660" marB="426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pt-BR" sz="1700" dirty="0">
                        <a:effectLst/>
                      </a:endParaRPr>
                    </a:p>
                  </a:txBody>
                  <a:tcPr marL="85320" marR="85320" marT="42660" marB="426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3316098"/>
                  </a:ext>
                </a:extLst>
              </a:tr>
              <a:tr h="1766530">
                <a:tc>
                  <a:txBody>
                    <a:bodyPr/>
                    <a:lstStyle/>
                    <a:p>
                      <a:endParaRPr lang="pt-BR" sz="1700" dirty="0">
                        <a:effectLst/>
                      </a:endParaRPr>
                    </a:p>
                  </a:txBody>
                  <a:tcPr marL="85320" marR="85320" marT="42660" marB="426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pt-BR" sz="1700" dirty="0">
                        <a:effectLst/>
                      </a:endParaRPr>
                    </a:p>
                  </a:txBody>
                  <a:tcPr marL="85320" marR="85320" marT="42660" marB="426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8229658"/>
                  </a:ext>
                </a:extLst>
              </a:tr>
              <a:tr h="802968">
                <a:tc>
                  <a:txBody>
                    <a:bodyPr/>
                    <a:lstStyle/>
                    <a:p>
                      <a:endParaRPr lang="pt-BR" sz="1700">
                        <a:effectLst/>
                      </a:endParaRPr>
                    </a:p>
                  </a:txBody>
                  <a:tcPr marL="85320" marR="85320" marT="42660" marB="426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pt-BR" sz="1700" dirty="0">
                        <a:effectLst/>
                      </a:endParaRPr>
                    </a:p>
                  </a:txBody>
                  <a:tcPr marL="85320" marR="85320" marT="42660" marB="426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9464008"/>
                  </a:ext>
                </a:extLst>
              </a:tr>
            </a:tbl>
          </a:graphicData>
        </a:graphic>
      </p:graphicFrame>
      <p:sp>
        <p:nvSpPr>
          <p:cNvPr id="4" name="Retângulo 3">
            <a:extLst>
              <a:ext uri="{FF2B5EF4-FFF2-40B4-BE49-F238E27FC236}">
                <a16:creationId xmlns:a16="http://schemas.microsoft.com/office/drawing/2014/main" id="{ADEAF65B-0A50-4183-9FBD-645F44EF511A}"/>
              </a:ext>
            </a:extLst>
          </p:cNvPr>
          <p:cNvSpPr/>
          <p:nvPr/>
        </p:nvSpPr>
        <p:spPr>
          <a:xfrm>
            <a:off x="1" y="3163289"/>
            <a:ext cx="4414220" cy="94667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4EAAB10C-D150-4A22-970E-34A0D6E79689}"/>
              </a:ext>
            </a:extLst>
          </p:cNvPr>
          <p:cNvSpPr txBox="1"/>
          <p:nvPr/>
        </p:nvSpPr>
        <p:spPr>
          <a:xfrm>
            <a:off x="164605" y="861442"/>
            <a:ext cx="4251266" cy="1877437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2000" u="sng" dirty="0">
                <a:solidFill>
                  <a:schemeClr val="bg1"/>
                </a:solidFill>
              </a:rPr>
              <a:t>CONFIGURAÇÃO DOS ESPAÇAMENTOS</a:t>
            </a:r>
          </a:p>
          <a:p>
            <a:endParaRPr lang="pt-BR" sz="2400" dirty="0">
              <a:solidFill>
                <a:schemeClr val="bg1"/>
              </a:solidFill>
            </a:endParaRPr>
          </a:p>
          <a:p>
            <a:r>
              <a:rPr lang="pt-BR" sz="2400" dirty="0">
                <a:solidFill>
                  <a:schemeClr val="bg1"/>
                </a:solidFill>
              </a:rPr>
              <a:t>Clique no menu formatar e posteriormente na opção espaçamentos.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D821163B-63DC-4B00-BFB0-5BADD9C988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4221" y="171269"/>
            <a:ext cx="8241562" cy="6858000"/>
          </a:xfrm>
          <a:prstGeom prst="rect">
            <a:avLst/>
          </a:prstGeom>
        </p:spPr>
      </p:pic>
      <p:cxnSp>
        <p:nvCxnSpPr>
          <p:cNvPr id="9" name="Conector de Seta Reta 8">
            <a:extLst>
              <a:ext uri="{FF2B5EF4-FFF2-40B4-BE49-F238E27FC236}">
                <a16:creationId xmlns:a16="http://schemas.microsoft.com/office/drawing/2014/main" id="{0D92D296-159C-4254-AA24-18E66794D56B}"/>
              </a:ext>
            </a:extLst>
          </p:cNvPr>
          <p:cNvCxnSpPr>
            <a:cxnSpLocks/>
          </p:cNvCxnSpPr>
          <p:nvPr/>
        </p:nvCxnSpPr>
        <p:spPr>
          <a:xfrm flipV="1">
            <a:off x="0" y="3344779"/>
            <a:ext cx="8013032" cy="3513221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64021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D38E0D9C-5F34-48EA-909B-64C8177FA5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1620" y="0"/>
            <a:ext cx="10050379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4F3C910-BB1E-4AA6-9A0C-0951AB4971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2798876"/>
            <a:ext cx="2141620" cy="1932782"/>
          </a:xfrm>
          <a:solidFill>
            <a:schemeClr val="accent2">
              <a:lumMod val="7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pt-BR" sz="3200" dirty="0">
                <a:solidFill>
                  <a:schemeClr val="bg1"/>
                </a:solidFill>
              </a:rPr>
              <a:t>Alterar o tipo da fonte</a:t>
            </a:r>
          </a:p>
        </p:txBody>
      </p:sp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9DC15B8B-0A26-4E38-A027-17DADE2CEF7C}"/>
              </a:ext>
            </a:extLst>
          </p:cNvPr>
          <p:cNvCxnSpPr>
            <a:cxnSpLocks/>
          </p:cNvCxnSpPr>
          <p:nvPr/>
        </p:nvCxnSpPr>
        <p:spPr>
          <a:xfrm flipV="1">
            <a:off x="0" y="2033337"/>
            <a:ext cx="5426242" cy="4824667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8885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20AA600-8F67-4F52-BEAB-455BF5C7EF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1621" y="0"/>
            <a:ext cx="10101345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4F3C910-BB1E-4AA6-9A0C-0951AB4971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2798876"/>
            <a:ext cx="2141620" cy="1932782"/>
          </a:xfrm>
          <a:solidFill>
            <a:schemeClr val="accent2">
              <a:lumMod val="7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pt-BR" sz="3200" dirty="0">
                <a:solidFill>
                  <a:schemeClr val="bg1"/>
                </a:solidFill>
              </a:rPr>
              <a:t>Alterar o tamanho da fonte</a:t>
            </a:r>
          </a:p>
        </p:txBody>
      </p:sp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9DC15B8B-0A26-4E38-A027-17DADE2CEF7C}"/>
              </a:ext>
            </a:extLst>
          </p:cNvPr>
          <p:cNvCxnSpPr>
            <a:cxnSpLocks/>
          </p:cNvCxnSpPr>
          <p:nvPr/>
        </p:nvCxnSpPr>
        <p:spPr>
          <a:xfrm flipV="1">
            <a:off x="0" y="2671011"/>
            <a:ext cx="6096000" cy="4186994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31534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E229ECF6-6F88-4E21-848E-26F2E82EA1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1168" y="0"/>
            <a:ext cx="9840601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4F3C910-BB1E-4AA6-9A0C-0951AB4971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98876"/>
            <a:ext cx="2321169" cy="1932782"/>
          </a:xfrm>
          <a:solidFill>
            <a:schemeClr val="accent2">
              <a:lumMod val="7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pt-BR" sz="3200" dirty="0">
                <a:solidFill>
                  <a:schemeClr val="bg1"/>
                </a:solidFill>
              </a:rPr>
              <a:t>Alterar alinhamento do texto</a:t>
            </a:r>
          </a:p>
        </p:txBody>
      </p:sp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9DC15B8B-0A26-4E38-A027-17DADE2CEF7C}"/>
              </a:ext>
            </a:extLst>
          </p:cNvPr>
          <p:cNvCxnSpPr>
            <a:cxnSpLocks/>
          </p:cNvCxnSpPr>
          <p:nvPr/>
        </p:nvCxnSpPr>
        <p:spPr>
          <a:xfrm flipV="1">
            <a:off x="0" y="2610853"/>
            <a:ext cx="7928416" cy="4247153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tângulo 10">
            <a:extLst>
              <a:ext uri="{FF2B5EF4-FFF2-40B4-BE49-F238E27FC236}">
                <a16:creationId xmlns:a16="http://schemas.microsoft.com/office/drawing/2014/main" id="{BD793741-DD96-4AC2-82A5-697243DF291B}"/>
              </a:ext>
            </a:extLst>
          </p:cNvPr>
          <p:cNvSpPr/>
          <p:nvPr/>
        </p:nvSpPr>
        <p:spPr>
          <a:xfrm>
            <a:off x="7928417" y="1566910"/>
            <a:ext cx="1696846" cy="94667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25690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AC116C0A-22F4-42FB-B689-D76DC0674CD9}"/>
              </a:ext>
            </a:extLst>
          </p:cNvPr>
          <p:cNvSpPr txBox="1">
            <a:spLocks/>
          </p:cNvSpPr>
          <p:nvPr/>
        </p:nvSpPr>
        <p:spPr>
          <a:xfrm>
            <a:off x="0" y="272360"/>
            <a:ext cx="12192000" cy="96009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  <a:sym typeface="Wingdings" panose="05000000000000000000" pitchFamily="2" charset="2"/>
              </a:rPr>
              <a:t>Alinhamento e recuos pelo menu formatar</a:t>
            </a:r>
            <a:endParaRPr lang="pt-BR" dirty="0">
              <a:solidFill>
                <a:schemeClr val="bg1"/>
              </a:solidFill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C99F0217-B73D-4B0A-AFBB-D3E4119F38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4217" y="1236179"/>
            <a:ext cx="8637783" cy="5621821"/>
          </a:xfrm>
          <a:prstGeom prst="rect">
            <a:avLst/>
          </a:prstGeom>
        </p:spPr>
      </p:pic>
      <p:cxnSp>
        <p:nvCxnSpPr>
          <p:cNvPr id="6" name="Conector de Seta Reta 5">
            <a:extLst>
              <a:ext uri="{FF2B5EF4-FFF2-40B4-BE49-F238E27FC236}">
                <a16:creationId xmlns:a16="http://schemas.microsoft.com/office/drawing/2014/main" id="{EFE0939E-C485-4C14-B794-7490D98AD39B}"/>
              </a:ext>
            </a:extLst>
          </p:cNvPr>
          <p:cNvCxnSpPr>
            <a:cxnSpLocks/>
          </p:cNvCxnSpPr>
          <p:nvPr/>
        </p:nvCxnSpPr>
        <p:spPr>
          <a:xfrm flipV="1">
            <a:off x="0" y="3645568"/>
            <a:ext cx="7964905" cy="3212439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tângulo 6">
            <a:extLst>
              <a:ext uri="{FF2B5EF4-FFF2-40B4-BE49-F238E27FC236}">
                <a16:creationId xmlns:a16="http://schemas.microsoft.com/office/drawing/2014/main" id="{6AFFA66A-62E9-4502-82AF-852634FBDCFF}"/>
              </a:ext>
            </a:extLst>
          </p:cNvPr>
          <p:cNvSpPr/>
          <p:nvPr/>
        </p:nvSpPr>
        <p:spPr>
          <a:xfrm>
            <a:off x="8132953" y="3323520"/>
            <a:ext cx="2009667" cy="2211006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111184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AC116C0A-22F4-42FB-B689-D76DC0674CD9}"/>
              </a:ext>
            </a:extLst>
          </p:cNvPr>
          <p:cNvSpPr txBox="1">
            <a:spLocks/>
          </p:cNvSpPr>
          <p:nvPr/>
        </p:nvSpPr>
        <p:spPr>
          <a:xfrm>
            <a:off x="0" y="272360"/>
            <a:ext cx="12192000" cy="96009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  <a:sym typeface="Wingdings" panose="05000000000000000000" pitchFamily="2" charset="2"/>
              </a:rPr>
              <a:t>Formatar  Estilo de parágrafos</a:t>
            </a:r>
            <a:endParaRPr lang="pt-BR" dirty="0">
              <a:solidFill>
                <a:schemeClr val="bg1"/>
              </a:solidFill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7D87B07E-80B1-4C5C-B20A-06B32D9FE7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4591" y="1268964"/>
            <a:ext cx="8587409" cy="5589036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0F4292FD-4CDB-489D-8096-5F3FC5EA60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4591" y="1268964"/>
            <a:ext cx="8587409" cy="5589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0362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AC116C0A-22F4-42FB-B689-D76DC0674CD9}"/>
              </a:ext>
            </a:extLst>
          </p:cNvPr>
          <p:cNvSpPr txBox="1">
            <a:spLocks/>
          </p:cNvSpPr>
          <p:nvPr/>
        </p:nvSpPr>
        <p:spPr>
          <a:xfrm>
            <a:off x="0" y="272360"/>
            <a:ext cx="12192000" cy="96009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  <a:sym typeface="Wingdings" panose="05000000000000000000" pitchFamily="2" charset="2"/>
              </a:rPr>
              <a:t>Formatar  Espaçamento entre linhas</a:t>
            </a:r>
            <a:endParaRPr lang="pt-BR" dirty="0">
              <a:solidFill>
                <a:schemeClr val="bg1"/>
              </a:solidFill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B9BDA897-3812-4A83-BCE2-FD36DC5CFD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4834" y="1237530"/>
            <a:ext cx="8627165" cy="5620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0830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AC116C0A-22F4-42FB-B689-D76DC0674CD9}"/>
              </a:ext>
            </a:extLst>
          </p:cNvPr>
          <p:cNvSpPr txBox="1">
            <a:spLocks/>
          </p:cNvSpPr>
          <p:nvPr/>
        </p:nvSpPr>
        <p:spPr>
          <a:xfrm>
            <a:off x="0" y="272360"/>
            <a:ext cx="12192000" cy="96009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  <a:sym typeface="Wingdings" panose="05000000000000000000" pitchFamily="2" charset="2"/>
              </a:rPr>
              <a:t>Formatar  Espaçamento entre linhas</a:t>
            </a:r>
            <a:endParaRPr lang="pt-BR" dirty="0">
              <a:solidFill>
                <a:schemeClr val="bg1"/>
              </a:solidFill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B9BDA897-3812-4A83-BCE2-FD36DC5CFD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4834" y="1237530"/>
            <a:ext cx="8627165" cy="5620470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7DB1D9DC-6CF6-4858-997F-49241572FED6}"/>
              </a:ext>
            </a:extLst>
          </p:cNvPr>
          <p:cNvSpPr/>
          <p:nvPr/>
        </p:nvSpPr>
        <p:spPr>
          <a:xfrm>
            <a:off x="8132953" y="3518374"/>
            <a:ext cx="2009667" cy="355794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925C5A1A-05CE-4212-BFD5-B456E6FB4FC4}"/>
              </a:ext>
            </a:extLst>
          </p:cNvPr>
          <p:cNvSpPr/>
          <p:nvPr/>
        </p:nvSpPr>
        <p:spPr>
          <a:xfrm>
            <a:off x="8132952" y="4047765"/>
            <a:ext cx="2009667" cy="35579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8" name="Conector de Seta Reta 7">
            <a:extLst>
              <a:ext uri="{FF2B5EF4-FFF2-40B4-BE49-F238E27FC236}">
                <a16:creationId xmlns:a16="http://schemas.microsoft.com/office/drawing/2014/main" id="{733E47FE-E516-46D1-851C-157BAC02FC29}"/>
              </a:ext>
            </a:extLst>
          </p:cNvPr>
          <p:cNvCxnSpPr>
            <a:cxnSpLocks/>
          </p:cNvCxnSpPr>
          <p:nvPr/>
        </p:nvCxnSpPr>
        <p:spPr>
          <a:xfrm flipV="1">
            <a:off x="0" y="3874168"/>
            <a:ext cx="6918158" cy="298384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53497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>
            <a:extLst>
              <a:ext uri="{FF2B5EF4-FFF2-40B4-BE49-F238E27FC236}">
                <a16:creationId xmlns:a16="http://schemas.microsoft.com/office/drawing/2014/main" id="{06DAE3A0-35DB-42C4-A0CC-5DB074BAE4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98875"/>
            <a:ext cx="3465095" cy="2663462"/>
          </a:xfrm>
          <a:solidFill>
            <a:schemeClr val="accent2">
              <a:lumMod val="75000"/>
            </a:schemeClr>
          </a:solidFill>
        </p:spPr>
        <p:txBody>
          <a:bodyPr>
            <a:normAutofit fontScale="90000"/>
          </a:bodyPr>
          <a:lstStyle/>
          <a:p>
            <a:br>
              <a:rPr lang="pt-BR" sz="3200" dirty="0">
                <a:solidFill>
                  <a:schemeClr val="bg1"/>
                </a:solidFill>
              </a:rPr>
            </a:br>
            <a:r>
              <a:rPr lang="pt-BR" sz="3200" dirty="0">
                <a:solidFill>
                  <a:schemeClr val="bg1"/>
                </a:solidFill>
              </a:rPr>
              <a:t>Capa</a:t>
            </a:r>
            <a:br>
              <a:rPr lang="pt-BR" sz="3200" dirty="0">
                <a:solidFill>
                  <a:schemeClr val="bg1"/>
                </a:solidFill>
              </a:rPr>
            </a:br>
            <a:br>
              <a:rPr lang="pt-BR" sz="3200" dirty="0">
                <a:solidFill>
                  <a:schemeClr val="bg1"/>
                </a:solidFill>
              </a:rPr>
            </a:br>
            <a:r>
              <a:rPr lang="pt-BR" sz="3200" dirty="0">
                <a:solidFill>
                  <a:schemeClr val="bg1"/>
                </a:solidFill>
              </a:rPr>
              <a:t>* Fonte tamanho 14</a:t>
            </a:r>
            <a:br>
              <a:rPr lang="pt-BR" sz="3200" dirty="0">
                <a:solidFill>
                  <a:schemeClr val="bg1"/>
                </a:solidFill>
              </a:rPr>
            </a:br>
            <a:r>
              <a:rPr lang="pt-BR" sz="3200" dirty="0">
                <a:solidFill>
                  <a:schemeClr val="bg1"/>
                </a:solidFill>
              </a:rPr>
              <a:t>* Alinhamento centralizado.</a:t>
            </a:r>
            <a:br>
              <a:rPr lang="pt-BR" sz="3200" dirty="0">
                <a:solidFill>
                  <a:schemeClr val="bg1"/>
                </a:solidFill>
              </a:rPr>
            </a:br>
            <a:r>
              <a:rPr lang="pt-BR" sz="3200" dirty="0">
                <a:solidFill>
                  <a:schemeClr val="bg1"/>
                </a:solidFill>
              </a:rPr>
              <a:t>* Espaçamento 1,5</a:t>
            </a:r>
            <a:br>
              <a:rPr lang="pt-BR" sz="3200" dirty="0">
                <a:solidFill>
                  <a:schemeClr val="bg1"/>
                </a:solidFill>
              </a:rPr>
            </a:br>
            <a:r>
              <a:rPr lang="pt-BR" sz="3200" dirty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1EE04C27-4777-482A-BC20-A7AFD271C9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7143" y="0"/>
            <a:ext cx="4934857" cy="6858000"/>
          </a:xfrm>
          <a:prstGeom prst="rect">
            <a:avLst/>
          </a:prstGeom>
        </p:spPr>
      </p:pic>
      <p:cxnSp>
        <p:nvCxnSpPr>
          <p:cNvPr id="10" name="Conector de Seta Reta 9">
            <a:extLst>
              <a:ext uri="{FF2B5EF4-FFF2-40B4-BE49-F238E27FC236}">
                <a16:creationId xmlns:a16="http://schemas.microsoft.com/office/drawing/2014/main" id="{9A44D11F-5C74-4782-8BB1-FF3EFA020803}"/>
              </a:ext>
            </a:extLst>
          </p:cNvPr>
          <p:cNvCxnSpPr>
            <a:cxnSpLocks/>
          </p:cNvCxnSpPr>
          <p:nvPr/>
        </p:nvCxnSpPr>
        <p:spPr>
          <a:xfrm>
            <a:off x="7363326" y="757989"/>
            <a:ext cx="1455821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FED89534-8414-47A0-921D-11994DB20395}"/>
              </a:ext>
            </a:extLst>
          </p:cNvPr>
          <p:cNvSpPr txBox="1"/>
          <p:nvPr/>
        </p:nvSpPr>
        <p:spPr>
          <a:xfrm>
            <a:off x="5091459" y="573323"/>
            <a:ext cx="2165684" cy="36933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pt-BR" dirty="0">
                <a:solidFill>
                  <a:schemeClr val="bg1"/>
                </a:solidFill>
              </a:rPr>
              <a:t>Instituição de ensino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000803F4-9D25-448F-924E-3DC274DA954F}"/>
              </a:ext>
            </a:extLst>
          </p:cNvPr>
          <p:cNvSpPr txBox="1"/>
          <p:nvPr/>
        </p:nvSpPr>
        <p:spPr>
          <a:xfrm>
            <a:off x="5091459" y="942655"/>
            <a:ext cx="2165684" cy="36933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pt-BR" dirty="0">
                <a:solidFill>
                  <a:schemeClr val="bg1"/>
                </a:solidFill>
              </a:rPr>
              <a:t>Nome do aluno</a:t>
            </a:r>
          </a:p>
        </p:txBody>
      </p:sp>
      <p:cxnSp>
        <p:nvCxnSpPr>
          <p:cNvPr id="15" name="Conector de Seta Reta 14">
            <a:extLst>
              <a:ext uri="{FF2B5EF4-FFF2-40B4-BE49-F238E27FC236}">
                <a16:creationId xmlns:a16="http://schemas.microsoft.com/office/drawing/2014/main" id="{DCC6D405-5B75-4C81-B720-E499838A21C9}"/>
              </a:ext>
            </a:extLst>
          </p:cNvPr>
          <p:cNvCxnSpPr>
            <a:cxnSpLocks/>
          </p:cNvCxnSpPr>
          <p:nvPr/>
        </p:nvCxnSpPr>
        <p:spPr>
          <a:xfrm>
            <a:off x="7363326" y="1087215"/>
            <a:ext cx="1455821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to 16">
            <a:extLst>
              <a:ext uri="{FF2B5EF4-FFF2-40B4-BE49-F238E27FC236}">
                <a16:creationId xmlns:a16="http://schemas.microsoft.com/office/drawing/2014/main" id="{2EBA3280-8EE0-4054-A117-4749FED7E863}"/>
              </a:ext>
            </a:extLst>
          </p:cNvPr>
          <p:cNvCxnSpPr/>
          <p:nvPr/>
        </p:nvCxnSpPr>
        <p:spPr>
          <a:xfrm flipH="1">
            <a:off x="5091459" y="942655"/>
            <a:ext cx="216568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D27641D3-3E71-421A-8CBF-33E16CA5EC49}"/>
              </a:ext>
            </a:extLst>
          </p:cNvPr>
          <p:cNvSpPr txBox="1"/>
          <p:nvPr/>
        </p:nvSpPr>
        <p:spPr>
          <a:xfrm>
            <a:off x="5091459" y="3107793"/>
            <a:ext cx="2165684" cy="36933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pt-BR" dirty="0">
                <a:solidFill>
                  <a:schemeClr val="bg1"/>
                </a:solidFill>
              </a:rPr>
              <a:t>Título do trabalho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2D4E5F87-9B2B-4F76-9B0F-02F7C75E930C}"/>
              </a:ext>
            </a:extLst>
          </p:cNvPr>
          <p:cNvSpPr txBox="1"/>
          <p:nvPr/>
        </p:nvSpPr>
        <p:spPr>
          <a:xfrm>
            <a:off x="5013158" y="5594138"/>
            <a:ext cx="2165684" cy="36933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pt-BR" dirty="0">
                <a:solidFill>
                  <a:schemeClr val="bg1"/>
                </a:solidFill>
              </a:rPr>
              <a:t>Cidade 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F6AE678C-E0F1-407C-8DC2-A265F792A7D6}"/>
              </a:ext>
            </a:extLst>
          </p:cNvPr>
          <p:cNvSpPr txBox="1"/>
          <p:nvPr/>
        </p:nvSpPr>
        <p:spPr>
          <a:xfrm>
            <a:off x="5013158" y="5963470"/>
            <a:ext cx="2165684" cy="36933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pt-BR" dirty="0">
                <a:solidFill>
                  <a:schemeClr val="bg1"/>
                </a:solidFill>
              </a:rPr>
              <a:t>Ano de realização</a:t>
            </a:r>
          </a:p>
        </p:txBody>
      </p:sp>
      <p:cxnSp>
        <p:nvCxnSpPr>
          <p:cNvPr id="21" name="Conector reto 20">
            <a:extLst>
              <a:ext uri="{FF2B5EF4-FFF2-40B4-BE49-F238E27FC236}">
                <a16:creationId xmlns:a16="http://schemas.microsoft.com/office/drawing/2014/main" id="{91F7BF0E-A264-4E42-AE96-F5D4B86AB351}"/>
              </a:ext>
            </a:extLst>
          </p:cNvPr>
          <p:cNvCxnSpPr/>
          <p:nvPr/>
        </p:nvCxnSpPr>
        <p:spPr>
          <a:xfrm flipH="1">
            <a:off x="5013158" y="5963470"/>
            <a:ext cx="216568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de Seta Reta 21">
            <a:extLst>
              <a:ext uri="{FF2B5EF4-FFF2-40B4-BE49-F238E27FC236}">
                <a16:creationId xmlns:a16="http://schemas.microsoft.com/office/drawing/2014/main" id="{B70D59A2-6917-40D8-AA61-A1C46B542602}"/>
              </a:ext>
            </a:extLst>
          </p:cNvPr>
          <p:cNvCxnSpPr>
            <a:cxnSpLocks/>
          </p:cNvCxnSpPr>
          <p:nvPr/>
        </p:nvCxnSpPr>
        <p:spPr>
          <a:xfrm>
            <a:off x="7363326" y="3321078"/>
            <a:ext cx="685800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de Seta Reta 24">
            <a:extLst>
              <a:ext uri="{FF2B5EF4-FFF2-40B4-BE49-F238E27FC236}">
                <a16:creationId xmlns:a16="http://schemas.microsoft.com/office/drawing/2014/main" id="{CE2DCEB7-3555-42A4-B5D6-8944022032CA}"/>
              </a:ext>
            </a:extLst>
          </p:cNvPr>
          <p:cNvCxnSpPr>
            <a:cxnSpLocks/>
          </p:cNvCxnSpPr>
          <p:nvPr/>
        </p:nvCxnSpPr>
        <p:spPr>
          <a:xfrm>
            <a:off x="7363326" y="5851355"/>
            <a:ext cx="1455821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de Seta Reta 25">
            <a:extLst>
              <a:ext uri="{FF2B5EF4-FFF2-40B4-BE49-F238E27FC236}">
                <a16:creationId xmlns:a16="http://schemas.microsoft.com/office/drawing/2014/main" id="{BD293818-8117-457B-9D52-9E1FA3F077C9}"/>
              </a:ext>
            </a:extLst>
          </p:cNvPr>
          <p:cNvCxnSpPr>
            <a:cxnSpLocks/>
          </p:cNvCxnSpPr>
          <p:nvPr/>
        </p:nvCxnSpPr>
        <p:spPr>
          <a:xfrm>
            <a:off x="7363326" y="6172198"/>
            <a:ext cx="1455821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13356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94A4872B-E07D-41FC-8673-BB7C81F20F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5444" y="-1"/>
            <a:ext cx="4856554" cy="6820355"/>
          </a:xfrm>
          <a:prstGeom prst="rect">
            <a:avLst/>
          </a:prstGeom>
        </p:spPr>
      </p:pic>
      <p:sp>
        <p:nvSpPr>
          <p:cNvPr id="9" name="Título 1">
            <a:extLst>
              <a:ext uri="{FF2B5EF4-FFF2-40B4-BE49-F238E27FC236}">
                <a16:creationId xmlns:a16="http://schemas.microsoft.com/office/drawing/2014/main" id="{06DAE3A0-35DB-42C4-A0CC-5DB074BAE4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3657600" cy="6858000"/>
          </a:xfrm>
          <a:solidFill>
            <a:schemeClr val="accent2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pt-BR" sz="3200" dirty="0">
                <a:solidFill>
                  <a:schemeClr val="bg1"/>
                </a:solidFill>
              </a:rPr>
              <a:t>Contracapa</a:t>
            </a:r>
            <a:br>
              <a:rPr lang="pt-BR" sz="3200" dirty="0">
                <a:solidFill>
                  <a:schemeClr val="bg1"/>
                </a:solidFill>
              </a:rPr>
            </a:br>
            <a:r>
              <a:rPr lang="pt-BR" sz="3200" dirty="0">
                <a:solidFill>
                  <a:schemeClr val="bg1"/>
                </a:solidFill>
              </a:rPr>
              <a:t>* Fonte tamanho 14</a:t>
            </a:r>
            <a:br>
              <a:rPr lang="pt-BR" sz="3200" dirty="0">
                <a:solidFill>
                  <a:schemeClr val="bg1"/>
                </a:solidFill>
              </a:rPr>
            </a:br>
            <a:r>
              <a:rPr lang="pt-BR" sz="3200" dirty="0">
                <a:solidFill>
                  <a:schemeClr val="bg1"/>
                </a:solidFill>
              </a:rPr>
              <a:t>* Alinhamento centralizado.</a:t>
            </a:r>
            <a:br>
              <a:rPr lang="pt-BR" sz="3200" dirty="0">
                <a:solidFill>
                  <a:schemeClr val="bg1"/>
                </a:solidFill>
              </a:rPr>
            </a:br>
            <a:r>
              <a:rPr lang="pt-BR" sz="3200" dirty="0">
                <a:solidFill>
                  <a:schemeClr val="bg1"/>
                </a:solidFill>
              </a:rPr>
              <a:t>* Espaçamento 1,5</a:t>
            </a:r>
            <a:br>
              <a:rPr lang="pt-BR" sz="3200" dirty="0">
                <a:solidFill>
                  <a:schemeClr val="bg1"/>
                </a:solidFill>
              </a:rPr>
            </a:br>
            <a:br>
              <a:rPr lang="pt-BR" sz="3200" dirty="0">
                <a:solidFill>
                  <a:schemeClr val="bg1"/>
                </a:solidFill>
              </a:rPr>
            </a:br>
            <a:r>
              <a:rPr lang="pt-BR" sz="2400" dirty="0">
                <a:solidFill>
                  <a:schemeClr val="bg1"/>
                </a:solidFill>
              </a:rPr>
              <a:t> </a:t>
            </a:r>
            <a:r>
              <a:rPr lang="pt-BR" sz="2400" b="1" dirty="0">
                <a:solidFill>
                  <a:schemeClr val="bg1"/>
                </a:solidFill>
              </a:rPr>
              <a:t>Quadro de informações</a:t>
            </a:r>
            <a:br>
              <a:rPr lang="pt-BR" sz="2400" dirty="0">
                <a:solidFill>
                  <a:schemeClr val="bg1"/>
                </a:solidFill>
              </a:rPr>
            </a:br>
            <a:r>
              <a:rPr lang="pt-BR" sz="2400" dirty="0">
                <a:solidFill>
                  <a:schemeClr val="bg1"/>
                </a:solidFill>
              </a:rPr>
              <a:t>* Fonte tamanho 10</a:t>
            </a:r>
            <a:br>
              <a:rPr lang="pt-BR" sz="2400" dirty="0">
                <a:solidFill>
                  <a:schemeClr val="bg1"/>
                </a:solidFill>
              </a:rPr>
            </a:br>
            <a:r>
              <a:rPr lang="pt-BR" sz="2400" dirty="0">
                <a:solidFill>
                  <a:schemeClr val="bg1"/>
                </a:solidFill>
              </a:rPr>
              <a:t>* Alinhamento justificado.</a:t>
            </a:r>
            <a:br>
              <a:rPr lang="pt-BR" sz="2400" dirty="0">
                <a:solidFill>
                  <a:schemeClr val="bg1"/>
                </a:solidFill>
              </a:rPr>
            </a:br>
            <a:r>
              <a:rPr lang="pt-BR" sz="2400" dirty="0">
                <a:solidFill>
                  <a:schemeClr val="bg1"/>
                </a:solidFill>
              </a:rPr>
              <a:t>* Espaçamento 1,0</a:t>
            </a:r>
            <a:br>
              <a:rPr lang="pt-BR" sz="2400" dirty="0">
                <a:solidFill>
                  <a:schemeClr val="bg1"/>
                </a:solidFill>
              </a:rPr>
            </a:br>
            <a:r>
              <a:rPr lang="pt-BR" sz="2400" dirty="0">
                <a:solidFill>
                  <a:schemeClr val="bg1"/>
                </a:solidFill>
              </a:rPr>
              <a:t>* Recuo 8 cm,</a:t>
            </a:r>
          </a:p>
        </p:txBody>
      </p:sp>
      <p:cxnSp>
        <p:nvCxnSpPr>
          <p:cNvPr id="10" name="Conector de Seta Reta 9">
            <a:extLst>
              <a:ext uri="{FF2B5EF4-FFF2-40B4-BE49-F238E27FC236}">
                <a16:creationId xmlns:a16="http://schemas.microsoft.com/office/drawing/2014/main" id="{9A44D11F-5C74-4782-8BB1-FF3EFA020803}"/>
              </a:ext>
            </a:extLst>
          </p:cNvPr>
          <p:cNvCxnSpPr>
            <a:cxnSpLocks/>
          </p:cNvCxnSpPr>
          <p:nvPr/>
        </p:nvCxnSpPr>
        <p:spPr>
          <a:xfrm>
            <a:off x="7363326" y="757989"/>
            <a:ext cx="1455821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FED89534-8414-47A0-921D-11994DB20395}"/>
              </a:ext>
            </a:extLst>
          </p:cNvPr>
          <p:cNvSpPr txBox="1"/>
          <p:nvPr/>
        </p:nvSpPr>
        <p:spPr>
          <a:xfrm>
            <a:off x="5091459" y="573323"/>
            <a:ext cx="2165684" cy="36933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pt-BR" dirty="0">
                <a:solidFill>
                  <a:schemeClr val="bg1"/>
                </a:solidFill>
              </a:rPr>
              <a:t>Instituição de ensino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000803F4-9D25-448F-924E-3DC274DA954F}"/>
              </a:ext>
            </a:extLst>
          </p:cNvPr>
          <p:cNvSpPr txBox="1"/>
          <p:nvPr/>
        </p:nvSpPr>
        <p:spPr>
          <a:xfrm>
            <a:off x="5091459" y="942655"/>
            <a:ext cx="2165684" cy="36933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pt-BR" dirty="0">
                <a:solidFill>
                  <a:schemeClr val="bg1"/>
                </a:solidFill>
              </a:rPr>
              <a:t>Nome do aluno</a:t>
            </a:r>
          </a:p>
        </p:txBody>
      </p:sp>
      <p:cxnSp>
        <p:nvCxnSpPr>
          <p:cNvPr id="15" name="Conector de Seta Reta 14">
            <a:extLst>
              <a:ext uri="{FF2B5EF4-FFF2-40B4-BE49-F238E27FC236}">
                <a16:creationId xmlns:a16="http://schemas.microsoft.com/office/drawing/2014/main" id="{DCC6D405-5B75-4C81-B720-E499838A21C9}"/>
              </a:ext>
            </a:extLst>
          </p:cNvPr>
          <p:cNvCxnSpPr>
            <a:cxnSpLocks/>
          </p:cNvCxnSpPr>
          <p:nvPr/>
        </p:nvCxnSpPr>
        <p:spPr>
          <a:xfrm>
            <a:off x="7363326" y="1087215"/>
            <a:ext cx="1455821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to 16">
            <a:extLst>
              <a:ext uri="{FF2B5EF4-FFF2-40B4-BE49-F238E27FC236}">
                <a16:creationId xmlns:a16="http://schemas.microsoft.com/office/drawing/2014/main" id="{2EBA3280-8EE0-4054-A117-4749FED7E863}"/>
              </a:ext>
            </a:extLst>
          </p:cNvPr>
          <p:cNvCxnSpPr/>
          <p:nvPr/>
        </p:nvCxnSpPr>
        <p:spPr>
          <a:xfrm flipH="1">
            <a:off x="5091459" y="942655"/>
            <a:ext cx="216568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D27641D3-3E71-421A-8CBF-33E16CA5EC49}"/>
              </a:ext>
            </a:extLst>
          </p:cNvPr>
          <p:cNvSpPr txBox="1"/>
          <p:nvPr/>
        </p:nvSpPr>
        <p:spPr>
          <a:xfrm>
            <a:off x="4211054" y="3059668"/>
            <a:ext cx="3046090" cy="36933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pt-BR" dirty="0">
                <a:solidFill>
                  <a:schemeClr val="bg1"/>
                </a:solidFill>
              </a:rPr>
              <a:t>Na 17ª linha Título do trabalho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2D4E5F87-9B2B-4F76-9B0F-02F7C75E930C}"/>
              </a:ext>
            </a:extLst>
          </p:cNvPr>
          <p:cNvSpPr txBox="1"/>
          <p:nvPr/>
        </p:nvSpPr>
        <p:spPr>
          <a:xfrm>
            <a:off x="5013158" y="5730679"/>
            <a:ext cx="2165684" cy="36933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pt-BR" dirty="0">
                <a:solidFill>
                  <a:schemeClr val="bg1"/>
                </a:solidFill>
              </a:rPr>
              <a:t>Cidade 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F6AE678C-E0F1-407C-8DC2-A265F792A7D6}"/>
              </a:ext>
            </a:extLst>
          </p:cNvPr>
          <p:cNvSpPr txBox="1"/>
          <p:nvPr/>
        </p:nvSpPr>
        <p:spPr>
          <a:xfrm>
            <a:off x="5013158" y="6100011"/>
            <a:ext cx="2165684" cy="36933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pt-BR" dirty="0">
                <a:solidFill>
                  <a:schemeClr val="bg1"/>
                </a:solidFill>
              </a:rPr>
              <a:t>Ano de realização</a:t>
            </a:r>
          </a:p>
        </p:txBody>
      </p:sp>
      <p:cxnSp>
        <p:nvCxnSpPr>
          <p:cNvPr id="21" name="Conector reto 20">
            <a:extLst>
              <a:ext uri="{FF2B5EF4-FFF2-40B4-BE49-F238E27FC236}">
                <a16:creationId xmlns:a16="http://schemas.microsoft.com/office/drawing/2014/main" id="{91F7BF0E-A264-4E42-AE96-F5D4B86AB351}"/>
              </a:ext>
            </a:extLst>
          </p:cNvPr>
          <p:cNvCxnSpPr/>
          <p:nvPr/>
        </p:nvCxnSpPr>
        <p:spPr>
          <a:xfrm flipH="1">
            <a:off x="5013158" y="6100011"/>
            <a:ext cx="216568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de Seta Reta 21">
            <a:extLst>
              <a:ext uri="{FF2B5EF4-FFF2-40B4-BE49-F238E27FC236}">
                <a16:creationId xmlns:a16="http://schemas.microsoft.com/office/drawing/2014/main" id="{B70D59A2-6917-40D8-AA61-A1C46B542602}"/>
              </a:ext>
            </a:extLst>
          </p:cNvPr>
          <p:cNvCxnSpPr>
            <a:cxnSpLocks/>
          </p:cNvCxnSpPr>
          <p:nvPr/>
        </p:nvCxnSpPr>
        <p:spPr>
          <a:xfrm>
            <a:off x="7405436" y="4817004"/>
            <a:ext cx="2358285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de Seta Reta 24">
            <a:extLst>
              <a:ext uri="{FF2B5EF4-FFF2-40B4-BE49-F238E27FC236}">
                <a16:creationId xmlns:a16="http://schemas.microsoft.com/office/drawing/2014/main" id="{CE2DCEB7-3555-42A4-B5D6-8944022032CA}"/>
              </a:ext>
            </a:extLst>
          </p:cNvPr>
          <p:cNvCxnSpPr>
            <a:cxnSpLocks/>
          </p:cNvCxnSpPr>
          <p:nvPr/>
        </p:nvCxnSpPr>
        <p:spPr>
          <a:xfrm>
            <a:off x="7363326" y="5987896"/>
            <a:ext cx="1455821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de Seta Reta 25">
            <a:extLst>
              <a:ext uri="{FF2B5EF4-FFF2-40B4-BE49-F238E27FC236}">
                <a16:creationId xmlns:a16="http://schemas.microsoft.com/office/drawing/2014/main" id="{BD293818-8117-457B-9D52-9E1FA3F077C9}"/>
              </a:ext>
            </a:extLst>
          </p:cNvPr>
          <p:cNvCxnSpPr>
            <a:cxnSpLocks/>
          </p:cNvCxnSpPr>
          <p:nvPr/>
        </p:nvCxnSpPr>
        <p:spPr>
          <a:xfrm>
            <a:off x="7363326" y="6308739"/>
            <a:ext cx="1455821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to 15">
            <a:extLst>
              <a:ext uri="{FF2B5EF4-FFF2-40B4-BE49-F238E27FC236}">
                <a16:creationId xmlns:a16="http://schemas.microsoft.com/office/drawing/2014/main" id="{DABD4401-9A86-4674-8C92-D977EB1458FF}"/>
              </a:ext>
            </a:extLst>
          </p:cNvPr>
          <p:cNvCxnSpPr>
            <a:cxnSpLocks/>
          </p:cNvCxnSpPr>
          <p:nvPr/>
        </p:nvCxnSpPr>
        <p:spPr>
          <a:xfrm flipH="1">
            <a:off x="2" y="3715662"/>
            <a:ext cx="3657598" cy="3764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E6245225-DAD7-437C-A6D0-DC162C503287}"/>
              </a:ext>
            </a:extLst>
          </p:cNvPr>
          <p:cNvSpPr txBox="1"/>
          <p:nvPr/>
        </p:nvSpPr>
        <p:spPr>
          <a:xfrm>
            <a:off x="4359347" y="4572734"/>
            <a:ext cx="3046089" cy="646331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pt-BR" dirty="0">
                <a:solidFill>
                  <a:schemeClr val="bg1"/>
                </a:solidFill>
              </a:rPr>
              <a:t>Na 20ª linha quadro de informações</a:t>
            </a:r>
          </a:p>
        </p:txBody>
      </p:sp>
      <p:cxnSp>
        <p:nvCxnSpPr>
          <p:cNvPr id="24" name="Conector de Seta Reta 23">
            <a:extLst>
              <a:ext uri="{FF2B5EF4-FFF2-40B4-BE49-F238E27FC236}">
                <a16:creationId xmlns:a16="http://schemas.microsoft.com/office/drawing/2014/main" id="{274C915D-16CD-46B0-81A1-9150E1217208}"/>
              </a:ext>
            </a:extLst>
          </p:cNvPr>
          <p:cNvCxnSpPr>
            <a:cxnSpLocks/>
          </p:cNvCxnSpPr>
          <p:nvPr/>
        </p:nvCxnSpPr>
        <p:spPr>
          <a:xfrm>
            <a:off x="7363326" y="3244334"/>
            <a:ext cx="685800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08063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>
            <a:extLst>
              <a:ext uri="{FF2B5EF4-FFF2-40B4-BE49-F238E27FC236}">
                <a16:creationId xmlns:a16="http://schemas.microsoft.com/office/drawing/2014/main" id="{06DAE3A0-35DB-42C4-A0CC-5DB074BAE4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658978"/>
            <a:ext cx="3657600" cy="1949117"/>
          </a:xfrm>
          <a:solidFill>
            <a:schemeClr val="accent2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pt-BR" sz="2400" b="1" dirty="0">
                <a:solidFill>
                  <a:schemeClr val="bg1"/>
                </a:solidFill>
              </a:rPr>
              <a:t>Quadro de informações</a:t>
            </a:r>
            <a:br>
              <a:rPr lang="pt-BR" sz="2400" dirty="0">
                <a:solidFill>
                  <a:schemeClr val="bg1"/>
                </a:solidFill>
              </a:rPr>
            </a:br>
            <a:r>
              <a:rPr lang="pt-BR" sz="2400" dirty="0">
                <a:solidFill>
                  <a:schemeClr val="bg1"/>
                </a:solidFill>
              </a:rPr>
              <a:t>* Fonte tamanho 10</a:t>
            </a:r>
            <a:br>
              <a:rPr lang="pt-BR" sz="2400" dirty="0">
                <a:solidFill>
                  <a:schemeClr val="bg1"/>
                </a:solidFill>
              </a:rPr>
            </a:br>
            <a:r>
              <a:rPr lang="pt-BR" sz="2400" dirty="0">
                <a:solidFill>
                  <a:schemeClr val="bg1"/>
                </a:solidFill>
              </a:rPr>
              <a:t>* Alinhamento justificado.</a:t>
            </a:r>
            <a:br>
              <a:rPr lang="pt-BR" sz="2400" dirty="0">
                <a:solidFill>
                  <a:schemeClr val="bg1"/>
                </a:solidFill>
              </a:rPr>
            </a:br>
            <a:r>
              <a:rPr lang="pt-BR" sz="2400" dirty="0">
                <a:solidFill>
                  <a:schemeClr val="bg1"/>
                </a:solidFill>
              </a:rPr>
              <a:t>* Espaçamento 1,0</a:t>
            </a:r>
            <a:br>
              <a:rPr lang="pt-BR" sz="2400" dirty="0">
                <a:solidFill>
                  <a:schemeClr val="bg1"/>
                </a:solidFill>
              </a:rPr>
            </a:br>
            <a:r>
              <a:rPr lang="pt-BR" sz="2400" dirty="0">
                <a:solidFill>
                  <a:schemeClr val="bg1"/>
                </a:solidFill>
              </a:rPr>
              <a:t>* Recuo 8 cm.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CAAEBE00-10F2-4F90-BEA6-8BB4CDD4DB5C}"/>
              </a:ext>
            </a:extLst>
          </p:cNvPr>
          <p:cNvSpPr txBox="1"/>
          <p:nvPr/>
        </p:nvSpPr>
        <p:spPr>
          <a:xfrm>
            <a:off x="5438274" y="2514600"/>
            <a:ext cx="6280484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No quadrinho esta escrito:</a:t>
            </a:r>
          </a:p>
          <a:p>
            <a:endParaRPr lang="pt-BR" b="1" dirty="0"/>
          </a:p>
          <a:p>
            <a:pPr algn="just"/>
            <a:endParaRPr lang="pt-BR" sz="2000" b="1" dirty="0"/>
          </a:p>
          <a:p>
            <a:pPr algn="just"/>
            <a:r>
              <a:rPr lang="pt-BR" sz="2000" dirty="0"/>
              <a:t>Trabalho sobre (</a:t>
            </a:r>
            <a:r>
              <a:rPr lang="pt-BR" sz="2000" dirty="0">
                <a:solidFill>
                  <a:srgbClr val="C00000"/>
                </a:solidFill>
              </a:rPr>
              <a:t>seu tema</a:t>
            </a:r>
            <a:r>
              <a:rPr lang="pt-BR" sz="2000" dirty="0"/>
              <a:t>) apresentado como requisito parcial da disciplina de informática, sob orientação do prof. André Silva</a:t>
            </a:r>
          </a:p>
          <a:p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884371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>
            <a:extLst>
              <a:ext uri="{FF2B5EF4-FFF2-40B4-BE49-F238E27FC236}">
                <a16:creationId xmlns:a16="http://schemas.microsoft.com/office/drawing/2014/main" id="{06DAE3A0-35DB-42C4-A0CC-5DB074BAE4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429000"/>
            <a:ext cx="2887578" cy="481263"/>
          </a:xfrm>
          <a:solidFill>
            <a:schemeClr val="accent2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pt-BR" sz="2400" b="1" dirty="0">
                <a:solidFill>
                  <a:schemeClr val="bg1"/>
                </a:solidFill>
              </a:rPr>
              <a:t>Marcação dos títulos</a:t>
            </a:r>
            <a:endParaRPr lang="pt-BR" sz="2400" dirty="0">
              <a:solidFill>
                <a:schemeClr val="bg1"/>
              </a:solidFill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CAAEBE00-10F2-4F90-BEA6-8BB4CDD4DB5C}"/>
              </a:ext>
            </a:extLst>
          </p:cNvPr>
          <p:cNvSpPr txBox="1"/>
          <p:nvPr/>
        </p:nvSpPr>
        <p:spPr>
          <a:xfrm>
            <a:off x="5438274" y="2514600"/>
            <a:ext cx="6280484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No quadrinho esta escrito:</a:t>
            </a:r>
          </a:p>
          <a:p>
            <a:endParaRPr lang="pt-BR" b="1" dirty="0"/>
          </a:p>
          <a:p>
            <a:pPr algn="just"/>
            <a:endParaRPr lang="pt-BR" sz="2000" b="1" dirty="0"/>
          </a:p>
          <a:p>
            <a:pPr algn="just"/>
            <a:r>
              <a:rPr lang="pt-BR" sz="2000" dirty="0"/>
              <a:t>Trabalho sobre (</a:t>
            </a:r>
            <a:r>
              <a:rPr lang="pt-BR" sz="2000" dirty="0">
                <a:solidFill>
                  <a:srgbClr val="C00000"/>
                </a:solidFill>
              </a:rPr>
              <a:t>seu tema</a:t>
            </a:r>
            <a:r>
              <a:rPr lang="pt-BR" sz="2000" dirty="0"/>
              <a:t>) apresentado como requisito parcial da disciplina de informática, sob orientação do prof. André Silva</a:t>
            </a:r>
          </a:p>
          <a:p>
            <a:endParaRPr lang="pt-BR" dirty="0"/>
          </a:p>
          <a:p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2F1F49F-B6AF-4E01-884E-2E1CA96C08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7578" y="96252"/>
            <a:ext cx="9304421" cy="6761747"/>
          </a:xfrm>
          <a:prstGeom prst="rect">
            <a:avLst/>
          </a:prstGeom>
        </p:spPr>
      </p:pic>
      <p:cxnSp>
        <p:nvCxnSpPr>
          <p:cNvPr id="6" name="Conector de Seta Reta 5">
            <a:extLst>
              <a:ext uri="{FF2B5EF4-FFF2-40B4-BE49-F238E27FC236}">
                <a16:creationId xmlns:a16="http://schemas.microsoft.com/office/drawing/2014/main" id="{9AFA1806-F0FD-425D-BAE2-4BD6C800B8FA}"/>
              </a:ext>
            </a:extLst>
          </p:cNvPr>
          <p:cNvCxnSpPr>
            <a:cxnSpLocks/>
          </p:cNvCxnSpPr>
          <p:nvPr/>
        </p:nvCxnSpPr>
        <p:spPr>
          <a:xfrm>
            <a:off x="0" y="96252"/>
            <a:ext cx="4463716" cy="4403559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de Seta Reta 9">
            <a:extLst>
              <a:ext uri="{FF2B5EF4-FFF2-40B4-BE49-F238E27FC236}">
                <a16:creationId xmlns:a16="http://schemas.microsoft.com/office/drawing/2014/main" id="{3DCF6A68-1B76-435C-B9F1-575158577755}"/>
              </a:ext>
            </a:extLst>
          </p:cNvPr>
          <p:cNvCxnSpPr>
            <a:cxnSpLocks/>
          </p:cNvCxnSpPr>
          <p:nvPr/>
        </p:nvCxnSpPr>
        <p:spPr>
          <a:xfrm>
            <a:off x="0" y="96252"/>
            <a:ext cx="4463716" cy="2057401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3025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6E503B12-3A9B-4F2B-B4F6-23FA1BE8F7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3853" y="0"/>
            <a:ext cx="8336943" cy="6858000"/>
          </a:xfrm>
          <a:prstGeom prst="rect">
            <a:avLst/>
          </a:prstGeom>
        </p:spPr>
      </p:pic>
      <p:sp>
        <p:nvSpPr>
          <p:cNvPr id="9" name="Título 1">
            <a:extLst>
              <a:ext uri="{FF2B5EF4-FFF2-40B4-BE49-F238E27FC236}">
                <a16:creationId xmlns:a16="http://schemas.microsoft.com/office/drawing/2014/main" id="{06DAE3A0-35DB-42C4-A0CC-5DB074BAE4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622885"/>
            <a:ext cx="2887578" cy="481263"/>
          </a:xfrm>
          <a:solidFill>
            <a:schemeClr val="accent2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pt-BR" sz="2400" b="1" dirty="0">
                <a:solidFill>
                  <a:schemeClr val="bg1"/>
                </a:solidFill>
              </a:rPr>
              <a:t>Sumário</a:t>
            </a:r>
            <a:endParaRPr lang="pt-BR" sz="2400" dirty="0">
              <a:solidFill>
                <a:schemeClr val="bg1"/>
              </a:solidFill>
            </a:endParaRPr>
          </a:p>
        </p:txBody>
      </p:sp>
      <p:cxnSp>
        <p:nvCxnSpPr>
          <p:cNvPr id="10" name="Conector de Seta Reta 9">
            <a:extLst>
              <a:ext uri="{FF2B5EF4-FFF2-40B4-BE49-F238E27FC236}">
                <a16:creationId xmlns:a16="http://schemas.microsoft.com/office/drawing/2014/main" id="{3DCF6A68-1B76-435C-B9F1-575158577755}"/>
              </a:ext>
            </a:extLst>
          </p:cNvPr>
          <p:cNvCxnSpPr>
            <a:cxnSpLocks/>
            <a:stCxn id="11" idx="0"/>
          </p:cNvCxnSpPr>
          <p:nvPr/>
        </p:nvCxnSpPr>
        <p:spPr>
          <a:xfrm flipH="1" flipV="1">
            <a:off x="5354054" y="1612234"/>
            <a:ext cx="2729162" cy="238225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ítulo 1">
            <a:extLst>
              <a:ext uri="{FF2B5EF4-FFF2-40B4-BE49-F238E27FC236}">
                <a16:creationId xmlns:a16="http://schemas.microsoft.com/office/drawing/2014/main" id="{3009550E-6D94-4ABC-9B78-930831DF249D}"/>
              </a:ext>
            </a:extLst>
          </p:cNvPr>
          <p:cNvSpPr txBox="1">
            <a:spLocks/>
          </p:cNvSpPr>
          <p:nvPr/>
        </p:nvSpPr>
        <p:spPr>
          <a:xfrm>
            <a:off x="6312569" y="3994484"/>
            <a:ext cx="3541294" cy="806116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b="1" dirty="0">
                <a:solidFill>
                  <a:schemeClr val="bg1"/>
                </a:solidFill>
              </a:rPr>
              <a:t>Clique no menu inserir e depois em sumário</a:t>
            </a:r>
            <a:endParaRPr lang="pt-BR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7937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9A678771-ECBA-4EEB-8DCC-0C77A4C9F9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8137" y="0"/>
            <a:ext cx="9853863" cy="6858000"/>
          </a:xfrm>
          <a:prstGeom prst="rect">
            <a:avLst/>
          </a:prstGeom>
        </p:spPr>
      </p:pic>
      <p:sp>
        <p:nvSpPr>
          <p:cNvPr id="9" name="Título 1">
            <a:extLst>
              <a:ext uri="{FF2B5EF4-FFF2-40B4-BE49-F238E27FC236}">
                <a16:creationId xmlns:a16="http://schemas.microsoft.com/office/drawing/2014/main" id="{06DAE3A0-35DB-42C4-A0CC-5DB074BAE4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622885"/>
            <a:ext cx="2338137" cy="481263"/>
          </a:xfrm>
          <a:solidFill>
            <a:schemeClr val="accent2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pt-BR" sz="2400" b="1" dirty="0">
                <a:solidFill>
                  <a:schemeClr val="bg1"/>
                </a:solidFill>
              </a:rPr>
              <a:t>Sumário</a:t>
            </a:r>
            <a:endParaRPr lang="pt-BR" sz="2400" dirty="0">
              <a:solidFill>
                <a:schemeClr val="bg1"/>
              </a:solidFill>
            </a:endParaRPr>
          </a:p>
        </p:txBody>
      </p:sp>
      <p:cxnSp>
        <p:nvCxnSpPr>
          <p:cNvPr id="10" name="Conector de Seta Reta 9">
            <a:extLst>
              <a:ext uri="{FF2B5EF4-FFF2-40B4-BE49-F238E27FC236}">
                <a16:creationId xmlns:a16="http://schemas.microsoft.com/office/drawing/2014/main" id="{3DCF6A68-1B76-435C-B9F1-575158577755}"/>
              </a:ext>
            </a:extLst>
          </p:cNvPr>
          <p:cNvCxnSpPr>
            <a:cxnSpLocks/>
          </p:cNvCxnSpPr>
          <p:nvPr/>
        </p:nvCxnSpPr>
        <p:spPr>
          <a:xfrm flipH="1">
            <a:off x="6408821" y="4439654"/>
            <a:ext cx="1568117" cy="1130967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ítulo 1">
            <a:extLst>
              <a:ext uri="{FF2B5EF4-FFF2-40B4-BE49-F238E27FC236}">
                <a16:creationId xmlns:a16="http://schemas.microsoft.com/office/drawing/2014/main" id="{3009550E-6D94-4ABC-9B78-930831DF249D}"/>
              </a:ext>
            </a:extLst>
          </p:cNvPr>
          <p:cNvSpPr txBox="1">
            <a:spLocks/>
          </p:cNvSpPr>
          <p:nvPr/>
        </p:nvSpPr>
        <p:spPr>
          <a:xfrm>
            <a:off x="6408821" y="3597442"/>
            <a:ext cx="3541294" cy="806116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b="1" dirty="0">
                <a:solidFill>
                  <a:schemeClr val="bg1"/>
                </a:solidFill>
              </a:rPr>
              <a:t>Clique no menu inserir e depois em sumário</a:t>
            </a:r>
            <a:endParaRPr lang="pt-BR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76579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13BF6712-7456-4E3B-BE1B-83ADB26436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3814" y="0"/>
            <a:ext cx="7328186" cy="6858000"/>
          </a:xfrm>
          <a:prstGeom prst="rect">
            <a:avLst/>
          </a:prstGeom>
        </p:spPr>
      </p:pic>
      <p:sp>
        <p:nvSpPr>
          <p:cNvPr id="9" name="Título 1">
            <a:extLst>
              <a:ext uri="{FF2B5EF4-FFF2-40B4-BE49-F238E27FC236}">
                <a16:creationId xmlns:a16="http://schemas.microsoft.com/office/drawing/2014/main" id="{06DAE3A0-35DB-42C4-A0CC-5DB074BAE4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622885"/>
            <a:ext cx="2338137" cy="481263"/>
          </a:xfrm>
          <a:solidFill>
            <a:schemeClr val="accent2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pt-BR" sz="2400" b="1" dirty="0">
                <a:solidFill>
                  <a:schemeClr val="bg1"/>
                </a:solidFill>
              </a:rPr>
              <a:t>Sumário</a:t>
            </a:r>
            <a:endParaRPr lang="pt-BR" sz="2400" dirty="0">
              <a:solidFill>
                <a:schemeClr val="bg1"/>
              </a:solidFill>
            </a:endParaRPr>
          </a:p>
        </p:txBody>
      </p:sp>
      <p:cxnSp>
        <p:nvCxnSpPr>
          <p:cNvPr id="10" name="Conector de Seta Reta 9">
            <a:extLst>
              <a:ext uri="{FF2B5EF4-FFF2-40B4-BE49-F238E27FC236}">
                <a16:creationId xmlns:a16="http://schemas.microsoft.com/office/drawing/2014/main" id="{3DCF6A68-1B76-435C-B9F1-575158577755}"/>
              </a:ext>
            </a:extLst>
          </p:cNvPr>
          <p:cNvCxnSpPr>
            <a:cxnSpLocks/>
            <a:stCxn id="11" idx="0"/>
          </p:cNvCxnSpPr>
          <p:nvPr/>
        </p:nvCxnSpPr>
        <p:spPr>
          <a:xfrm flipV="1">
            <a:off x="2031332" y="3753853"/>
            <a:ext cx="5187615" cy="2045368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ítulo 1">
            <a:extLst>
              <a:ext uri="{FF2B5EF4-FFF2-40B4-BE49-F238E27FC236}">
                <a16:creationId xmlns:a16="http://schemas.microsoft.com/office/drawing/2014/main" id="{3009550E-6D94-4ABC-9B78-930831DF249D}"/>
              </a:ext>
            </a:extLst>
          </p:cNvPr>
          <p:cNvSpPr txBox="1">
            <a:spLocks/>
          </p:cNvSpPr>
          <p:nvPr/>
        </p:nvSpPr>
        <p:spPr>
          <a:xfrm>
            <a:off x="862263" y="5799221"/>
            <a:ext cx="2338137" cy="481263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b="1" dirty="0">
                <a:solidFill>
                  <a:schemeClr val="bg1"/>
                </a:solidFill>
              </a:rPr>
              <a:t>O sumário pronto</a:t>
            </a:r>
            <a:endParaRPr lang="pt-BR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78973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13BF6712-7456-4E3B-BE1B-83ADB26436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3814" y="0"/>
            <a:ext cx="7328186" cy="6858000"/>
          </a:xfrm>
          <a:prstGeom prst="rect">
            <a:avLst/>
          </a:prstGeom>
        </p:spPr>
      </p:pic>
      <p:sp>
        <p:nvSpPr>
          <p:cNvPr id="9" name="Título 1">
            <a:extLst>
              <a:ext uri="{FF2B5EF4-FFF2-40B4-BE49-F238E27FC236}">
                <a16:creationId xmlns:a16="http://schemas.microsoft.com/office/drawing/2014/main" id="{06DAE3A0-35DB-42C4-A0CC-5DB074BAE4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622885"/>
            <a:ext cx="2338137" cy="481263"/>
          </a:xfrm>
          <a:solidFill>
            <a:schemeClr val="accent2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pt-BR" sz="2400" b="1" dirty="0">
                <a:solidFill>
                  <a:schemeClr val="bg1"/>
                </a:solidFill>
              </a:rPr>
              <a:t>Sumário</a:t>
            </a:r>
            <a:endParaRPr lang="pt-BR" sz="2400" dirty="0">
              <a:solidFill>
                <a:schemeClr val="bg1"/>
              </a:solidFill>
            </a:endParaRPr>
          </a:p>
        </p:txBody>
      </p:sp>
      <p:cxnSp>
        <p:nvCxnSpPr>
          <p:cNvPr id="10" name="Conector de Seta Reta 9">
            <a:extLst>
              <a:ext uri="{FF2B5EF4-FFF2-40B4-BE49-F238E27FC236}">
                <a16:creationId xmlns:a16="http://schemas.microsoft.com/office/drawing/2014/main" id="{3DCF6A68-1B76-435C-B9F1-575158577755}"/>
              </a:ext>
            </a:extLst>
          </p:cNvPr>
          <p:cNvCxnSpPr>
            <a:cxnSpLocks/>
            <a:stCxn id="11" idx="0"/>
          </p:cNvCxnSpPr>
          <p:nvPr/>
        </p:nvCxnSpPr>
        <p:spPr>
          <a:xfrm flipV="1">
            <a:off x="2431907" y="2454443"/>
            <a:ext cx="4654693" cy="3344778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ítulo 1">
            <a:extLst>
              <a:ext uri="{FF2B5EF4-FFF2-40B4-BE49-F238E27FC236}">
                <a16:creationId xmlns:a16="http://schemas.microsoft.com/office/drawing/2014/main" id="{3009550E-6D94-4ABC-9B78-930831DF249D}"/>
              </a:ext>
            </a:extLst>
          </p:cNvPr>
          <p:cNvSpPr txBox="1">
            <a:spLocks/>
          </p:cNvSpPr>
          <p:nvPr/>
        </p:nvSpPr>
        <p:spPr>
          <a:xfrm>
            <a:off x="0" y="5799221"/>
            <a:ext cx="4863814" cy="481263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b="1" dirty="0">
                <a:solidFill>
                  <a:schemeClr val="bg1"/>
                </a:solidFill>
              </a:rPr>
              <a:t>Caso necessário atualize o sumário</a:t>
            </a:r>
            <a:endParaRPr lang="pt-BR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54784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>
            <a:extLst>
              <a:ext uri="{FF2B5EF4-FFF2-40B4-BE49-F238E27FC236}">
                <a16:creationId xmlns:a16="http://schemas.microsoft.com/office/drawing/2014/main" id="{06DAE3A0-35DB-42C4-A0CC-5DB074BAE4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429000"/>
            <a:ext cx="2887578" cy="481263"/>
          </a:xfrm>
          <a:solidFill>
            <a:schemeClr val="accent2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pt-BR" sz="2400" b="1" dirty="0">
                <a:solidFill>
                  <a:schemeClr val="bg1"/>
                </a:solidFill>
              </a:rPr>
              <a:t>A introdução</a:t>
            </a:r>
            <a:endParaRPr lang="pt-BR" sz="2400" dirty="0">
              <a:solidFill>
                <a:schemeClr val="bg1"/>
              </a:solidFill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CAAEBE00-10F2-4F90-BEA6-8BB4CDD4DB5C}"/>
              </a:ext>
            </a:extLst>
          </p:cNvPr>
          <p:cNvSpPr txBox="1"/>
          <p:nvPr/>
        </p:nvSpPr>
        <p:spPr>
          <a:xfrm>
            <a:off x="4199022" y="2940767"/>
            <a:ext cx="628048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800" dirty="0"/>
              <a:t>É um texto de mais ou menos meia página que deve convidar o leitor a continuar vendo o seu trabalho.</a:t>
            </a:r>
            <a:r>
              <a:rPr lang="pt-BR" dirty="0"/>
              <a:t>  </a:t>
            </a:r>
            <a:endParaRPr lang="pt-BR" sz="2000" dirty="0"/>
          </a:p>
          <a:p>
            <a:pPr algn="just"/>
            <a:endParaRPr lang="pt-BR" dirty="0"/>
          </a:p>
          <a:p>
            <a:pPr algn="just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130225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>
            <a:extLst>
              <a:ext uri="{FF2B5EF4-FFF2-40B4-BE49-F238E27FC236}">
                <a16:creationId xmlns:a16="http://schemas.microsoft.com/office/drawing/2014/main" id="{06DAE3A0-35DB-42C4-A0CC-5DB074BAE4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429000"/>
            <a:ext cx="2887578" cy="481263"/>
          </a:xfrm>
          <a:solidFill>
            <a:schemeClr val="accent2">
              <a:lumMod val="75000"/>
            </a:schemeClr>
          </a:solidFill>
        </p:spPr>
        <p:txBody>
          <a:bodyPr>
            <a:normAutofit fontScale="90000"/>
          </a:bodyPr>
          <a:lstStyle/>
          <a:p>
            <a:r>
              <a:rPr lang="pt-BR" sz="2400" b="1" dirty="0">
                <a:solidFill>
                  <a:schemeClr val="bg1"/>
                </a:solidFill>
              </a:rPr>
              <a:t>Exemplo de  introdução</a:t>
            </a:r>
            <a:endParaRPr lang="pt-BR" sz="2400" dirty="0">
              <a:solidFill>
                <a:schemeClr val="bg1"/>
              </a:solidFill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226196E1-C19B-4106-A7AB-0F1FEF9597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8872" y="0"/>
            <a:ext cx="49496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9859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>
            <a:extLst>
              <a:ext uri="{FF2B5EF4-FFF2-40B4-BE49-F238E27FC236}">
                <a16:creationId xmlns:a16="http://schemas.microsoft.com/office/drawing/2014/main" id="{06DAE3A0-35DB-42C4-A0CC-5DB074BAE4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429000"/>
            <a:ext cx="2887578" cy="481263"/>
          </a:xfrm>
          <a:solidFill>
            <a:schemeClr val="accent2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pt-BR" sz="2400" b="1" dirty="0">
                <a:solidFill>
                  <a:schemeClr val="bg1"/>
                </a:solidFill>
              </a:rPr>
              <a:t>Desenvolvimento</a:t>
            </a:r>
            <a:endParaRPr lang="pt-BR" sz="2400" dirty="0">
              <a:solidFill>
                <a:schemeClr val="bg1"/>
              </a:solidFill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4DA6FD9B-61E0-499E-86E8-043ACEED02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2130" y="0"/>
            <a:ext cx="96798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3316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>
            <a:extLst>
              <a:ext uri="{FF2B5EF4-FFF2-40B4-BE49-F238E27FC236}">
                <a16:creationId xmlns:a16="http://schemas.microsoft.com/office/drawing/2014/main" id="{06DAE3A0-35DB-42C4-A0CC-5DB074BAE4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429000"/>
            <a:ext cx="2887578" cy="481263"/>
          </a:xfrm>
          <a:solidFill>
            <a:schemeClr val="accent2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pt-BR" sz="2400" b="1" dirty="0">
                <a:solidFill>
                  <a:schemeClr val="bg1"/>
                </a:solidFill>
              </a:rPr>
              <a:t>Conclusão</a:t>
            </a:r>
            <a:endParaRPr lang="pt-BR" sz="2400" dirty="0">
              <a:solidFill>
                <a:schemeClr val="bg1"/>
              </a:solidFill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E739EF03-9524-4514-9765-E87E1B6EC7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5392" y="0"/>
            <a:ext cx="48066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7653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>
            <a:extLst>
              <a:ext uri="{FF2B5EF4-FFF2-40B4-BE49-F238E27FC236}">
                <a16:creationId xmlns:a16="http://schemas.microsoft.com/office/drawing/2014/main" id="{06DAE3A0-35DB-42C4-A0CC-5DB074BAE4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429000"/>
            <a:ext cx="2887578" cy="481263"/>
          </a:xfrm>
          <a:solidFill>
            <a:schemeClr val="accent2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pt-BR" sz="2400" b="1" dirty="0">
                <a:solidFill>
                  <a:schemeClr val="bg1"/>
                </a:solidFill>
              </a:rPr>
              <a:t>Referências</a:t>
            </a:r>
            <a:endParaRPr lang="pt-BR" sz="2400" dirty="0">
              <a:solidFill>
                <a:schemeClr val="bg1"/>
              </a:solidFill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E739EF03-9524-4514-9765-E87E1B6EC7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5392" y="0"/>
            <a:ext cx="4806608" cy="6858000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71FC759A-82FA-4BD4-8539-2F7D4B1741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8454" y="0"/>
            <a:ext cx="494354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8439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879729-F118-4DF6-8B43-376FF1EC06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25F3F1D-7CB4-4B23-84F2-6A5661E2A4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1642509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1936</TotalTime>
  <Words>543</Words>
  <Application>Microsoft Office PowerPoint</Application>
  <PresentationFormat>Widescreen</PresentationFormat>
  <Paragraphs>89</Paragraphs>
  <Slides>28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28</vt:i4>
      </vt:variant>
    </vt:vector>
  </HeadingPairs>
  <TitlesOfParts>
    <vt:vector size="33" baseType="lpstr">
      <vt:lpstr>Arial</vt:lpstr>
      <vt:lpstr>Calibri</vt:lpstr>
      <vt:lpstr>Calibri Light</vt:lpstr>
      <vt:lpstr>Times New Roman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Alterar o tipo da fonte</vt:lpstr>
      <vt:lpstr>Alterar o tamanho da fonte</vt:lpstr>
      <vt:lpstr>Alterar alinhamento do texto</vt:lpstr>
      <vt:lpstr>Apresentação do PowerPoint</vt:lpstr>
      <vt:lpstr>Apresentação do PowerPoint</vt:lpstr>
      <vt:lpstr>Apresentação do PowerPoint</vt:lpstr>
      <vt:lpstr>Apresentação do PowerPoint</vt:lpstr>
      <vt:lpstr> Capa  * Fonte tamanho 14 * Alinhamento centralizado. * Espaçamento 1,5  </vt:lpstr>
      <vt:lpstr>Contracapa * Fonte tamanho 14 * Alinhamento centralizado. * Espaçamento 1,5   Quadro de informações * Fonte tamanho 10 * Alinhamento justificado. * Espaçamento 1,0 * Recuo 8 cm,</vt:lpstr>
      <vt:lpstr>Quadro de informações * Fonte tamanho 10 * Alinhamento justificado. * Espaçamento 1,0 * Recuo 8 cm.</vt:lpstr>
      <vt:lpstr>Marcação dos títulos</vt:lpstr>
      <vt:lpstr>Sumário</vt:lpstr>
      <vt:lpstr>Sumário</vt:lpstr>
      <vt:lpstr>Sumário</vt:lpstr>
      <vt:lpstr>Sumário</vt:lpstr>
      <vt:lpstr>A introdução</vt:lpstr>
      <vt:lpstr>Exemplo de  introdução</vt:lpstr>
      <vt:lpstr>Desenvolvimento</vt:lpstr>
      <vt:lpstr>Conclusão</vt:lpstr>
      <vt:lpstr>Referências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Andre</dc:creator>
  <cp:lastModifiedBy>Andre</cp:lastModifiedBy>
  <cp:revision>46</cp:revision>
  <dcterms:created xsi:type="dcterms:W3CDTF">2020-05-11T19:49:04Z</dcterms:created>
  <dcterms:modified xsi:type="dcterms:W3CDTF">2020-05-13T04:27:09Z</dcterms:modified>
</cp:coreProperties>
</file>