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5" r:id="rId7"/>
    <p:sldId id="266" r:id="rId8"/>
    <p:sldId id="267" r:id="rId9"/>
    <p:sldId id="269" r:id="rId10"/>
    <p:sldId id="268" r:id="rId11"/>
    <p:sldId id="262" r:id="rId12"/>
    <p:sldId id="263" r:id="rId13"/>
    <p:sldId id="264" r:id="rId14"/>
    <p:sldId id="273" r:id="rId15"/>
    <p:sldId id="270" r:id="rId16"/>
    <p:sldId id="272" r:id="rId17"/>
    <p:sldId id="271" r:id="rId18"/>
    <p:sldId id="274" r:id="rId19"/>
    <p:sldId id="275" r:id="rId20"/>
    <p:sldId id="277" r:id="rId21"/>
    <p:sldId id="278" r:id="rId22"/>
    <p:sldId id="276" r:id="rId23"/>
    <p:sldId id="279" r:id="rId24"/>
    <p:sldId id="280" r:id="rId25"/>
    <p:sldId id="283" r:id="rId26"/>
    <p:sldId id="282" r:id="rId27"/>
    <p:sldId id="285" r:id="rId28"/>
    <p:sldId id="281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4" r:id="rId38"/>
    <p:sldId id="293" r:id="rId39"/>
    <p:sldId id="298" r:id="rId40"/>
    <p:sldId id="296" r:id="rId41"/>
    <p:sldId id="297" r:id="rId42"/>
    <p:sldId id="295" r:id="rId43"/>
    <p:sldId id="256" r:id="rId4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46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4183-9C50-4634-BA6A-9B94FEA1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A147F-C89D-4796-A15B-E51A933BB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8E2F9-5D14-4670-A935-116AD933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5A97A-4AC1-46EC-A7F1-DBB2474D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3B17F-034F-46CA-8C4F-A0B97277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2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09D9A-C1CA-4057-862B-410A87BD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F7EBF0-B3A3-4720-B5B0-7E7FE3CA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F3F81-14FD-4173-BA99-99F5A2FB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D19F1-3816-4C6F-BD3D-EE2653D6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1F917-7597-436D-A561-B0E121FC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1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6568-6F04-4B74-8E41-B04B70EA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DA9A6-2964-4C6E-A9B5-65939DED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70385-8C7F-45BC-B523-E631D07F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33F0D-7333-427A-A5EB-B730C3D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53B22-EB47-4534-9B94-DC75D9C3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3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1E747-9518-438A-8E3D-94F12C7C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709F22-6AF3-4B45-B093-075219CCF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61B021-260C-429C-ABE1-1DEC55FB6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98BD3B-33BE-4BA8-ADD4-D22DD3ED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12/05/2020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3C98E0-C03E-4F3D-AB06-08F29B4A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2FC38-68E7-4649-8368-83171F65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1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43EA-C11C-4008-9172-F2BE4802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4CF789-F4D1-43D7-A4A6-46BEE239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1CBCC-1B82-4E81-8273-81279BB1D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534519-0164-4A0A-9A2A-224684CDE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8E337B5-042B-4F01-9D4D-6DCDC7EC8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2CF7C0-9443-402F-AFA3-513A1058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12/05/2020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840803-2EEC-4930-B6AF-5DFB66C1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4327C7-33BD-4DAB-AF65-7B4A5E4C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E9F3-B865-42B4-90AB-188848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76FA8-D9DB-42BA-8BD6-3D2D66F3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12/05/2020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499ECE-0084-4B33-AE1D-2AC68C3D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6E5FF3-5249-4D85-8C8F-8E4C8F34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5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F8210-C736-4D48-B869-04ECF729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12/05/2020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CDE00-DE6A-4CD5-A133-2BB6D7DD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26381B-5E2E-4601-BF79-569B24D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3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D177B-3E19-402E-8606-11162D4A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374FE-8F5A-406E-B358-F7F7C14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C7CE85-1D86-44CE-9BDE-0EFAA13A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60DDDC-0986-4D64-A982-C4134863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12/05/2020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8DFF5-8907-4B90-9544-AC834208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1880E4-417D-473E-AE32-1F57427D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67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96A2-2DD9-4384-B959-5125CDC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A5BBB0-3F1C-495E-BFD0-C5E56BDE1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5566E-F874-448A-9ED7-2ABED2437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411096-4C18-405A-AA92-B34E880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12/05/2020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5DEBB8-1A39-4881-BA2D-1530FAEE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8D931-8981-428F-8248-F216827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43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DA341-1EFA-4848-9596-AC2CEB2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C50F7F-CF18-486D-B7BE-BEB3CAF52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655AC-0F82-4A95-8024-5D10C54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9A5FA-9280-43C7-9406-A36BF103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E9938-F394-4984-95E7-1A64F820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7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EF8E4D-8AC4-477C-AEEB-30344DF6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A3F21-B024-4E5D-A676-BF2EFBA5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5C0A6-71C7-47F7-BA00-4CF7B12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12/05/2020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611FC0-0A26-4E16-AEF5-136F6EB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04FB9-326D-45CF-94EC-B3DB991D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65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4E668A-1423-40CB-A4C2-0C5CA03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091D72-7A65-41E7-B20F-27A79994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D40BB-D0E1-4484-8406-9533F166B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BA66C-7CCE-458C-BDFF-D9E6A0B810E8}" type="datetimeFigureOut">
              <a:rPr lang="pt-BR" smtClean="0"/>
              <a:t>12/05/2020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39ECAA-312F-4B46-8004-E13E1168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8EFF2-BE18-4D35-87F0-226ADD89B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1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xnar.com.br/aulas/aulatextosgoogledocs.ppt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ocs.google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2EB97A9-BC58-4D16-99D9-666863F1AE20}"/>
              </a:ext>
            </a:extLst>
          </p:cNvPr>
          <p:cNvSpPr txBox="1"/>
          <p:nvPr/>
        </p:nvSpPr>
        <p:spPr>
          <a:xfrm>
            <a:off x="2902856" y="3105834"/>
            <a:ext cx="9289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AULA SOBRE </a:t>
            </a:r>
            <a:r>
              <a:rPr lang="pt-BR" sz="3600"/>
              <a:t>O EDITOR </a:t>
            </a:r>
            <a:endParaRPr lang="pt-BR" sz="3600" dirty="0"/>
          </a:p>
          <a:p>
            <a:pPr algn="ctr"/>
            <a:r>
              <a:rPr lang="pt-BR" sz="3600" dirty="0"/>
              <a:t>DE TEXTOS DO  GOOGLE DOCS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91C878-AAA4-4F4C-88FC-3158FD9B0090}"/>
              </a:ext>
            </a:extLst>
          </p:cNvPr>
          <p:cNvSpPr txBox="1"/>
          <p:nvPr/>
        </p:nvSpPr>
        <p:spPr>
          <a:xfrm>
            <a:off x="4911524" y="6211669"/>
            <a:ext cx="728047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</a:t>
            </a:r>
          </a:p>
          <a:p>
            <a:r>
              <a:rPr lang="pt-BR" dirty="0"/>
              <a:t>Disponível em: </a:t>
            </a:r>
            <a:r>
              <a:rPr lang="pt-BR" dirty="0">
                <a:hlinkClick r:id="rId2"/>
              </a:rPr>
              <a:t>http://www.oxnar.com.br/aulas/aulatextosgoogledocs.pptx</a:t>
            </a:r>
            <a:r>
              <a:rPr lang="pt-BR" dirty="0"/>
              <a:t>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15F706-96AF-42F8-85E8-479991144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902856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B5EA871-CD94-4A53-89ED-9B2B4188385E}"/>
              </a:ext>
            </a:extLst>
          </p:cNvPr>
          <p:cNvSpPr/>
          <p:nvPr/>
        </p:nvSpPr>
        <p:spPr>
          <a:xfrm>
            <a:off x="0" y="0"/>
            <a:ext cx="29028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2D1B9C6-B579-4E50-A879-4B5662A42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29" y="3105834"/>
            <a:ext cx="1422501" cy="190431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F43B7D3-22B2-4EED-8C54-D07E3FC78066}"/>
              </a:ext>
            </a:extLst>
          </p:cNvPr>
          <p:cNvSpPr txBox="1"/>
          <p:nvPr/>
        </p:nvSpPr>
        <p:spPr>
          <a:xfrm rot="16200000">
            <a:off x="27892" y="3726977"/>
            <a:ext cx="4200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Editor de textos no Google </a:t>
            </a:r>
            <a:r>
              <a:rPr lang="pt-BR" sz="2400" dirty="0" err="1">
                <a:solidFill>
                  <a:schemeClr val="bg1"/>
                </a:solidFill>
              </a:rPr>
              <a:t>Docs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11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9DF6EA-7B09-4099-BC88-E28EEE7F0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DBECF4B-EE21-48B7-8F90-B3E55FDEE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07895"/>
            <a:ext cx="5257800" cy="415641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5704F51-544A-4A4A-B126-B693A9D98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175" y="2535555"/>
            <a:ext cx="5467825" cy="432244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0"/>
            <a:ext cx="12192000" cy="121554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Acesse </a:t>
            </a:r>
            <a:r>
              <a:rPr lang="pt-B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www.docs.google.com</a:t>
            </a:r>
            <a:r>
              <a:rPr lang="pt-BR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916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5B63CF3-BC7B-4D92-AE62-4B7DFCA72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285" y="1743760"/>
            <a:ext cx="8192715" cy="511424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03BCA5BF-1C26-4F93-B330-34BDB1B85CF1}"/>
              </a:ext>
            </a:extLst>
          </p:cNvPr>
          <p:cNvSpPr txBox="1">
            <a:spLocks/>
          </p:cNvSpPr>
          <p:nvPr/>
        </p:nvSpPr>
        <p:spPr>
          <a:xfrm>
            <a:off x="0" y="295205"/>
            <a:ext cx="12192000" cy="13255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 interface inicial</a:t>
            </a:r>
          </a:p>
        </p:txBody>
      </p:sp>
    </p:spTree>
    <p:extLst>
      <p:ext uri="{BB962C8B-B14F-4D97-AF65-F5344CB8AC3E}">
        <p14:creationId xmlns:p14="http://schemas.microsoft.com/office/powerpoint/2010/main" val="868038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5B63CF3-BC7B-4D92-AE62-4B7DFCA72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285" y="1743760"/>
            <a:ext cx="8192715" cy="511424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B77ADEB-4114-4FAB-95ED-EA23D9F88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285" y="1743760"/>
            <a:ext cx="8192715" cy="5114240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/>
          <p:nvPr/>
        </p:nvCxnSpPr>
        <p:spPr>
          <a:xfrm flipV="1">
            <a:off x="0" y="4441371"/>
            <a:ext cx="4992914" cy="241662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ítulo 1">
            <a:extLst>
              <a:ext uri="{FF2B5EF4-FFF2-40B4-BE49-F238E27FC236}">
                <a16:creationId xmlns:a16="http://schemas.microsoft.com/office/drawing/2014/main" id="{93357D65-EA44-419A-A844-5D36A28931FD}"/>
              </a:ext>
            </a:extLst>
          </p:cNvPr>
          <p:cNvSpPr txBox="1">
            <a:spLocks/>
          </p:cNvSpPr>
          <p:nvPr/>
        </p:nvSpPr>
        <p:spPr>
          <a:xfrm>
            <a:off x="0" y="295206"/>
            <a:ext cx="12192000" cy="103001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Clique no ícone “Em branco”</a:t>
            </a:r>
          </a:p>
        </p:txBody>
      </p:sp>
    </p:spTree>
    <p:extLst>
      <p:ext uri="{BB962C8B-B14F-4D97-AF65-F5344CB8AC3E}">
        <p14:creationId xmlns:p14="http://schemas.microsoft.com/office/powerpoint/2010/main" val="3314206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E07AF88-B189-4A31-A50F-5C05F439E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515" y="0"/>
            <a:ext cx="9129486" cy="685800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3062515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Tela inicial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Processador 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dirty="0">
                <a:solidFill>
                  <a:schemeClr val="bg1"/>
                </a:solidFill>
              </a:rPr>
              <a:t>do Google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V="1">
            <a:off x="0" y="3889829"/>
            <a:ext cx="5341257" cy="296817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729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7D8F1DA-B456-4F6D-A1D8-1947C7B13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169" y="0"/>
            <a:ext cx="987083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2321169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O Menu Arquivo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V="1">
            <a:off x="0" y="2274277"/>
            <a:ext cx="4853354" cy="458372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82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C3D4CAA-CC30-49ED-8F4F-1AB672660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169" y="0"/>
            <a:ext cx="987083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2321169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</a:rPr>
              <a:t>Estes são os modelos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V="1">
            <a:off x="0" y="5533292"/>
            <a:ext cx="3516923" cy="132471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lchete Duplo 5">
            <a:extLst>
              <a:ext uri="{FF2B5EF4-FFF2-40B4-BE49-F238E27FC236}">
                <a16:creationId xmlns:a16="http://schemas.microsoft.com/office/drawing/2014/main" id="{400BC5B2-5905-4F5A-A7E3-AD43C9018D4E}"/>
              </a:ext>
            </a:extLst>
          </p:cNvPr>
          <p:cNvSpPr/>
          <p:nvPr/>
        </p:nvSpPr>
        <p:spPr>
          <a:xfrm flipH="1">
            <a:off x="3704492" y="1535723"/>
            <a:ext cx="7549662" cy="4935415"/>
          </a:xfrm>
          <a:prstGeom prst="bracketPair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970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64F897C-A929-4D43-978B-CF2C43D02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169" y="0"/>
            <a:ext cx="987083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2321169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Abrir documentos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V="1">
            <a:off x="0" y="5533292"/>
            <a:ext cx="3516923" cy="132471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88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A62FB62-D2D3-4BB7-99C9-907F960D3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169" y="0"/>
            <a:ext cx="987083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2321169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Baixar documentos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V="1">
            <a:off x="0" y="4041913"/>
            <a:ext cx="5221357" cy="281609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569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DBE67E-03BA-4CE9-8B5D-9010CEA94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02635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Alteração do idioma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86E08A9-AC74-4B85-8C9F-9053E2760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946" y="1690689"/>
            <a:ext cx="8524054" cy="5167312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ABA860E6-1A28-4265-872D-CB397CD22F32}"/>
              </a:ext>
            </a:extLst>
          </p:cNvPr>
          <p:cNvCxnSpPr>
            <a:cxnSpLocks/>
          </p:cNvCxnSpPr>
          <p:nvPr/>
        </p:nvCxnSpPr>
        <p:spPr>
          <a:xfrm flipV="1">
            <a:off x="0" y="6374296"/>
            <a:ext cx="4439478" cy="4837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3186E869-A665-40E3-B0D2-BED660364CD3}"/>
              </a:ext>
            </a:extLst>
          </p:cNvPr>
          <p:cNvCxnSpPr>
            <a:cxnSpLocks/>
          </p:cNvCxnSpPr>
          <p:nvPr/>
        </p:nvCxnSpPr>
        <p:spPr>
          <a:xfrm flipV="1">
            <a:off x="0" y="4598504"/>
            <a:ext cx="5963478" cy="225950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918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E852693-A785-4279-A78D-5F7894A10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989" y="0"/>
            <a:ext cx="10969011" cy="6858000"/>
          </a:xfrm>
          <a:prstGeom prst="rect">
            <a:avLst/>
          </a:prstGeom>
          <a:ln w="25400">
            <a:solidFill>
              <a:schemeClr val="accent2"/>
            </a:solidFill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4F3C910-BB1E-4AA6-9A0C-0951AB497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1" y="3074647"/>
            <a:ext cx="5936342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Configuração das páginas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DC15B8B-0A26-4E38-A027-17DADE2CEF7C}"/>
              </a:ext>
            </a:extLst>
          </p:cNvPr>
          <p:cNvCxnSpPr>
            <a:cxnSpLocks/>
          </p:cNvCxnSpPr>
          <p:nvPr/>
        </p:nvCxnSpPr>
        <p:spPr>
          <a:xfrm flipH="1">
            <a:off x="4513943" y="5007429"/>
            <a:ext cx="4093029" cy="110308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09C1BC98-7B5E-442C-B9B0-6CDC4F4479EB}"/>
              </a:ext>
            </a:extLst>
          </p:cNvPr>
          <p:cNvSpPr/>
          <p:nvPr/>
        </p:nvSpPr>
        <p:spPr>
          <a:xfrm>
            <a:off x="2017486" y="6125029"/>
            <a:ext cx="2481943" cy="449942"/>
          </a:xfrm>
          <a:prstGeom prst="rect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8860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89CE3FE-EF04-4264-921B-AB5CEA4D4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989" y="0"/>
            <a:ext cx="10969011" cy="685800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F642D48F-9C4A-41A0-A5DC-5744B55F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989" y="1037772"/>
            <a:ext cx="10969011" cy="508000"/>
          </a:xfrm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Digite o valor das margens</a:t>
            </a:r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E8605B6D-2A67-4774-83ED-14A253A281E7}"/>
              </a:ext>
            </a:extLst>
          </p:cNvPr>
          <p:cNvCxnSpPr>
            <a:cxnSpLocks/>
          </p:cNvCxnSpPr>
          <p:nvPr/>
        </p:nvCxnSpPr>
        <p:spPr>
          <a:xfrm flipV="1">
            <a:off x="0" y="4839286"/>
            <a:ext cx="8060788" cy="201871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86AC5CF1-C30C-4AE1-B03C-9E304BAAEB4F}"/>
              </a:ext>
            </a:extLst>
          </p:cNvPr>
          <p:cNvCxnSpPr>
            <a:cxnSpLocks/>
          </p:cNvCxnSpPr>
          <p:nvPr/>
        </p:nvCxnSpPr>
        <p:spPr>
          <a:xfrm flipV="1">
            <a:off x="0" y="4175761"/>
            <a:ext cx="8060788" cy="268223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AB0DF9C3-39C7-4177-AE18-52D4BD885066}"/>
              </a:ext>
            </a:extLst>
          </p:cNvPr>
          <p:cNvCxnSpPr>
            <a:cxnSpLocks/>
          </p:cNvCxnSpPr>
          <p:nvPr/>
        </p:nvCxnSpPr>
        <p:spPr>
          <a:xfrm flipV="1">
            <a:off x="0" y="3702819"/>
            <a:ext cx="8060788" cy="315518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DC4DE474-4705-4751-AC71-27FBD2E8F804}"/>
              </a:ext>
            </a:extLst>
          </p:cNvPr>
          <p:cNvCxnSpPr>
            <a:cxnSpLocks/>
          </p:cNvCxnSpPr>
          <p:nvPr/>
        </p:nvCxnSpPr>
        <p:spPr>
          <a:xfrm flipV="1">
            <a:off x="0" y="3166403"/>
            <a:ext cx="8060788" cy="369159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886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89CE3FE-EF04-4264-921B-AB5CEA4D4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989" y="0"/>
            <a:ext cx="10969011" cy="6858000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F642D48F-9C4A-41A0-A5DC-5744B55F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989" y="1037772"/>
            <a:ext cx="10969011" cy="508000"/>
          </a:xfrm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Formato e orientação da página</a:t>
            </a:r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E8605B6D-2A67-4774-83ED-14A253A281E7}"/>
              </a:ext>
            </a:extLst>
          </p:cNvPr>
          <p:cNvCxnSpPr>
            <a:cxnSpLocks/>
          </p:cNvCxnSpPr>
          <p:nvPr/>
        </p:nvCxnSpPr>
        <p:spPr>
          <a:xfrm flipV="1">
            <a:off x="0" y="3967089"/>
            <a:ext cx="4909625" cy="289091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86AC5CF1-C30C-4AE1-B03C-9E304BAAEB4F}"/>
              </a:ext>
            </a:extLst>
          </p:cNvPr>
          <p:cNvCxnSpPr>
            <a:cxnSpLocks/>
          </p:cNvCxnSpPr>
          <p:nvPr/>
        </p:nvCxnSpPr>
        <p:spPr>
          <a:xfrm flipV="1">
            <a:off x="0" y="3038622"/>
            <a:ext cx="4909625" cy="381937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557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B9A84936-947E-454F-995C-3921B43E8094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105285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As barras de ferramentas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C00C5AC-7CA9-4DE6-BA10-6F39DBF40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4006"/>
            <a:ext cx="12192000" cy="297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75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7B6D776-E95F-47C6-93E9-F941CF764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386" y="1825625"/>
            <a:ext cx="4981575" cy="4924425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8938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 menu Editar</a:t>
            </a:r>
          </a:p>
        </p:txBody>
      </p:sp>
    </p:spTree>
    <p:extLst>
      <p:ext uri="{BB962C8B-B14F-4D97-AF65-F5344CB8AC3E}">
        <p14:creationId xmlns:p14="http://schemas.microsoft.com/office/powerpoint/2010/main" val="3589124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7B6D776-E95F-47C6-93E9-F941CF764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33575"/>
            <a:ext cx="4981575" cy="4924425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5"/>
            <a:ext cx="12192000" cy="98659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Menu Editar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 Localizar e substituir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C4495AA-2858-4698-9DE1-49A270A45BF1}"/>
              </a:ext>
            </a:extLst>
          </p:cNvPr>
          <p:cNvSpPr/>
          <p:nvPr/>
        </p:nvSpPr>
        <p:spPr>
          <a:xfrm>
            <a:off x="2067340" y="6311900"/>
            <a:ext cx="2875722" cy="546100"/>
          </a:xfrm>
          <a:prstGeom prst="rect">
            <a:avLst/>
          </a:prstGeom>
          <a:noFill/>
          <a:ln w="25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B7827E7-21B7-4CFD-8047-A12C5D72D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25" y="2533442"/>
            <a:ext cx="5476875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425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3358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Menu Ver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EDCFBEE-734F-42FF-A9C0-B7A8CE3EE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391" y="1825625"/>
            <a:ext cx="10187609" cy="500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19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644035-BE09-49AA-A3A6-92AF6E605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Menu Inserir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pt-BR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51567BA-2FE6-487C-895B-102DCC204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562"/>
            <a:ext cx="5673392" cy="553243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F3BFDF59-C7BE-4936-959F-20D5FD8C2351}"/>
              </a:ext>
            </a:extLst>
          </p:cNvPr>
          <p:cNvSpPr/>
          <p:nvPr/>
        </p:nvSpPr>
        <p:spPr>
          <a:xfrm>
            <a:off x="1338470" y="1868557"/>
            <a:ext cx="2107095" cy="291547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69BE821-C5E7-4753-A9F4-AC062748570A}"/>
              </a:ext>
            </a:extLst>
          </p:cNvPr>
          <p:cNvSpPr/>
          <p:nvPr/>
        </p:nvSpPr>
        <p:spPr>
          <a:xfrm>
            <a:off x="3505931" y="1895061"/>
            <a:ext cx="2107095" cy="201433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F57E1FC-D107-4E2C-A9CC-877E92D23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883" y="1508124"/>
            <a:ext cx="2409085" cy="5349875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B3FA2575-F219-4709-A94D-2767A7A097C4}"/>
              </a:ext>
            </a:extLst>
          </p:cNvPr>
          <p:cNvSpPr/>
          <p:nvPr/>
        </p:nvSpPr>
        <p:spPr>
          <a:xfrm>
            <a:off x="3505930" y="2727672"/>
            <a:ext cx="2107095" cy="291547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5612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Menu Inserir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 Tabela</a:t>
            </a:r>
            <a:r>
              <a:rPr lang="pt-BR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88E2E03-A246-4B94-BA69-179C536CC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218"/>
            <a:ext cx="5429250" cy="52197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5063298F-2495-4462-8EDA-6DF87412A939}"/>
              </a:ext>
            </a:extLst>
          </p:cNvPr>
          <p:cNvSpPr/>
          <p:nvPr/>
        </p:nvSpPr>
        <p:spPr>
          <a:xfrm>
            <a:off x="1822905" y="2285311"/>
            <a:ext cx="1702174" cy="27236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01704DD-2897-4F95-A569-8D734E97D8D5}"/>
              </a:ext>
            </a:extLst>
          </p:cNvPr>
          <p:cNvSpPr/>
          <p:nvPr/>
        </p:nvSpPr>
        <p:spPr>
          <a:xfrm>
            <a:off x="3988905" y="2275717"/>
            <a:ext cx="901147" cy="144814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8418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tabela</a:t>
            </a:r>
            <a:r>
              <a:rPr lang="pt-BR" dirty="0">
                <a:solidFill>
                  <a:schemeClr val="bg1"/>
                </a:solidFill>
              </a:rPr>
              <a:t> pronta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063298F-2495-4462-8EDA-6DF87412A939}"/>
              </a:ext>
            </a:extLst>
          </p:cNvPr>
          <p:cNvSpPr/>
          <p:nvPr/>
        </p:nvSpPr>
        <p:spPr>
          <a:xfrm>
            <a:off x="1822905" y="2285311"/>
            <a:ext cx="1702174" cy="27236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01704DD-2897-4F95-A569-8D734E97D8D5}"/>
              </a:ext>
            </a:extLst>
          </p:cNvPr>
          <p:cNvSpPr/>
          <p:nvPr/>
        </p:nvSpPr>
        <p:spPr>
          <a:xfrm>
            <a:off x="3988905" y="2275717"/>
            <a:ext cx="901147" cy="144814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F1A9840-69E7-401D-9007-749B64E6B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218"/>
            <a:ext cx="12192000" cy="565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9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6F6B9DF2-D857-409F-BC98-E8121290B3E8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tabela – Alteração das bordas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063298F-2495-4462-8EDA-6DF87412A939}"/>
              </a:ext>
            </a:extLst>
          </p:cNvPr>
          <p:cNvSpPr/>
          <p:nvPr/>
        </p:nvSpPr>
        <p:spPr>
          <a:xfrm>
            <a:off x="1822905" y="2285311"/>
            <a:ext cx="1702174" cy="27236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01704DD-2897-4F95-A569-8D734E97D8D5}"/>
              </a:ext>
            </a:extLst>
          </p:cNvPr>
          <p:cNvSpPr/>
          <p:nvPr/>
        </p:nvSpPr>
        <p:spPr>
          <a:xfrm>
            <a:off x="3988905" y="2275717"/>
            <a:ext cx="901147" cy="144814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0BF9CCE-1A62-4370-AA95-F412FCD09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3870"/>
            <a:ext cx="12192000" cy="565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060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21AF2-4207-4332-8398-15949D1D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EE17C26-A612-4D8A-B9D2-BF1E70FAC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33" y="1783659"/>
            <a:ext cx="4610100" cy="493395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FF6E9D5-820B-4D5F-ABAC-C09216845EC7}"/>
              </a:ext>
            </a:extLst>
          </p:cNvPr>
          <p:cNvSpPr/>
          <p:nvPr/>
        </p:nvSpPr>
        <p:spPr>
          <a:xfrm>
            <a:off x="2246973" y="3655324"/>
            <a:ext cx="2470801" cy="29382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530562E-E147-40DB-963B-4481A6696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890" y="2106576"/>
            <a:ext cx="6884329" cy="475142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 - Linha horizontal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522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 - Nota de rodapé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6A54779-5DA7-4B70-85B4-8EFEA188A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5625"/>
            <a:ext cx="6109252" cy="5432375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8B930DB-46E0-4C2D-82BD-C5D5FA77C14A}"/>
              </a:ext>
            </a:extLst>
          </p:cNvPr>
          <p:cNvSpPr/>
          <p:nvPr/>
        </p:nvSpPr>
        <p:spPr>
          <a:xfrm>
            <a:off x="1855305" y="4370941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8156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9756B8E-A39E-489D-8BCD-72941A457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104" y="1377162"/>
            <a:ext cx="7915896" cy="5480838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 - Nota de rodapé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8B930DB-46E0-4C2D-82BD-C5D5FA77C14A}"/>
              </a:ext>
            </a:extLst>
          </p:cNvPr>
          <p:cNvSpPr/>
          <p:nvPr/>
        </p:nvSpPr>
        <p:spPr>
          <a:xfrm>
            <a:off x="4976191" y="3704487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D03E2F-799E-410A-9CAF-739AB8943AAA}"/>
              </a:ext>
            </a:extLst>
          </p:cNvPr>
          <p:cNvSpPr/>
          <p:nvPr/>
        </p:nvSpPr>
        <p:spPr>
          <a:xfrm>
            <a:off x="5671930" y="5857966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21556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A537B34-1A44-46F5-9F63-4860DE80D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913" y="2362200"/>
            <a:ext cx="9620250" cy="44958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 - Gráfico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8B930DB-46E0-4C2D-82BD-C5D5FA77C14A}"/>
              </a:ext>
            </a:extLst>
          </p:cNvPr>
          <p:cNvSpPr/>
          <p:nvPr/>
        </p:nvSpPr>
        <p:spPr>
          <a:xfrm>
            <a:off x="4472609" y="4902613"/>
            <a:ext cx="2431774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D03E2F-799E-410A-9CAF-739AB8943AAA}"/>
              </a:ext>
            </a:extLst>
          </p:cNvPr>
          <p:cNvSpPr/>
          <p:nvPr/>
        </p:nvSpPr>
        <p:spPr>
          <a:xfrm>
            <a:off x="6904383" y="5933416"/>
            <a:ext cx="139147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8327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9756B8E-A39E-489D-8BCD-72941A457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104" y="1377162"/>
            <a:ext cx="7915896" cy="5480838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 - Gráfico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8B930DB-46E0-4C2D-82BD-C5D5FA77C14A}"/>
              </a:ext>
            </a:extLst>
          </p:cNvPr>
          <p:cNvSpPr/>
          <p:nvPr/>
        </p:nvSpPr>
        <p:spPr>
          <a:xfrm>
            <a:off x="4976191" y="3704487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D03E2F-799E-410A-9CAF-739AB8943AAA}"/>
              </a:ext>
            </a:extLst>
          </p:cNvPr>
          <p:cNvSpPr/>
          <p:nvPr/>
        </p:nvSpPr>
        <p:spPr>
          <a:xfrm>
            <a:off x="5671930" y="5857966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4F0F2FE-3A54-42A2-AF54-C94BD2287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2321169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Edição da planilha do gráfico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A6A7A2A-ADAD-494D-AFFE-3E1703E15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104" y="1377162"/>
            <a:ext cx="7915896" cy="548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4614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9756B8E-A39E-489D-8BCD-72941A457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104" y="1377162"/>
            <a:ext cx="7915896" cy="5480838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 - Gráfico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8B930DB-46E0-4C2D-82BD-C5D5FA77C14A}"/>
              </a:ext>
            </a:extLst>
          </p:cNvPr>
          <p:cNvSpPr/>
          <p:nvPr/>
        </p:nvSpPr>
        <p:spPr>
          <a:xfrm>
            <a:off x="4976191" y="3704487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D03E2F-799E-410A-9CAF-739AB8943AAA}"/>
              </a:ext>
            </a:extLst>
          </p:cNvPr>
          <p:cNvSpPr/>
          <p:nvPr/>
        </p:nvSpPr>
        <p:spPr>
          <a:xfrm>
            <a:off x="5671930" y="5857966"/>
            <a:ext cx="223961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A4F0F2FE-3A54-42A2-AF54-C94BD2287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98876"/>
            <a:ext cx="2321169" cy="1932782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Edição da planilha do gráfico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A6A7A2A-ADAD-494D-AFFE-3E1703E15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104" y="1377162"/>
            <a:ext cx="7915896" cy="548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648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Formatação dos títulos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043810E-D4A5-4DB0-A11C-4E0EB75CC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209" y="1378616"/>
            <a:ext cx="7871791" cy="5479384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88287DA7-AC4F-4DE7-910B-A30F7E8781AD}"/>
              </a:ext>
            </a:extLst>
          </p:cNvPr>
          <p:cNvSpPr/>
          <p:nvPr/>
        </p:nvSpPr>
        <p:spPr>
          <a:xfrm>
            <a:off x="6354417" y="2074470"/>
            <a:ext cx="1729409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3E85D6E0-B101-4457-B77E-249E68D846C4}"/>
              </a:ext>
            </a:extLst>
          </p:cNvPr>
          <p:cNvSpPr/>
          <p:nvPr/>
        </p:nvSpPr>
        <p:spPr>
          <a:xfrm>
            <a:off x="6096000" y="3429000"/>
            <a:ext cx="2411896" cy="55990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140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Editar a tabela geradora do gráfico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D03E2F-799E-410A-9CAF-739AB8943AAA}"/>
              </a:ext>
            </a:extLst>
          </p:cNvPr>
          <p:cNvSpPr/>
          <p:nvPr/>
        </p:nvSpPr>
        <p:spPr>
          <a:xfrm>
            <a:off x="6904383" y="5933416"/>
            <a:ext cx="139147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1121030-CB58-407B-9A0A-050690456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601" y="1325219"/>
            <a:ext cx="6635400" cy="553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91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Atualização do gráfico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D03E2F-799E-410A-9CAF-739AB8943AAA}"/>
              </a:ext>
            </a:extLst>
          </p:cNvPr>
          <p:cNvSpPr/>
          <p:nvPr/>
        </p:nvSpPr>
        <p:spPr>
          <a:xfrm>
            <a:off x="6904383" y="5933416"/>
            <a:ext cx="1391478" cy="41309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634784D-DCC4-4AB9-9259-A4F53F670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5427" y="1423022"/>
            <a:ext cx="6546574" cy="545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73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Cabeçalho e Rodapé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7370B1-F76D-47B7-AF6D-5A99C8F99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218"/>
            <a:ext cx="6601286" cy="391601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29CC0D6-4876-48A3-AC54-8428E1421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3076575"/>
            <a:ext cx="5257800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1231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64D59D23-678C-4BFB-A835-E0675E30E06F}"/>
              </a:ext>
            </a:extLst>
          </p:cNvPr>
          <p:cNvSpPr txBox="1">
            <a:spLocks/>
          </p:cNvSpPr>
          <p:nvPr/>
        </p:nvSpPr>
        <p:spPr>
          <a:xfrm>
            <a:off x="0" y="2651471"/>
            <a:ext cx="3710609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Inserir </a:t>
            </a:r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</a:p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Número da página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CAA8191-4A9B-4491-A2E7-C73328B61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6139" y="-11498"/>
            <a:ext cx="8295861" cy="6869498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EADCF5A9-94D1-4689-82CB-8B2C5069B21A}"/>
              </a:ext>
            </a:extLst>
          </p:cNvPr>
          <p:cNvCxnSpPr>
            <a:cxnSpLocks/>
          </p:cNvCxnSpPr>
          <p:nvPr/>
        </p:nvCxnSpPr>
        <p:spPr>
          <a:xfrm flipV="1">
            <a:off x="0" y="4386470"/>
            <a:ext cx="5618922" cy="247153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52556384-678C-467E-98A7-2C665C74A6B7}"/>
              </a:ext>
            </a:extLst>
          </p:cNvPr>
          <p:cNvCxnSpPr>
            <a:cxnSpLocks/>
          </p:cNvCxnSpPr>
          <p:nvPr/>
        </p:nvCxnSpPr>
        <p:spPr>
          <a:xfrm flipV="1">
            <a:off x="0" y="4929809"/>
            <a:ext cx="8481393" cy="192819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668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Inserir Sumário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50ABA83-5E44-462B-B9B1-BB28C3BB8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84990"/>
            <a:ext cx="5829300" cy="5200650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89C5A5A9-FF6E-485D-872A-E8657A5EA546}"/>
              </a:ext>
            </a:extLst>
          </p:cNvPr>
          <p:cNvCxnSpPr>
            <a:cxnSpLocks/>
          </p:cNvCxnSpPr>
          <p:nvPr/>
        </p:nvCxnSpPr>
        <p:spPr>
          <a:xfrm flipV="1">
            <a:off x="0" y="6347791"/>
            <a:ext cx="8348870" cy="51021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0399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931853C-ED72-4663-9B42-68FF8E684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938" y="1285461"/>
            <a:ext cx="8562062" cy="557253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Sumário pronto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9587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931853C-ED72-4663-9B42-68FF8E684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938" y="1285461"/>
            <a:ext cx="8562062" cy="557253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Atualizar o sumário 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D2B099B-A8BD-41EE-8780-4D259CDA4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936" y="1285460"/>
            <a:ext cx="8562064" cy="557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884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Formatar  Texto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D87B07E-80B1-4C5C-B20A-06B32D9FE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591" y="1268964"/>
            <a:ext cx="8587409" cy="558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5004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Alinhamento e recuos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99F0217-B73D-4B0A-AFBB-D3E4119F3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217" y="1236179"/>
            <a:ext cx="8637783" cy="562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184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Formatar  Estilo de parágrafos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D87B07E-80B1-4C5C-B20A-06B32D9FE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591" y="1268964"/>
            <a:ext cx="8587409" cy="558903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F4292FD-4CDB-489D-8096-5F3FC5EA6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4591" y="1268964"/>
            <a:ext cx="8587409" cy="558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362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Formatar  Espaçamento entre linhas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9BDA897-3812-4A83-BCE2-FD36DC5CF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834" y="1237530"/>
            <a:ext cx="8627165" cy="562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830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Ferramentas Ortografia e gramática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7EF77E2-0AD8-4F04-A9CE-6D62C8767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852" y="1312090"/>
            <a:ext cx="8521148" cy="554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160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AC116C0A-22F4-42FB-B689-D76DC0674CD9}"/>
              </a:ext>
            </a:extLst>
          </p:cNvPr>
          <p:cNvSpPr txBox="1">
            <a:spLocks/>
          </p:cNvSpPr>
          <p:nvPr/>
        </p:nvSpPr>
        <p:spPr>
          <a:xfrm>
            <a:off x="0" y="272360"/>
            <a:ext cx="12192000" cy="96009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  <a:sym typeface="Wingdings" panose="05000000000000000000" pitchFamily="2" charset="2"/>
              </a:rPr>
              <a:t>Ferramentas Estilo de parágrafos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275FA01-F3CC-491A-B8D5-1378A4B37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130" y="1424217"/>
            <a:ext cx="8348870" cy="543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276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53D205-DE0B-40AC-BD6F-ED2D64A3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173217-9643-4F25-BEE9-450E151A8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1152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388F28F-B4D9-4C9D-B4AC-EFB560434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199" y="44649"/>
            <a:ext cx="4876801" cy="681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480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211</Words>
  <Application>Microsoft Office PowerPoint</Application>
  <PresentationFormat>Widescreen</PresentationFormat>
  <Paragraphs>48</Paragraphs>
  <Slides>43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Tela inicial Processador  do Google</vt:lpstr>
      <vt:lpstr>O Menu Arquivo</vt:lpstr>
      <vt:lpstr>Estes são os modelos</vt:lpstr>
      <vt:lpstr>Abrir documentos</vt:lpstr>
      <vt:lpstr>Baixar documentos</vt:lpstr>
      <vt:lpstr>Alteração do idioma</vt:lpstr>
      <vt:lpstr>Configuração das páginas</vt:lpstr>
      <vt:lpstr>Digite o valor das margens</vt:lpstr>
      <vt:lpstr>Formato e orientação da página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Edição da planilha do gráfico</vt:lpstr>
      <vt:lpstr>Edição da planilha do gráfico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Andre</cp:lastModifiedBy>
  <cp:revision>28</cp:revision>
  <dcterms:created xsi:type="dcterms:W3CDTF">2020-05-11T19:49:04Z</dcterms:created>
  <dcterms:modified xsi:type="dcterms:W3CDTF">2020-05-12T23:34:45Z</dcterms:modified>
</cp:coreProperties>
</file>