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83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0" d="100"/>
          <a:sy n="90" d="100"/>
        </p:scale>
        <p:origin x="-2244" y="-51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8176-43CF-404A-9F44-9A5C070CC6B0}" type="datetimeFigureOut">
              <a:rPr lang="pt-BR" smtClean="0"/>
              <a:t>25/06/2026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2C4D-126F-4D87-9B85-B7C7BC815E7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8176-43CF-404A-9F44-9A5C070CC6B0}" type="datetimeFigureOut">
              <a:rPr lang="pt-BR" smtClean="0"/>
              <a:t>25/06/2026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2C4D-126F-4D87-9B85-B7C7BC815E7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8176-43CF-404A-9F44-9A5C070CC6B0}" type="datetimeFigureOut">
              <a:rPr lang="pt-BR" smtClean="0"/>
              <a:t>25/06/2026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2C4D-126F-4D87-9B85-B7C7BC815E7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8176-43CF-404A-9F44-9A5C070CC6B0}" type="datetimeFigureOut">
              <a:rPr lang="pt-BR" smtClean="0"/>
              <a:t>25/06/2026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2C4D-126F-4D87-9B85-B7C7BC815E7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8176-43CF-404A-9F44-9A5C070CC6B0}" type="datetimeFigureOut">
              <a:rPr lang="pt-BR" smtClean="0"/>
              <a:t>25/06/2026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2C4D-126F-4D87-9B85-B7C7BC815E7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8176-43CF-404A-9F44-9A5C070CC6B0}" type="datetimeFigureOut">
              <a:rPr lang="pt-BR" smtClean="0"/>
              <a:t>25/06/2026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2C4D-126F-4D87-9B85-B7C7BC815E7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8176-43CF-404A-9F44-9A5C070CC6B0}" type="datetimeFigureOut">
              <a:rPr lang="pt-BR" smtClean="0"/>
              <a:t>25/06/2026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2C4D-126F-4D87-9B85-B7C7BC815E7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8176-43CF-404A-9F44-9A5C070CC6B0}" type="datetimeFigureOut">
              <a:rPr lang="pt-BR" smtClean="0"/>
              <a:t>25/06/2026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2C4D-126F-4D87-9B85-B7C7BC815E7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8176-43CF-404A-9F44-9A5C070CC6B0}" type="datetimeFigureOut">
              <a:rPr lang="pt-BR" smtClean="0"/>
              <a:t>25/06/2026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2C4D-126F-4D87-9B85-B7C7BC815E7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8176-43CF-404A-9F44-9A5C070CC6B0}" type="datetimeFigureOut">
              <a:rPr lang="pt-BR" smtClean="0"/>
              <a:t>25/06/2026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2C4D-126F-4D87-9B85-B7C7BC815E7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18176-43CF-404A-9F44-9A5C070CC6B0}" type="datetimeFigureOut">
              <a:rPr lang="pt-BR" smtClean="0"/>
              <a:t>25/06/2026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902C4D-126F-4D87-9B85-B7C7BC815E75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E18176-43CF-404A-9F44-9A5C070CC6B0}" type="datetimeFigureOut">
              <a:rPr lang="pt-BR" smtClean="0"/>
              <a:t>25/06/2026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902C4D-126F-4D87-9B85-B7C7BC815E75}" type="slidenum">
              <a:rPr lang="pt-BR" smtClean="0"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70" y="-30163"/>
            <a:ext cx="9143999" cy="6888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71668" y="3175"/>
            <a:ext cx="10668000" cy="685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1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66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928669"/>
            <a:ext cx="9144000" cy="5449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938"/>
            <a:ext cx="9144000" cy="684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500098" y="7938"/>
            <a:ext cx="9644098" cy="6840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9144000" cy="580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214554"/>
            <a:ext cx="8358246" cy="2762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err="1" smtClean="0"/>
              <a:t>Datacenters</a:t>
            </a:r>
            <a:r>
              <a:rPr lang="pt-BR" dirty="0" smtClean="0"/>
              <a:t> no Brasil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43050"/>
            <a:ext cx="9144000" cy="4557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57158" y="2643182"/>
            <a:ext cx="8229600" cy="1143000"/>
          </a:xfrm>
        </p:spPr>
        <p:txBody>
          <a:bodyPr/>
          <a:lstStyle/>
          <a:p>
            <a:r>
              <a:rPr lang="pt-BR" dirty="0" smtClean="0"/>
              <a:t>Conhecendo um </a:t>
            </a:r>
            <a:r>
              <a:rPr lang="pt-BR" dirty="0" err="1" smtClean="0"/>
              <a:t>Datacenter</a:t>
            </a:r>
            <a:endParaRPr lang="pt-B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97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790594"/>
            <a:ext cx="8572528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924050"/>
            <a:ext cx="8286808" cy="300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46188" y="2257425"/>
            <a:ext cx="6650037" cy="2343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19175"/>
            <a:ext cx="9144000" cy="481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9938" y="2176463"/>
            <a:ext cx="7602537" cy="2505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3" y="2000240"/>
            <a:ext cx="8358247" cy="25955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266825"/>
            <a:ext cx="9144000" cy="4324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1233488"/>
            <a:ext cx="8358246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6</Words>
  <Application>Microsoft Office PowerPoint</Application>
  <PresentationFormat>Apresentação na tela (4:3)</PresentationFormat>
  <Paragraphs>2</Paragraphs>
  <Slides>28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29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Datacenters no Brasil</vt:lpstr>
      <vt:lpstr>Conhecendo um Datacenter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Paraná</dc:creator>
  <cp:lastModifiedBy>Paraná</cp:lastModifiedBy>
  <cp:revision>9</cp:revision>
  <dcterms:created xsi:type="dcterms:W3CDTF">2026-06-25T13:14:50Z</dcterms:created>
  <dcterms:modified xsi:type="dcterms:W3CDTF">2026-06-25T14:46:54Z</dcterms:modified>
</cp:coreProperties>
</file>