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78E3EF-383C-39CC-FBDB-183EE50B6A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34090E2-638B-BAD6-E9B4-FD28609E4B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407432-C3D6-BC11-A39D-98AA05D4E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472561-BCA4-7F3A-7C03-3F7EEAEC5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C956FB7-5A40-D0E0-385A-7AA4C5C01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37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00F602-C9FF-295B-BE2F-4AB0014BB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7D073B-A40F-1027-6F22-03D7B19EA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266144-9A80-8AA4-C0FB-0779EF2CF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4E6667-FF6B-0527-0603-5EF720307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E56CD0-4E3A-CCC5-2EE5-59C4089F8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175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728AB8-C383-F481-85A4-79CBAD352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37FEDA1-6F75-35F9-F3A6-3C5AFAB905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E361DE-0019-DBEE-6C46-275CD06DC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10E1D5-D712-C97D-3D28-A1A404F3D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5E06FD-2C74-0737-2AC9-A24471BAA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3871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D260FC-BB95-A455-EEE4-21405E79F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E90DC9-A3D5-BF43-7247-5537FCC0F6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F39027B-9631-22F2-9763-8E35F3FAF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AED75F-B672-072D-CA99-2ED57F760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D074016-2115-8308-9279-F7535731C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0638969-08B3-2F72-9D37-DDED9E765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377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608CE-5F4E-E4FF-8633-F66496942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A414F54-FB4D-F091-878E-EFC6ED071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2BFE6A-E47B-5074-75F1-E9AB68519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A40B4E6-6ED0-A9FD-8F5B-23878BECDF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BA5BE17-DC2E-FC55-67F5-E1545185FB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05D83ED-2B51-7297-A8B0-FAA7F459F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A7D0C51-7C0B-3D5D-331D-998F3DC13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9F44AFA-B646-923F-2501-89F9676F1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8031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01164-6691-DB8C-5570-C3C4E6EC0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5DC94EC-F942-42E7-6CEB-810ABA5B3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CCEEDD9-F6AA-60A9-BF00-D3389C9E4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1624E24-5BD6-FC74-C4C2-E35C5C054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220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C64ED4C-82FB-6AA2-96B0-827CE7248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8B8F361-35E1-6B59-2AB3-F8BC0A0FD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33FE405-ECFE-D238-2241-E844E1655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7370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247656-DF76-390C-BFBD-6A55796B4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0143DA-0292-3DBF-DBC0-5D1052FA3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65E962E-057E-B86B-9109-985335D2A7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E0DF86-2D5D-F04C-D6FC-10B2AA7E8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9143D22-3EA4-2DBF-40D5-0ABA98760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5051EE4-1966-08A3-2AB1-70E6F52EC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1984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94E34B-690E-37C1-F822-900B2D978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442184F-777A-653F-BAF4-ACBDE69794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C251951-E4C4-52E6-4123-247F3BC5A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47DB89-340F-A835-DC32-F1252CFE7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4F7CEF5-7443-80FD-84F4-668DCBA28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FA20C4-73B5-1151-B82C-5D67CB4B7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8772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C43055-F43F-AB10-8DA0-F94997CFB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ADEC7D8-A280-5635-BA62-78C8F89FD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0BD862-6E1D-5623-00CF-B86DA7BE8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546715-FE93-045B-10A4-1B1220853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EEF4CD-309F-CA11-0ACC-81A59F5C1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445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B290CF-CC7F-FDF0-C49C-35BE6D5D00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41D7D3-1117-8E19-AF49-81F04A439E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BF3962-8D98-7BEA-8E41-15C43F125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B05228-52AC-116F-D82B-BAC315666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403711-E089-B568-6E73-3EB29CE80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8273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2623A9-ED67-2F46-3B41-E539BDF1F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A0A9D6-6F45-0EE6-4C7E-C1DA57C53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CD1352-93AE-5700-11E2-AB69CC376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5CE69-2BBC-46E6-B8B6-7366C2E773FF}" type="datetimeFigureOut">
              <a:rPr lang="pt-BR" smtClean="0"/>
              <a:t>05/09/2024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CF0B634-AD1F-BF05-6D43-FACF6A7102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C5E366A-BDC9-9B1F-6FF8-D52DD5D606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57324-C053-4F32-BBAB-BB5C36F148D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947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418E6FD-69A9-216F-69F6-969EEE2AC9D1}"/>
              </a:ext>
            </a:extLst>
          </p:cNvPr>
          <p:cNvSpPr txBox="1"/>
          <p:nvPr/>
        </p:nvSpPr>
        <p:spPr>
          <a:xfrm>
            <a:off x="914400" y="997714"/>
            <a:ext cx="930116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TD / TICS / TDICS: Tecnologia Digital de Informação e Comunicação (TDIC)</a:t>
            </a:r>
          </a:p>
          <a:p>
            <a:pPr algn="just"/>
            <a:r>
              <a:rPr lang="pt-BR" sz="24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 </a:t>
            </a:r>
            <a:r>
              <a:rPr lang="pt-BR" sz="2400" b="1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Tecnologias Digitais de Informação e Comunicação – </a:t>
            </a:r>
            <a:r>
              <a:rPr lang="pt-BR" sz="2400" b="1" i="0" dirty="0" err="1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TDICs</a:t>
            </a:r>
            <a:r>
              <a:rPr lang="pt-BR" sz="2400" b="0" i="0" dirty="0">
                <a:solidFill>
                  <a:srgbClr val="21252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se integram em uma gama de bases tecnológicas que possibilitam a partir de equipamentos, programas e das mídias, a associação de diversos ambientes e indivíduos numa rede, facilitando a comunicação entre seus integrantes, ampliando as ações e possibilidades já garantidas pelos meios tecnológicos.  </a:t>
            </a:r>
          </a:p>
          <a:p>
            <a:pPr algn="just"/>
            <a:r>
              <a:rPr lang="pt-BR" sz="2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SOARES, S. J.; BUENO, F. F. L.; CALEGARI, L. M.; LACERDA, M. M.; DIAS, R. F. N. C.</a:t>
            </a:r>
            <a:r>
              <a:rPr lang="pt-BR" sz="2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O uso das </a:t>
            </a:r>
            <a:r>
              <a:rPr lang="pt-BR" sz="2400" b="1" i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TDICs</a:t>
            </a:r>
            <a:r>
              <a:rPr lang="pt-BR" sz="2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no processo de ensino aprendizagem</a:t>
            </a:r>
            <a:r>
              <a:rPr lang="pt-BR" sz="24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Montes Claros, 2015. 10 p</a:t>
            </a:r>
            <a:endParaRPr lang="pt-BR" sz="2400" b="0" i="0" dirty="0">
              <a:solidFill>
                <a:srgbClr val="21252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44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06E474-0FF5-6505-EE73-7DEA77AA3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Aplicação das </a:t>
            </a:r>
            <a:r>
              <a:rPr lang="pt-BR" dirty="0" err="1"/>
              <a:t>TDICs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FD67A4-65B0-7F26-80DA-78CAF0F0A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just"/>
            <a:r>
              <a:rPr lang="pt-BR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 tecnologias como o computador e o acesso à Internet, parte considerável das ações humanas acontecem tendo como suporte estas ferramentas e equipamentos na criação, promoção e divulgação da informação em todas as áreas do conhecimento. (CASTELLS, 1999; LÉVY, 1999).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22946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0F626-8D28-5E80-8101-94F8D4141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SEGURANÇA E IA – PRIVACIDADE DOS DADOS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3A939E-2B23-63AE-5264-FC18BF875A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Refere-se à proteção das informações pessoais dos indivíduos contra acesso não autorizado e uso indevido. Em IA, isso envolve garantir que os dados utilizados para treinar modelos sejam coletados e armazenados de forma a proteger a identidade e a confidencialidade dos indivíduos. </a:t>
            </a:r>
          </a:p>
        </p:txBody>
      </p:sp>
    </p:spTree>
    <p:extLst>
      <p:ext uri="{BB962C8B-B14F-4D97-AF65-F5344CB8AC3E}">
        <p14:creationId xmlns:p14="http://schemas.microsoft.com/office/powerpoint/2010/main" val="930316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F0F626-8D28-5E80-8101-94F8D4141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SEGURANÇA E IA – PRIVACIDADE DOS DADOS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43A939E-2B23-63AE-5264-FC18BF875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8424"/>
            <a:ext cx="10515600" cy="47466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1800" dirty="0"/>
              <a:t>* A LGPD não aborda diretamente o tratamento das Inteligências Artificiais (</a:t>
            </a:r>
            <a:r>
              <a:rPr lang="pt-BR" sz="1800" dirty="0" err="1"/>
              <a:t>IAs</a:t>
            </a:r>
            <a:r>
              <a:rPr lang="pt-BR" sz="1800" dirty="0"/>
              <a:t>), mas estabelece princípios e diretrizes que se aplicam a qualquer tipo de tratamento de dados pessoais, incluindo aqueles realizados por </a:t>
            </a:r>
            <a:r>
              <a:rPr lang="pt-BR" sz="1800" dirty="0" err="1"/>
              <a:t>IAs</a:t>
            </a:r>
            <a:r>
              <a:rPr lang="pt-BR" sz="1800" dirty="0"/>
              <a:t>.</a:t>
            </a:r>
          </a:p>
          <a:p>
            <a:pPr marL="0" indent="0" algn="just">
              <a:buNone/>
            </a:pPr>
            <a:r>
              <a:rPr lang="pt-BR" sz="3600" dirty="0"/>
              <a:t>-------------------------------------------------------------------------</a:t>
            </a:r>
          </a:p>
          <a:p>
            <a:pPr algn="just"/>
            <a:r>
              <a:rPr lang="pt-BR" sz="2400" b="1" dirty="0"/>
              <a:t>Princípios de Proteção de Dados; </a:t>
            </a:r>
          </a:p>
          <a:p>
            <a:pPr algn="just"/>
            <a:r>
              <a:rPr lang="pt-BR" sz="2400" dirty="0"/>
              <a:t>Consentimento </a:t>
            </a:r>
          </a:p>
          <a:p>
            <a:pPr algn="just"/>
            <a:r>
              <a:rPr lang="pt-BR" sz="2400" dirty="0"/>
              <a:t>Transparência e Acesso </a:t>
            </a:r>
          </a:p>
          <a:p>
            <a:pPr algn="just"/>
            <a:r>
              <a:rPr lang="pt-BR" sz="2400" dirty="0"/>
              <a:t>Direitos dos Titulares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pt-BR" sz="2400" dirty="0"/>
              <a:t>Segurança e Proteção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/>
              <a:t>Análise de Impacto à 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Proteção de Dados </a:t>
            </a:r>
          </a:p>
          <a:p>
            <a:pPr algn="just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 Responsabilidade e Governança</a:t>
            </a:r>
          </a:p>
          <a:p>
            <a:pPr algn="just"/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64812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301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Aplicação das TDICs</vt:lpstr>
      <vt:lpstr>SEGURANÇA E IA – PRIVACIDADE DOS DADOS</vt:lpstr>
      <vt:lpstr>SEGURANÇA E IA – PRIVACIDADE DOS DADOS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 Aparecido da Silva</dc:creator>
  <cp:lastModifiedBy>Andre Aparecido da Silva</cp:lastModifiedBy>
  <cp:revision>1</cp:revision>
  <dcterms:created xsi:type="dcterms:W3CDTF">2024-09-05T19:57:05Z</dcterms:created>
  <dcterms:modified xsi:type="dcterms:W3CDTF">2024-09-05T20:33:56Z</dcterms:modified>
</cp:coreProperties>
</file>