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86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3084" y="-11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9FCA0-09A2-45B9-AEB7-78CF1417BD0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42BB3-9D91-4D5D-A0B5-3555B33483DE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2052" name="AutoShape 4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4" name="AutoShape 6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6" name="AutoShape 8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58" name="AutoShape 10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60" name="AutoShape 12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62" name="AutoShape 14" descr="Imagem gerada: Camadas da Web em Perspectiv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76842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8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130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7890" name="AutoShape 2" descr="Papel Quadriculado com Margem Azu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0</Words>
  <Application>Microsoft Office PowerPoint</Application>
  <PresentationFormat>Apresentação na tela (4:3)</PresentationFormat>
  <Paragraphs>0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5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Paraná</dc:creator>
  <cp:lastModifiedBy>Paraná</cp:lastModifiedBy>
  <cp:revision>4</cp:revision>
  <dcterms:created xsi:type="dcterms:W3CDTF">2026-09-18T14:03:13Z</dcterms:created>
  <dcterms:modified xsi:type="dcterms:W3CDTF">2026-09-18T21:46:56Z</dcterms:modified>
</cp:coreProperties>
</file>