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41" r:id="rId2"/>
    <p:sldId id="299" r:id="rId3"/>
    <p:sldId id="342" r:id="rId4"/>
    <p:sldId id="308" r:id="rId5"/>
    <p:sldId id="321" r:id="rId6"/>
    <p:sldId id="322" r:id="rId7"/>
    <p:sldId id="344" r:id="rId8"/>
    <p:sldId id="343" r:id="rId9"/>
    <p:sldId id="320" r:id="rId10"/>
    <p:sldId id="319" r:id="rId11"/>
    <p:sldId id="323" r:id="rId12"/>
    <p:sldId id="333" r:id="rId13"/>
    <p:sldId id="317" r:id="rId14"/>
    <p:sldId id="309" r:id="rId15"/>
    <p:sldId id="318" r:id="rId16"/>
    <p:sldId id="307" r:id="rId17"/>
    <p:sldId id="311" r:id="rId18"/>
    <p:sldId id="314" r:id="rId19"/>
    <p:sldId id="316" r:id="rId20"/>
    <p:sldId id="325" r:id="rId21"/>
    <p:sldId id="326" r:id="rId22"/>
    <p:sldId id="324" r:id="rId23"/>
    <p:sldId id="312" r:id="rId24"/>
    <p:sldId id="313" r:id="rId25"/>
    <p:sldId id="328" r:id="rId26"/>
    <p:sldId id="329" r:id="rId27"/>
    <p:sldId id="334" r:id="rId28"/>
    <p:sldId id="335" r:id="rId29"/>
    <p:sldId id="336" r:id="rId30"/>
    <p:sldId id="340" r:id="rId31"/>
    <p:sldId id="337" r:id="rId32"/>
    <p:sldId id="338" r:id="rId33"/>
    <p:sldId id="339" r:id="rId34"/>
    <p:sldId id="327" r:id="rId35"/>
    <p:sldId id="330" r:id="rId36"/>
    <p:sldId id="331" r:id="rId37"/>
    <p:sldId id="332" r:id="rId3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0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07/05/2020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2020formatacao.ppt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E0B16D5-94BE-4F73-860B-9E2CBC67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3143CD-69B1-4AA2-ABAC-B2991A38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8C4C0876-90EB-4FAC-968C-8E1826DA54E0}"/>
              </a:ext>
            </a:extLst>
          </p:cNvPr>
          <p:cNvSpPr txBox="1">
            <a:spLocks/>
          </p:cNvSpPr>
          <p:nvPr/>
        </p:nvSpPr>
        <p:spPr bwMode="auto">
          <a:xfrm>
            <a:off x="2309414" y="2133600"/>
            <a:ext cx="6834586" cy="266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sz="2800" dirty="0"/>
              <a:t>NORMAS PARA ELABORAÇÃO DE TRABALHOS E COMO FORMATÁ-LO NO WORD 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7BA3AAD3-8811-41B3-BD6E-EA3F16DFB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36" y="0"/>
            <a:ext cx="2343150" cy="6858000"/>
          </a:xfrm>
          <a:prstGeom prst="rect">
            <a:avLst/>
          </a:prstGeom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1C1852C3-7F51-4AA6-9A3C-90D0DA6059A4}"/>
              </a:ext>
            </a:extLst>
          </p:cNvPr>
          <p:cNvSpPr txBox="1">
            <a:spLocks/>
          </p:cNvSpPr>
          <p:nvPr/>
        </p:nvSpPr>
        <p:spPr bwMode="auto">
          <a:xfrm>
            <a:off x="3059832" y="4951275"/>
            <a:ext cx="608416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t-BR" sz="1400" dirty="0"/>
              <a:t>Prof. André Aparecido da Silva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t-BR" sz="1400" dirty="0"/>
              <a:t>Disponível em: </a:t>
            </a:r>
            <a:r>
              <a:rPr lang="pt-BR" sz="1400" dirty="0">
                <a:hlinkClick r:id="rId3"/>
              </a:rPr>
              <a:t>http://www.oxnar.com.br/aulas/2020formatacao.pptx</a:t>
            </a:r>
            <a:r>
              <a:rPr lang="pt-BR" sz="14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27116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63019" y="332656"/>
            <a:ext cx="770498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+mn-lt"/>
                <a:cs typeface="+mn-cs"/>
              </a:rPr>
              <a:t>ITENS NECESSÁRIOS: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Capa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Contracapa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Sumário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Introdução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Desenvolvimento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Conclusão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Referencias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Apêndices (se houver)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Anexos (se houver)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pt-BR" dirty="0">
              <a:latin typeface="+mn-lt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663782C-F000-481D-BF89-E4E9742B9827}"/>
              </a:ext>
            </a:extLst>
          </p:cNvPr>
          <p:cNvSpPr/>
          <p:nvPr/>
        </p:nvSpPr>
        <p:spPr>
          <a:xfrm>
            <a:off x="899592" y="4869160"/>
            <a:ext cx="5519811" cy="112715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1026" name="Picture 2" descr="elementos de um TCC">
            <a:extLst>
              <a:ext uri="{FF2B5EF4-FFF2-40B4-BE49-F238E27FC236}">
                <a16:creationId xmlns:a16="http://schemas.microsoft.com/office/drawing/2014/main" id="{CFF4E727-30B4-47E1-8D54-C0BD75203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6247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42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979712" y="692696"/>
            <a:ext cx="398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NORMA GERAL</a:t>
            </a: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EE64D8A-8FB0-4715-ADFB-11587AB54520}"/>
              </a:ext>
            </a:extLst>
          </p:cNvPr>
          <p:cNvSpPr txBox="1"/>
          <p:nvPr/>
        </p:nvSpPr>
        <p:spPr>
          <a:xfrm>
            <a:off x="827584" y="1988840"/>
            <a:ext cx="74888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FOLHA PAPEL A4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 MARGENS: ESQ. E SUP.: 3,00 CM </a:t>
            </a:r>
          </a:p>
          <a:p>
            <a:r>
              <a:rPr lang="pt-BR" sz="2800" dirty="0"/>
              <a:t>                            INF. E DIR.: 2,00 CM 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NUMERAÇÃO NO CANTO SUPERIOR DIREITO.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ALINHAMENTO JUSTIFICADO PARA O TEXTO.</a:t>
            </a:r>
          </a:p>
        </p:txBody>
      </p:sp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ECC7DB1-A0F1-4567-B320-F675288EFD9F}"/>
              </a:ext>
            </a:extLst>
          </p:cNvPr>
          <p:cNvSpPr/>
          <p:nvPr/>
        </p:nvSpPr>
        <p:spPr>
          <a:xfrm>
            <a:off x="821360" y="2782660"/>
            <a:ext cx="5731840" cy="112715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92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899592" y="2644170"/>
            <a:ext cx="69919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ALTERAÇÃO DAS MARGENS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 E TIPO DE PAPEL</a:t>
            </a:r>
          </a:p>
        </p:txBody>
      </p:sp>
    </p:spTree>
    <p:extLst>
      <p:ext uri="{BB962C8B-B14F-4D97-AF65-F5344CB8AC3E}">
        <p14:creationId xmlns:p14="http://schemas.microsoft.com/office/powerpoint/2010/main" val="245162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9739227-CCB2-4A68-84F6-B5D1E41C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062014"/>
            <a:ext cx="7956376" cy="5781595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7E1E3AA-FA79-4573-8AA7-9D2240C4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68032C4-246E-4EAA-AE6A-E7FD5D890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6</a:t>
            </a:fld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BF77A86-49A3-4F91-941E-96A8B9C5788A}"/>
              </a:ext>
            </a:extLst>
          </p:cNvPr>
          <p:cNvCxnSpPr>
            <a:cxnSpLocks/>
          </p:cNvCxnSpPr>
          <p:nvPr/>
        </p:nvCxnSpPr>
        <p:spPr>
          <a:xfrm flipH="1" flipV="1">
            <a:off x="3635896" y="1628800"/>
            <a:ext cx="5508104" cy="5229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19F7153-2EAA-46F9-8E82-07E69D1E5977}"/>
              </a:ext>
            </a:extLst>
          </p:cNvPr>
          <p:cNvCxnSpPr>
            <a:cxnSpLocks/>
          </p:cNvCxnSpPr>
          <p:nvPr/>
        </p:nvCxnSpPr>
        <p:spPr>
          <a:xfrm flipH="1" flipV="1">
            <a:off x="1331640" y="2184554"/>
            <a:ext cx="7812360" cy="46590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46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4E0468E3-9B42-4DAC-9A37-C997668B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9166A3A-42D3-4BAC-AAD7-D64128D4E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7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471110-A3DF-4734-9212-F6BA9F79C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400175"/>
            <a:ext cx="3476625" cy="40576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A298FF5-934E-46F2-A178-F97691625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2" y="0"/>
            <a:ext cx="7875396" cy="685800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008B968-88DD-4A90-B789-6EC0C7AC828F}"/>
              </a:ext>
            </a:extLst>
          </p:cNvPr>
          <p:cNvCxnSpPr>
            <a:cxnSpLocks/>
          </p:cNvCxnSpPr>
          <p:nvPr/>
        </p:nvCxnSpPr>
        <p:spPr>
          <a:xfrm flipH="1" flipV="1">
            <a:off x="1115616" y="1052736"/>
            <a:ext cx="8028384" cy="58052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1386C2C-7EF7-49CE-9C81-3DC65C48D7FB}"/>
              </a:ext>
            </a:extLst>
          </p:cNvPr>
          <p:cNvCxnSpPr>
            <a:cxnSpLocks/>
          </p:cNvCxnSpPr>
          <p:nvPr/>
        </p:nvCxnSpPr>
        <p:spPr>
          <a:xfrm flipH="1" flipV="1">
            <a:off x="2051720" y="5373216"/>
            <a:ext cx="7092280" cy="14847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4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F1EC05B-F86A-473F-B2CE-E94F5630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41DE6E7-DE02-486B-9726-6147F82D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8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CB4007B-9E29-4EB1-980A-9DB454BE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823912"/>
            <a:ext cx="466725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6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E7A1D8C-3928-4945-9E39-F18442E2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5BBB65-E4F9-4448-B712-21B5DED6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6996E6A-43FA-4496-925A-5BA61C3E7A01}"/>
              </a:ext>
            </a:extLst>
          </p:cNvPr>
          <p:cNvSpPr/>
          <p:nvPr/>
        </p:nvSpPr>
        <p:spPr>
          <a:xfrm>
            <a:off x="586452" y="404664"/>
            <a:ext cx="7873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/>
              <a:t>CLIQUE EM LAYOUT DE PÁGINA E DEPOIS EM MARGENS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C8CAF9-5F1C-4BDD-835D-80EABC9C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899683"/>
            <a:ext cx="7236296" cy="49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2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0B4E62A-9E73-4C69-8E24-766FA8D3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EEE41BF-82D3-4996-BE27-C3D19B51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9F852D9-3A78-4270-99C5-A42375E986A1}"/>
              </a:ext>
            </a:extLst>
          </p:cNvPr>
          <p:cNvSpPr/>
          <p:nvPr/>
        </p:nvSpPr>
        <p:spPr>
          <a:xfrm>
            <a:off x="1979712" y="692696"/>
            <a:ext cx="26735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FOLHA A4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72735A-1785-4622-9A8B-1D15E43AF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7" y="1429546"/>
            <a:ext cx="4788024" cy="53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2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8A99E27E-C9BC-4FDF-9095-13F80AFB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9CC4605-5416-4131-B6CD-7EA9CB26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A7E9A87-08CF-44BD-89C6-B87004AB6EFB}"/>
              </a:ext>
            </a:extLst>
          </p:cNvPr>
          <p:cNvSpPr/>
          <p:nvPr/>
        </p:nvSpPr>
        <p:spPr>
          <a:xfrm>
            <a:off x="1006312" y="208387"/>
            <a:ext cx="71313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ALTERAÇÃO DAS MARGENS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DA PÁGINA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25D453-36F4-47DC-83C2-509A8FF42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647825"/>
            <a:ext cx="4667250" cy="5210175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11FBF93-8511-4EBF-8EA0-52D46CCCC975}"/>
              </a:ext>
            </a:extLst>
          </p:cNvPr>
          <p:cNvCxnSpPr>
            <a:cxnSpLocks/>
          </p:cNvCxnSpPr>
          <p:nvPr/>
        </p:nvCxnSpPr>
        <p:spPr>
          <a:xfrm flipV="1">
            <a:off x="0" y="2708920"/>
            <a:ext cx="5508104" cy="41490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E41BF50-EE6D-4637-87D5-A10B12E437C2}"/>
              </a:ext>
            </a:extLst>
          </p:cNvPr>
          <p:cNvCxnSpPr>
            <a:cxnSpLocks/>
          </p:cNvCxnSpPr>
          <p:nvPr/>
        </p:nvCxnSpPr>
        <p:spPr>
          <a:xfrm flipV="1">
            <a:off x="0" y="2780928"/>
            <a:ext cx="8028384" cy="40770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273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C154DF2-3D6D-46B9-86E9-D85E70E3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2938A22-B16F-4A84-A62D-08EE709F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Título 4">
            <a:extLst>
              <a:ext uri="{FF2B5EF4-FFF2-40B4-BE49-F238E27FC236}">
                <a16:creationId xmlns:a16="http://schemas.microsoft.com/office/drawing/2014/main" id="{41E580DD-969A-4784-B8D6-8353C8E89D0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78621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CLIQUE EM INSERIR E DEPOIS EM NÚMERO DE PÁGINA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67AEF4-9F17-425A-858D-1098DDD6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7645"/>
            <a:ext cx="9036496" cy="40457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23B328B-FD89-4FBC-BAF7-DE40BD2765B5}"/>
              </a:ext>
            </a:extLst>
          </p:cNvPr>
          <p:cNvCxnSpPr>
            <a:cxnSpLocks/>
          </p:cNvCxnSpPr>
          <p:nvPr/>
        </p:nvCxnSpPr>
        <p:spPr>
          <a:xfrm flipV="1">
            <a:off x="0" y="4005064"/>
            <a:ext cx="6019800" cy="285293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CE8BB143-D71E-4121-9FEF-9089A6DE5C2D}"/>
              </a:ext>
            </a:extLst>
          </p:cNvPr>
          <p:cNvCxnSpPr>
            <a:cxnSpLocks/>
          </p:cNvCxnSpPr>
          <p:nvPr/>
        </p:nvCxnSpPr>
        <p:spPr>
          <a:xfrm flipV="1">
            <a:off x="0" y="3212976"/>
            <a:ext cx="1835696" cy="36450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DFE59CF-7501-481B-B2C6-F4BD1637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A FONTE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5E8249A-9256-416C-B498-C587404C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EDF0C8B-D37A-4FE1-BDDE-9967ADD9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B6E6B55-C5E5-4CDE-93C3-58BEFC132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746140"/>
            <a:ext cx="5264607" cy="513944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DCF240-776A-4F0C-864A-84F97E2D9795}"/>
              </a:ext>
            </a:extLst>
          </p:cNvPr>
          <p:cNvSpPr txBox="1"/>
          <p:nvPr/>
        </p:nvSpPr>
        <p:spPr>
          <a:xfrm>
            <a:off x="323528" y="126876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SELECIONE O TEXTO E DEPOIS  CLIQUE EM PÁGINA INICIAL E DEPOIS ESCOLHA A FONTE ARIAL OU TIMES NEW ROMAN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D1C74BD-F151-46C5-A377-CDAF65E3AA0C}"/>
              </a:ext>
            </a:extLst>
          </p:cNvPr>
          <p:cNvSpPr/>
          <p:nvPr/>
        </p:nvSpPr>
        <p:spPr>
          <a:xfrm>
            <a:off x="4572000" y="4509120"/>
            <a:ext cx="2664296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7912EEA-7D2C-4DBA-9BC0-C8351F3A90DB}"/>
              </a:ext>
            </a:extLst>
          </p:cNvPr>
          <p:cNvCxnSpPr>
            <a:cxnSpLocks/>
          </p:cNvCxnSpPr>
          <p:nvPr/>
        </p:nvCxnSpPr>
        <p:spPr>
          <a:xfrm flipV="1">
            <a:off x="0" y="2348880"/>
            <a:ext cx="4427984" cy="45091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191DA848-7E6A-4781-B27E-070DD795E6D7}"/>
              </a:ext>
            </a:extLst>
          </p:cNvPr>
          <p:cNvCxnSpPr>
            <a:cxnSpLocks/>
          </p:cNvCxnSpPr>
          <p:nvPr/>
        </p:nvCxnSpPr>
        <p:spPr>
          <a:xfrm flipV="1">
            <a:off x="0" y="4725144"/>
            <a:ext cx="5004048" cy="21328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76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572525" y="692696"/>
            <a:ext cx="8147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/>
              <a:t>O MESMO SE APLICA AO TAMANHO DA FONTE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7CBD6B2-059B-4983-9ECD-89FABEB70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54" y="1504203"/>
            <a:ext cx="5499893" cy="5352355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3804625-6914-416B-B860-07BF7BD6CA82}"/>
              </a:ext>
            </a:extLst>
          </p:cNvPr>
          <p:cNvCxnSpPr>
            <a:cxnSpLocks/>
          </p:cNvCxnSpPr>
          <p:nvPr/>
        </p:nvCxnSpPr>
        <p:spPr>
          <a:xfrm flipV="1">
            <a:off x="0" y="2996952"/>
            <a:ext cx="5724128" cy="38610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60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15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2555776" y="2852936"/>
            <a:ext cx="47199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MODELO DE CAPA</a:t>
            </a:r>
          </a:p>
        </p:txBody>
      </p:sp>
    </p:spTree>
    <p:extLst>
      <p:ext uri="{BB962C8B-B14F-4D97-AF65-F5344CB8AC3E}">
        <p14:creationId xmlns:p14="http://schemas.microsoft.com/office/powerpoint/2010/main" val="149222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28A5080-278A-4CB0-AE41-F5494384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18B7AAE-920E-4BD4-9BA1-6C805BF8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16</a:t>
            </a:fld>
            <a:endParaRPr lang="pt-BR"/>
          </a:p>
        </p:txBody>
      </p:sp>
      <p:pic>
        <p:nvPicPr>
          <p:cNvPr id="1026" name="Picture 2" descr="http://www.oxnar.com.br/imgs/modelocapa.png">
            <a:extLst>
              <a:ext uri="{FF2B5EF4-FFF2-40B4-BE49-F238E27FC236}">
                <a16:creationId xmlns:a16="http://schemas.microsoft.com/office/drawing/2014/main" id="{F7E072E9-0163-4CBB-9042-5EF438E6F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456" y="27255"/>
            <a:ext cx="4896544" cy="680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950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17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154975" y="3013501"/>
            <a:ext cx="6834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MODELO DE CONTRACAPA</a:t>
            </a:r>
          </a:p>
        </p:txBody>
      </p:sp>
    </p:spTree>
    <p:extLst>
      <p:ext uri="{BB962C8B-B14F-4D97-AF65-F5344CB8AC3E}">
        <p14:creationId xmlns:p14="http://schemas.microsoft.com/office/powerpoint/2010/main" val="265379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A30E216-3E15-4665-ADB1-F5F1AFB3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CDC36B-558B-49AC-BB66-C9D9A9AD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18</a:t>
            </a:fld>
            <a:endParaRPr lang="pt-BR"/>
          </a:p>
        </p:txBody>
      </p:sp>
      <p:pic>
        <p:nvPicPr>
          <p:cNvPr id="4098" name="Picture 2" descr="http://www.oxnar.com.br/imgs/modelocontracapadetalhado.png">
            <a:extLst>
              <a:ext uri="{FF2B5EF4-FFF2-40B4-BE49-F238E27FC236}">
                <a16:creationId xmlns:a16="http://schemas.microsoft.com/office/drawing/2014/main" id="{F581454C-365F-4100-B51F-F86D7256F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15" y="44624"/>
            <a:ext cx="4939096" cy="686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019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EA59789-5D97-46F0-98F3-37CA3103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0A3AF84-69CB-4BFA-806C-88423D2F8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FDF7DED-EA8D-422F-862C-8AFBFEB2150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498178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O QUE ESTA ESCRITO NO QUADRADO DA CONTRACAPA?</a:t>
            </a:r>
          </a:p>
        </p:txBody>
      </p:sp>
      <p:pic>
        <p:nvPicPr>
          <p:cNvPr id="8194" name="Picture 2" descr="http://www.oxnar.com.br/imgs/quadrocontracapa.png">
            <a:extLst>
              <a:ext uri="{FF2B5EF4-FFF2-40B4-BE49-F238E27FC236}">
                <a16:creationId xmlns:a16="http://schemas.microsoft.com/office/drawing/2014/main" id="{1BE1A778-F887-4F1B-A684-D10CCC4F8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068578" cy="171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45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AAE4616-B7D2-4943-9701-2D108A732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883174"/>
            <a:ext cx="7228543" cy="4913785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1B2F051-A88A-4400-AEC5-AFA04B5C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20249B1-146A-4AC1-B706-7A37A4B5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DDF6E-8A91-4E0A-BE21-295F301A31DF}"/>
              </a:ext>
            </a:extLst>
          </p:cNvPr>
          <p:cNvSpPr txBox="1"/>
          <p:nvPr/>
        </p:nvSpPr>
        <p:spPr>
          <a:xfrm>
            <a:off x="215516" y="70698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CLIQUE EM LAYOUT DE PÁGINA E BUSQUE RECUO ANTES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4318CEB-BD2C-4605-9EFF-9B642BEA3609}"/>
              </a:ext>
            </a:extLst>
          </p:cNvPr>
          <p:cNvCxnSpPr>
            <a:cxnSpLocks/>
          </p:cNvCxnSpPr>
          <p:nvPr/>
        </p:nvCxnSpPr>
        <p:spPr>
          <a:xfrm>
            <a:off x="899592" y="332656"/>
            <a:ext cx="3312368" cy="25922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293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5C93CC-346C-47DD-8422-A6373E95C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407" y="2060849"/>
            <a:ext cx="7044184" cy="4797152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1B2F051-A88A-4400-AEC5-AFA04B5C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20249B1-146A-4AC1-B706-7A37A4B5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DDF6E-8A91-4E0A-BE21-295F301A31DF}"/>
              </a:ext>
            </a:extLst>
          </p:cNvPr>
          <p:cNvSpPr txBox="1"/>
          <p:nvPr/>
        </p:nvSpPr>
        <p:spPr>
          <a:xfrm>
            <a:off x="215516" y="70698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INSIRA RECUO DE 8 CM ANTES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4318CEB-BD2C-4605-9EFF-9B642BEA3609}"/>
              </a:ext>
            </a:extLst>
          </p:cNvPr>
          <p:cNvCxnSpPr>
            <a:cxnSpLocks/>
          </p:cNvCxnSpPr>
          <p:nvPr/>
        </p:nvCxnSpPr>
        <p:spPr>
          <a:xfrm>
            <a:off x="1979712" y="1168648"/>
            <a:ext cx="2376264" cy="19723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533A1B05-9E53-4532-BEC4-2724E5CB4F1E}"/>
              </a:ext>
            </a:extLst>
          </p:cNvPr>
          <p:cNvCxnSpPr>
            <a:cxnSpLocks/>
          </p:cNvCxnSpPr>
          <p:nvPr/>
        </p:nvCxnSpPr>
        <p:spPr>
          <a:xfrm>
            <a:off x="1979712" y="1168648"/>
            <a:ext cx="3544079" cy="42169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51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EF09CF2-0DDC-42DA-9AE8-F163C579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C0F5FB6-52F0-43C9-988A-96966D44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FB27CCDE-E100-4922-ADAB-EC51248457A0}"/>
              </a:ext>
            </a:extLst>
          </p:cNvPr>
          <p:cNvSpPr txBox="1">
            <a:spLocks/>
          </p:cNvSpPr>
          <p:nvPr/>
        </p:nvSpPr>
        <p:spPr>
          <a:xfrm>
            <a:off x="457200" y="136525"/>
            <a:ext cx="8229600" cy="62817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VISÃO: CAPA E CONTRACAPA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E6EDFC-06E6-4420-9B40-BDBADC3C1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280"/>
            <a:ext cx="9144000" cy="639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98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F2C7EF-1FEC-4E67-A38C-BE3EC968B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MARCAÇÃO DOS TÍTULOS 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9A384FD-CBA3-422C-9C33-9D5E2769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B852D2E-E1B4-4E8B-9F13-811BF414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536A97-C55D-4441-9E78-E35EEB01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681"/>
            <a:ext cx="9144000" cy="4714319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6079897-05BC-43A2-BEA4-FAED21CF8B2A}"/>
              </a:ext>
            </a:extLst>
          </p:cNvPr>
          <p:cNvCxnSpPr>
            <a:stCxn id="4" idx="1"/>
          </p:cNvCxnSpPr>
          <p:nvPr/>
        </p:nvCxnSpPr>
        <p:spPr>
          <a:xfrm>
            <a:off x="457200" y="846138"/>
            <a:ext cx="2242592" cy="31589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175A041-D674-44B2-BEE3-5F51B8C811BD}"/>
              </a:ext>
            </a:extLst>
          </p:cNvPr>
          <p:cNvCxnSpPr>
            <a:cxnSpLocks/>
          </p:cNvCxnSpPr>
          <p:nvPr/>
        </p:nvCxnSpPr>
        <p:spPr>
          <a:xfrm flipH="1">
            <a:off x="6660232" y="136525"/>
            <a:ext cx="2304256" cy="26538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961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B0C18-72E6-4BD9-A03A-C3A1FC7E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TODOS OS OUTROS TÍTULOS DEVER SER MARCADAOS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364B063-BF29-497D-AD53-EEFB0F56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9F65F9-5D62-4A79-B2C7-78695CC2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24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0C7B16-C6FB-4753-8553-C1ED1C265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412780"/>
            <a:ext cx="8691736" cy="4437716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6A1665F-9250-4F2B-AC1A-101926EB4802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6995120" cy="2582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3966BCD-554F-4274-A5FA-145CAAAF58DB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2458616" cy="40950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7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F7852-733F-4CA3-AE73-0E7DF761D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DO SUMÁRIO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C0C4080-7CA0-4DDB-81E1-2C29DA52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C28FC9-FD12-4369-93CF-E869FA87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8366EB-DE85-401A-A91C-94B756F98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389" y="1844824"/>
            <a:ext cx="7140611" cy="516538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04510E-349F-4EA3-8814-915F339E6D99}"/>
              </a:ext>
            </a:extLst>
          </p:cNvPr>
          <p:cNvSpPr txBox="1"/>
          <p:nvPr/>
        </p:nvSpPr>
        <p:spPr>
          <a:xfrm>
            <a:off x="457200" y="1196752"/>
            <a:ext cx="785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NA GUIA REFEÊNCIAS E POSTERIORMENTE EM SUMÁRIO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1929AD4-A79E-4C7F-B716-EF25949F7CD9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4258816" cy="13587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43B0224-9057-446E-B774-0D24F68C1CCE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1738536" cy="15747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83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F132D-4C06-4017-B32B-65630D36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O SUMÁRIO FICARÁ ASSIM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098712-D2BA-406E-98AF-689A73FE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E6BE27-40E8-4DC4-B8FD-5AE9FF8B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26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D17BE7-29A9-438E-BB3E-7A07EDFE1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17" y="1662138"/>
            <a:ext cx="6945783" cy="521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54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FCFD5-250F-4DE5-B958-29595D43D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 PRECEISAR VOCE PODE ATUALIZAR O SUMÁRIO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3A74A7-F5D6-44E3-BB81-9CCC8794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2D0B0A-083B-496F-98A8-12F6ACF6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27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BF2363-FE60-4E11-9C7A-39C98C7DC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655936"/>
            <a:ext cx="8096250" cy="51816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06E3809-5B39-481D-89F8-E335BAD91C32}"/>
              </a:ext>
            </a:extLst>
          </p:cNvPr>
          <p:cNvSpPr/>
          <p:nvPr/>
        </p:nvSpPr>
        <p:spPr>
          <a:xfrm>
            <a:off x="4687652" y="5094052"/>
            <a:ext cx="2664296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A7FBA6A-BB02-4949-BC2B-22202E5E1475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0" y="5202064"/>
            <a:ext cx="4687652" cy="16354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188F0D-64E5-487A-B611-59238AFAC3F8}"/>
              </a:ext>
            </a:extLst>
          </p:cNvPr>
          <p:cNvSpPr txBox="1"/>
          <p:nvPr/>
        </p:nvSpPr>
        <p:spPr>
          <a:xfrm>
            <a:off x="179512" y="3717032"/>
            <a:ext cx="252028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Clique com o botão direito de mouse sobre o sumário e depois clique em atualizar campos.</a:t>
            </a:r>
          </a:p>
        </p:txBody>
      </p:sp>
    </p:spTree>
    <p:extLst>
      <p:ext uri="{BB962C8B-B14F-4D97-AF65-F5344CB8AC3E}">
        <p14:creationId xmlns:p14="http://schemas.microsoft.com/office/powerpoint/2010/main" val="1643950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936C3-A044-4B80-8620-1CB198D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343BBE-BFB3-485C-AF23-70E7971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903939-838C-43E3-92F4-41B90C5A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DC232D-D210-4A7B-B2C2-BC45D6F201E7}"/>
              </a:ext>
            </a:extLst>
          </p:cNvPr>
          <p:cNvSpPr txBox="1"/>
          <p:nvPr/>
        </p:nvSpPr>
        <p:spPr>
          <a:xfrm>
            <a:off x="467544" y="2348880"/>
            <a:ext cx="8219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TEXTO DE SUA AUTORIA QUE DEVE TER EM TORNO DE MEIA PÁGINA OU 500 PALAVRAS QUE DEVE “CONVIDAR” O LEITOR A VER O RESTANTE DO SEU TRABALHO.</a:t>
            </a:r>
          </a:p>
        </p:txBody>
      </p:sp>
    </p:spTree>
    <p:extLst>
      <p:ext uri="{BB962C8B-B14F-4D97-AF65-F5344CB8AC3E}">
        <p14:creationId xmlns:p14="http://schemas.microsoft.com/office/powerpoint/2010/main" val="3666790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936C3-A044-4B80-8620-1CB198D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INTRODUÇÃO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343BBE-BFB3-485C-AF23-70E7971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903939-838C-43E3-92F4-41B90C5A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29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0E1E96-6754-4A4C-A984-EF702073C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1196753"/>
            <a:ext cx="45821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27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ECE6045-C47F-4937-B175-4901D36A6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D4DB28-8910-4332-8223-B98D47FB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30FA0B4-2E50-4535-9AC4-EB45FED64680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/>
              <a:t>DESENVOLVIMENTO DO TRABALHO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0E154A-2813-42FC-9FE5-2A6D3CD41269}"/>
              </a:ext>
            </a:extLst>
          </p:cNvPr>
          <p:cNvSpPr txBox="1"/>
          <p:nvPr/>
        </p:nvSpPr>
        <p:spPr>
          <a:xfrm>
            <a:off x="609600" y="1844824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</a:rPr>
              <a:t>MOSTRAR TODOS OS TÓPICOS QUE VOCÊ ACHAR CONVENIENTE.</a:t>
            </a:r>
          </a:p>
        </p:txBody>
      </p:sp>
    </p:spTree>
    <p:extLst>
      <p:ext uri="{BB962C8B-B14F-4D97-AF65-F5344CB8AC3E}">
        <p14:creationId xmlns:p14="http://schemas.microsoft.com/office/powerpoint/2010/main" val="1296337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D131C-08A1-44AD-93B1-09F0A4C4F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DESENVOLVIMENTO DO TRABALHO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2E32F18-F50A-40E2-B21F-CB092186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E2D5D3-6C67-4F7A-A887-BE3AEFCB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31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1F1EFB-6B46-4E20-90F2-6AFDDFA12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327629"/>
            <a:ext cx="8229599" cy="553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82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429B-1112-4543-83DA-D170D84E2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C9105A6-41E1-431E-AAC1-B991A9E8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B55B41-877D-43F2-B877-859819C3B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32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736A11-2922-46AB-A5C9-DE5E0CC3C20E}"/>
              </a:ext>
            </a:extLst>
          </p:cNvPr>
          <p:cNvSpPr txBox="1"/>
          <p:nvPr/>
        </p:nvSpPr>
        <p:spPr>
          <a:xfrm>
            <a:off x="457200" y="1417638"/>
            <a:ext cx="8075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TEXTO DE SUA AUTORIA MOSTRANDO SEUS PONTOS DE VISTA BASEADO NOS TEXTOS ANTERIORES.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TAMANHO: DE MEIA A UMA PÁGINA.</a:t>
            </a:r>
          </a:p>
        </p:txBody>
      </p:sp>
    </p:spTree>
    <p:extLst>
      <p:ext uri="{BB962C8B-B14F-4D97-AF65-F5344CB8AC3E}">
        <p14:creationId xmlns:p14="http://schemas.microsoft.com/office/powerpoint/2010/main" val="447819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A3B75-C05F-4841-88ED-AB7BFA4A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CONCLUSÃO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6756F28-D056-4018-8A48-FA6AE9BC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E00652-2A03-48DF-B8CD-26D65A9E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871B24-3B34-43C5-AFA4-A44B75970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7" y="1361334"/>
            <a:ext cx="4065690" cy="56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21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D583AA6-D605-467A-B1D0-F14FB896D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70822"/>
            <a:ext cx="7924800" cy="42005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E857D4E-92BB-436C-AA4D-E8C683131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TEXTO JUSTIFICADO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E7FC2F-582D-4042-A659-C3AECED74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BCAFB3-1DED-4A71-8DAA-7E286A69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9FF9D09-CB42-4198-A1C5-08DD4BB3E7A6}"/>
              </a:ext>
            </a:extLst>
          </p:cNvPr>
          <p:cNvSpPr txBox="1"/>
          <p:nvPr/>
        </p:nvSpPr>
        <p:spPr>
          <a:xfrm>
            <a:off x="323528" y="141763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Selecione o texto e depois na guia página inicial clique em alinhamento justificado.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52A988D-7248-43D2-ACF6-3B8631C270D3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4978896" cy="2582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BE1F87AA-CBFB-427B-A389-AD358D39C532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1378496" cy="21508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519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8DE6A-CB84-4800-9A28-1A5E8FF1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C2390F-0041-435C-A193-8385C3AC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0EDF21F-F9A6-46FD-B213-4F06B09D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5EDCBE-9539-4EBB-977E-B0DA0685B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92" y="1417638"/>
            <a:ext cx="816647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30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E6AFB-C621-40D2-B598-312D225A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MODELOS DE REFERÊNCIAS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E437BA-B497-4F72-9010-D716E0A5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0BB110-7424-494E-80AC-C146F3BBE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36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F63B2D-2E64-48AA-B9F4-695E0D532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7" y="1556792"/>
            <a:ext cx="8451166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7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E8661-D6EF-4BA4-BA69-32389815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OUTROS EXEMPLOS DE REFERÊCIAS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1DDD412-2564-4A25-8D45-5372175D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370A33-05C2-4DDE-817F-909B21C6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37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B94AF8A-D884-44F3-A9BD-C746AB50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5" y="1495425"/>
            <a:ext cx="66008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75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378</Words>
  <Application>Microsoft Office PowerPoint</Application>
  <PresentationFormat>Apresentação na tela (4:3)</PresentationFormat>
  <Paragraphs>99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ALTERANDO A FONTE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MARCAÇÃO DOS TÍTULOS </vt:lpstr>
      <vt:lpstr>E TODOS OS OUTROS TÍTULOS DEVER SER MARCADAOS</vt:lpstr>
      <vt:lpstr>INSERÇÃO DO SUMÁRIO</vt:lpstr>
      <vt:lpstr>E O SUMÁRIO FICARÁ ASSIM</vt:lpstr>
      <vt:lpstr>SE PRECEISAR VOCE PODE ATUALIZAR O SUMÁRIO</vt:lpstr>
      <vt:lpstr>INTRODUÇÃO</vt:lpstr>
      <vt:lpstr>EXEMPLO DE INTRODUÇÃO</vt:lpstr>
      <vt:lpstr>Apresentação do PowerPoint</vt:lpstr>
      <vt:lpstr>DESENVOLVIMENTO DO TRABALHO</vt:lpstr>
      <vt:lpstr>CONCLUSÃO </vt:lpstr>
      <vt:lpstr>EXEMPLO DE CONCLUSÃO </vt:lpstr>
      <vt:lpstr>TEXTO JUSTIFICADO</vt:lpstr>
      <vt:lpstr>REFERÊNCIAS</vt:lpstr>
      <vt:lpstr>MODELOS DE REFERÊNCIAS</vt:lpstr>
      <vt:lpstr>OUTROS EXEMPLOS DE REFERÊCIAS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</cp:lastModifiedBy>
  <cp:revision>65</cp:revision>
  <dcterms:created xsi:type="dcterms:W3CDTF">2015-09-21T11:15:04Z</dcterms:created>
  <dcterms:modified xsi:type="dcterms:W3CDTF">2020-05-08T03:13:07Z</dcterms:modified>
</cp:coreProperties>
</file>