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68"/>
  </p:notesMasterIdLst>
  <p:handoutMasterIdLst>
    <p:handoutMasterId r:id="rId69"/>
  </p:handoutMasterIdLst>
  <p:sldIdLst>
    <p:sldId id="319" r:id="rId2"/>
    <p:sldId id="491" r:id="rId3"/>
    <p:sldId id="430" r:id="rId4"/>
    <p:sldId id="428" r:id="rId5"/>
    <p:sldId id="499" r:id="rId6"/>
    <p:sldId id="429" r:id="rId7"/>
    <p:sldId id="493" r:id="rId8"/>
    <p:sldId id="500" r:id="rId9"/>
    <p:sldId id="494" r:id="rId10"/>
    <p:sldId id="501" r:id="rId11"/>
    <p:sldId id="502" r:id="rId12"/>
    <p:sldId id="497" r:id="rId13"/>
    <p:sldId id="496" r:id="rId14"/>
    <p:sldId id="498" r:id="rId15"/>
    <p:sldId id="503" r:id="rId16"/>
    <p:sldId id="504" r:id="rId17"/>
    <p:sldId id="505" r:id="rId18"/>
    <p:sldId id="506" r:id="rId19"/>
    <p:sldId id="507" r:id="rId20"/>
    <p:sldId id="508" r:id="rId21"/>
    <p:sldId id="382" r:id="rId22"/>
    <p:sldId id="381" r:id="rId23"/>
    <p:sldId id="510" r:id="rId24"/>
    <p:sldId id="515" r:id="rId25"/>
    <p:sldId id="511" r:id="rId26"/>
    <p:sldId id="516" r:id="rId27"/>
    <p:sldId id="517" r:id="rId28"/>
    <p:sldId id="492" r:id="rId29"/>
    <p:sldId id="346" r:id="rId30"/>
    <p:sldId id="386" r:id="rId31"/>
    <p:sldId id="347" r:id="rId32"/>
    <p:sldId id="348" r:id="rId33"/>
    <p:sldId id="383" r:id="rId34"/>
    <p:sldId id="423" r:id="rId35"/>
    <p:sldId id="427" r:id="rId36"/>
    <p:sldId id="422" r:id="rId37"/>
    <p:sldId id="424" r:id="rId38"/>
    <p:sldId id="425" r:id="rId39"/>
    <p:sldId id="426" r:id="rId40"/>
    <p:sldId id="341" r:id="rId41"/>
    <p:sldId id="331" r:id="rId42"/>
    <p:sldId id="387" r:id="rId43"/>
    <p:sldId id="388" r:id="rId44"/>
    <p:sldId id="349" r:id="rId45"/>
    <p:sldId id="479" r:id="rId46"/>
    <p:sldId id="480" r:id="rId47"/>
    <p:sldId id="481" r:id="rId48"/>
    <p:sldId id="482" r:id="rId49"/>
    <p:sldId id="483" r:id="rId50"/>
    <p:sldId id="484" r:id="rId51"/>
    <p:sldId id="478" r:id="rId52"/>
    <p:sldId id="485" r:id="rId53"/>
    <p:sldId id="434" r:id="rId54"/>
    <p:sldId id="487" r:id="rId55"/>
    <p:sldId id="488" r:id="rId56"/>
    <p:sldId id="489" r:id="rId57"/>
    <p:sldId id="486" r:id="rId58"/>
    <p:sldId id="490" r:id="rId59"/>
    <p:sldId id="522" r:id="rId60"/>
    <p:sldId id="523" r:id="rId61"/>
    <p:sldId id="509" r:id="rId62"/>
    <p:sldId id="435" r:id="rId63"/>
    <p:sldId id="518" r:id="rId64"/>
    <p:sldId id="521" r:id="rId65"/>
    <p:sldId id="432" r:id="rId66"/>
    <p:sldId id="524" r:id="rId67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24" autoAdjust="0"/>
  </p:normalViewPr>
  <p:slideViewPr>
    <p:cSldViewPr>
      <p:cViewPr varScale="1">
        <p:scale>
          <a:sx n="72" d="100"/>
          <a:sy n="72" d="100"/>
        </p:scale>
        <p:origin x="-13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5" Type="http://schemas.openxmlformats.org/officeDocument/2006/relationships/image" Target="../media/image11.jpeg"/><Relationship Id="rId4" Type="http://schemas.openxmlformats.org/officeDocument/2006/relationships/image" Target="../media/image10.gif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gif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g"/><Relationship Id="rId4" Type="http://schemas.openxmlformats.org/officeDocument/2006/relationships/image" Target="../media/image23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g"/><Relationship Id="rId1" Type="http://schemas.openxmlformats.org/officeDocument/2006/relationships/image" Target="../media/image27.png"/><Relationship Id="rId6" Type="http://schemas.openxmlformats.org/officeDocument/2006/relationships/image" Target="../media/image32.jpeg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image" Target="../media/image35.jpeg"/><Relationship Id="rId5" Type="http://schemas.openxmlformats.org/officeDocument/2006/relationships/image" Target="../media/image39.jpeg"/><Relationship Id="rId4" Type="http://schemas.openxmlformats.org/officeDocument/2006/relationships/image" Target="../media/image38.gif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5" Type="http://schemas.openxmlformats.org/officeDocument/2006/relationships/image" Target="../media/image11.jpeg"/><Relationship Id="rId4" Type="http://schemas.openxmlformats.org/officeDocument/2006/relationships/image" Target="../media/image10.gif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gif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g"/><Relationship Id="rId4" Type="http://schemas.openxmlformats.org/officeDocument/2006/relationships/image" Target="../media/image23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g"/><Relationship Id="rId1" Type="http://schemas.openxmlformats.org/officeDocument/2006/relationships/image" Target="../media/image27.png"/><Relationship Id="rId6" Type="http://schemas.openxmlformats.org/officeDocument/2006/relationships/image" Target="../media/image32.jpeg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image" Target="../media/image35.jpeg"/><Relationship Id="rId5" Type="http://schemas.openxmlformats.org/officeDocument/2006/relationships/image" Target="../media/image39.jpeg"/><Relationship Id="rId4" Type="http://schemas.openxmlformats.org/officeDocument/2006/relationships/image" Target="../media/image38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CED454-6DC3-476F-A94B-F28C399EB2B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55BD411F-9D93-467D-9932-6DFD55FB54A0}">
      <dgm:prSet phldrT="[Texto]"/>
      <dgm:spPr/>
      <dgm:t>
        <a:bodyPr/>
        <a:lstStyle/>
        <a:p>
          <a:r>
            <a:rPr lang="pt-BR" dirty="0" smtClean="0"/>
            <a:t>Válvulas</a:t>
          </a:r>
          <a:endParaRPr lang="pt-BR" dirty="0"/>
        </a:p>
      </dgm:t>
    </dgm:pt>
    <dgm:pt modelId="{EE2C58DC-1D3F-466E-8E64-09E0117A30FB}" type="parTrans" cxnId="{D6B72605-E8D4-4EEE-97C2-87E44AC7C527}">
      <dgm:prSet/>
      <dgm:spPr/>
      <dgm:t>
        <a:bodyPr/>
        <a:lstStyle/>
        <a:p>
          <a:endParaRPr lang="pt-BR"/>
        </a:p>
      </dgm:t>
    </dgm:pt>
    <dgm:pt modelId="{C2D7E79A-AB2E-4450-B579-1E540282F21A}" type="sibTrans" cxnId="{D6B72605-E8D4-4EEE-97C2-87E44AC7C527}">
      <dgm:prSet/>
      <dgm:spPr/>
      <dgm:t>
        <a:bodyPr/>
        <a:lstStyle/>
        <a:p>
          <a:endParaRPr lang="pt-BR"/>
        </a:p>
      </dgm:t>
    </dgm:pt>
    <dgm:pt modelId="{97663BB9-6069-4F06-AAAF-2C97F28BC292}">
      <dgm:prSet phldrT="[Texto]"/>
      <dgm:spPr/>
      <dgm:t>
        <a:bodyPr/>
        <a:lstStyle/>
        <a:p>
          <a:r>
            <a:rPr lang="pt-BR" dirty="0" smtClean="0"/>
            <a:t>Uso Restrito</a:t>
          </a:r>
          <a:endParaRPr lang="pt-BR" dirty="0"/>
        </a:p>
      </dgm:t>
    </dgm:pt>
    <dgm:pt modelId="{75E97623-EA5F-4767-8589-09A115C48A76}" type="parTrans" cxnId="{6BBF7696-7560-423F-85D3-E1178F3B5F62}">
      <dgm:prSet/>
      <dgm:spPr/>
      <dgm:t>
        <a:bodyPr/>
        <a:lstStyle/>
        <a:p>
          <a:endParaRPr lang="pt-BR"/>
        </a:p>
      </dgm:t>
    </dgm:pt>
    <dgm:pt modelId="{B000492E-DCA2-455B-B76F-EC7E1403FADF}" type="sibTrans" cxnId="{6BBF7696-7560-423F-85D3-E1178F3B5F62}">
      <dgm:prSet/>
      <dgm:spPr/>
      <dgm:t>
        <a:bodyPr/>
        <a:lstStyle/>
        <a:p>
          <a:endParaRPr lang="pt-BR"/>
        </a:p>
      </dgm:t>
    </dgm:pt>
    <dgm:pt modelId="{F96C0AD1-77AB-4F6A-82A0-516879FAB918}">
      <dgm:prSet phldrT="[Texto]"/>
      <dgm:spPr/>
      <dgm:t>
        <a:bodyPr/>
        <a:lstStyle/>
        <a:p>
          <a:r>
            <a:rPr lang="pt-BR" dirty="0" smtClean="0"/>
            <a:t>Precisava ser Programado a cada tarefa</a:t>
          </a:r>
          <a:endParaRPr lang="pt-BR" dirty="0"/>
        </a:p>
      </dgm:t>
    </dgm:pt>
    <dgm:pt modelId="{5B596C1B-3A5F-4C17-B637-83960098811E}" type="parTrans" cxnId="{E84F0CE9-4B09-45BA-B2F5-116E7484608C}">
      <dgm:prSet/>
      <dgm:spPr/>
      <dgm:t>
        <a:bodyPr/>
        <a:lstStyle/>
        <a:p>
          <a:endParaRPr lang="pt-BR"/>
        </a:p>
      </dgm:t>
    </dgm:pt>
    <dgm:pt modelId="{E3502E36-11EA-4970-86F6-DB94FA68C306}" type="sibTrans" cxnId="{E84F0CE9-4B09-45BA-B2F5-116E7484608C}">
      <dgm:prSet/>
      <dgm:spPr/>
      <dgm:t>
        <a:bodyPr/>
        <a:lstStyle/>
        <a:p>
          <a:endParaRPr lang="pt-BR"/>
        </a:p>
      </dgm:t>
    </dgm:pt>
    <dgm:pt modelId="{E6D5547D-07CF-4150-AFCA-1E1CE475971B}">
      <dgm:prSet phldrT="[Texto]"/>
      <dgm:spPr/>
      <dgm:t>
        <a:bodyPr/>
        <a:lstStyle/>
        <a:p>
          <a:r>
            <a:rPr lang="pt-BR" dirty="0" smtClean="0"/>
            <a:t>Grande Consumo de Energia</a:t>
          </a:r>
          <a:endParaRPr lang="pt-BR" dirty="0"/>
        </a:p>
      </dgm:t>
    </dgm:pt>
    <dgm:pt modelId="{A720ECDA-506C-4FC9-93E1-DB13896E0495}" type="parTrans" cxnId="{F4BEFF00-89B5-4EDF-A9C8-E506C0C3ED0C}">
      <dgm:prSet/>
      <dgm:spPr/>
      <dgm:t>
        <a:bodyPr/>
        <a:lstStyle/>
        <a:p>
          <a:endParaRPr lang="pt-BR"/>
        </a:p>
      </dgm:t>
    </dgm:pt>
    <dgm:pt modelId="{5280CD59-5B5F-4D31-B1B2-3E2E3BD98383}" type="sibTrans" cxnId="{F4BEFF00-89B5-4EDF-A9C8-E506C0C3ED0C}">
      <dgm:prSet/>
      <dgm:spPr/>
      <dgm:t>
        <a:bodyPr/>
        <a:lstStyle/>
        <a:p>
          <a:endParaRPr lang="pt-BR"/>
        </a:p>
      </dgm:t>
    </dgm:pt>
    <dgm:pt modelId="{7792C447-508D-4B10-A5C9-CCFB999C9597}">
      <dgm:prSet phldrT="[Texto]"/>
      <dgm:spPr/>
      <dgm:t>
        <a:bodyPr/>
        <a:lstStyle/>
        <a:p>
          <a:r>
            <a:rPr lang="pt-BR" dirty="0" smtClean="0"/>
            <a:t>Problemas Frequentes</a:t>
          </a:r>
          <a:endParaRPr lang="pt-BR" dirty="0"/>
        </a:p>
      </dgm:t>
    </dgm:pt>
    <dgm:pt modelId="{7D88DB82-9A1D-470B-960A-9D8300C52893}" type="parTrans" cxnId="{14C9D591-7327-4BE0-8F6F-5E84A270E69D}">
      <dgm:prSet/>
      <dgm:spPr/>
      <dgm:t>
        <a:bodyPr/>
        <a:lstStyle/>
        <a:p>
          <a:endParaRPr lang="pt-BR"/>
        </a:p>
      </dgm:t>
    </dgm:pt>
    <dgm:pt modelId="{624994B9-EF04-4830-A9A9-E533C46466A8}" type="sibTrans" cxnId="{14C9D591-7327-4BE0-8F6F-5E84A270E69D}">
      <dgm:prSet/>
      <dgm:spPr/>
      <dgm:t>
        <a:bodyPr/>
        <a:lstStyle/>
        <a:p>
          <a:endParaRPr lang="pt-BR"/>
        </a:p>
      </dgm:t>
    </dgm:pt>
    <dgm:pt modelId="{4A6696BC-9EEE-4B01-8730-DCA39D730697}" type="pres">
      <dgm:prSet presAssocID="{D1CED454-6DC3-476F-A94B-F28C399EB2B4}" presName="linearFlow" presStyleCnt="0">
        <dgm:presLayoutVars>
          <dgm:dir/>
          <dgm:resizeHandles val="exact"/>
        </dgm:presLayoutVars>
      </dgm:prSet>
      <dgm:spPr/>
    </dgm:pt>
    <dgm:pt modelId="{3A34B5F0-CFD5-4913-AA64-7E97F8C84DEA}" type="pres">
      <dgm:prSet presAssocID="{55BD411F-9D93-467D-9932-6DFD55FB54A0}" presName="composite" presStyleCnt="0"/>
      <dgm:spPr/>
    </dgm:pt>
    <dgm:pt modelId="{DF583739-D403-4C80-9D20-043C075987ED}" type="pres">
      <dgm:prSet presAssocID="{55BD411F-9D93-467D-9932-6DFD55FB54A0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00" b="-38000"/>
          </a:stretch>
        </a:blipFill>
      </dgm:spPr>
    </dgm:pt>
    <dgm:pt modelId="{66659BF7-EF4B-4717-823F-BCB8764B8AA6}" type="pres">
      <dgm:prSet presAssocID="{55BD411F-9D93-467D-9932-6DFD55FB54A0}" presName="txShp" presStyleLbl="node1" presStyleIdx="0" presStyleCnt="5" custLinFactY="-90977" custLinFactNeighborX="-1976" custLinFactNeighborY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DED0980-5021-407E-A9C2-1DEC9C03DD33}" type="pres">
      <dgm:prSet presAssocID="{C2D7E79A-AB2E-4450-B579-1E540282F21A}" presName="spacing" presStyleCnt="0"/>
      <dgm:spPr/>
    </dgm:pt>
    <dgm:pt modelId="{628BC012-E5C3-439E-BD22-45AE5CE079F4}" type="pres">
      <dgm:prSet presAssocID="{97663BB9-6069-4F06-AAAF-2C97F28BC292}" presName="composite" presStyleCnt="0"/>
      <dgm:spPr/>
    </dgm:pt>
    <dgm:pt modelId="{2F0BA251-A54C-4A70-8514-EFA84642A3E5}" type="pres">
      <dgm:prSet presAssocID="{97663BB9-6069-4F06-AAAF-2C97F28BC292}" presName="imgShp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69F19548-7689-4567-B4DC-0C8F5A89BB1B}" type="pres">
      <dgm:prSet presAssocID="{97663BB9-6069-4F06-AAAF-2C97F28BC292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6A0238-6BA1-4B6A-95FD-1272F7125745}" type="pres">
      <dgm:prSet presAssocID="{B000492E-DCA2-455B-B76F-EC7E1403FADF}" presName="spacing" presStyleCnt="0"/>
      <dgm:spPr/>
    </dgm:pt>
    <dgm:pt modelId="{53900EF3-CCF7-404A-BD3D-94D52048CD4D}" type="pres">
      <dgm:prSet presAssocID="{F96C0AD1-77AB-4F6A-82A0-516879FAB918}" presName="composite" presStyleCnt="0"/>
      <dgm:spPr/>
    </dgm:pt>
    <dgm:pt modelId="{8F58BB4D-0125-463E-9F59-71BFDEC84F7D}" type="pres">
      <dgm:prSet presAssocID="{F96C0AD1-77AB-4F6A-82A0-516879FAB918}" presName="imgShp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42E2D4B3-59F8-4B09-B197-A1A604787800}" type="pres">
      <dgm:prSet presAssocID="{F96C0AD1-77AB-4F6A-82A0-516879FAB918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5276DBC-1A92-4DC7-8AF1-CB9D580041BB}" type="pres">
      <dgm:prSet presAssocID="{E3502E36-11EA-4970-86F6-DB94FA68C306}" presName="spacing" presStyleCnt="0"/>
      <dgm:spPr/>
    </dgm:pt>
    <dgm:pt modelId="{8FF11E1B-26E7-4252-9499-F116AECE97A4}" type="pres">
      <dgm:prSet presAssocID="{E6D5547D-07CF-4150-AFCA-1E1CE475971B}" presName="composite" presStyleCnt="0"/>
      <dgm:spPr/>
    </dgm:pt>
    <dgm:pt modelId="{107D5F25-4642-4251-83B1-9A3844314553}" type="pres">
      <dgm:prSet presAssocID="{E6D5547D-07CF-4150-AFCA-1E1CE475971B}" presName="imgShp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  <dgm:pt modelId="{7480954C-501B-4B5D-A18E-84F8C441514B}" type="pres">
      <dgm:prSet presAssocID="{E6D5547D-07CF-4150-AFCA-1E1CE475971B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78C645A-3D23-4370-8D07-409F48443EF1}" type="pres">
      <dgm:prSet presAssocID="{5280CD59-5B5F-4D31-B1B2-3E2E3BD98383}" presName="spacing" presStyleCnt="0"/>
      <dgm:spPr/>
    </dgm:pt>
    <dgm:pt modelId="{91831022-BDEF-463F-8BBB-B0EC4F22099E}" type="pres">
      <dgm:prSet presAssocID="{7792C447-508D-4B10-A5C9-CCFB999C9597}" presName="composite" presStyleCnt="0"/>
      <dgm:spPr/>
    </dgm:pt>
    <dgm:pt modelId="{12927420-8010-4F69-9D03-EDCFDEDAB811}" type="pres">
      <dgm:prSet presAssocID="{7792C447-508D-4B10-A5C9-CCFB999C9597}" presName="imgShp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E1AB8DF-5DC2-4248-9E4F-5EFB4DBBD6C0}" type="pres">
      <dgm:prSet presAssocID="{7792C447-508D-4B10-A5C9-CCFB999C9597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84F0CE9-4B09-45BA-B2F5-116E7484608C}" srcId="{D1CED454-6DC3-476F-A94B-F28C399EB2B4}" destId="{F96C0AD1-77AB-4F6A-82A0-516879FAB918}" srcOrd="2" destOrd="0" parTransId="{5B596C1B-3A5F-4C17-B637-83960098811E}" sibTransId="{E3502E36-11EA-4970-86F6-DB94FA68C306}"/>
    <dgm:cxn modelId="{D8244FC9-857E-49D7-B8C9-7557A60771DB}" type="presOf" srcId="{7792C447-508D-4B10-A5C9-CCFB999C9597}" destId="{5E1AB8DF-5DC2-4248-9E4F-5EFB4DBBD6C0}" srcOrd="0" destOrd="0" presId="urn:microsoft.com/office/officeart/2005/8/layout/vList3"/>
    <dgm:cxn modelId="{07C30A82-F95D-4E41-89AE-934F34525BB1}" type="presOf" srcId="{55BD411F-9D93-467D-9932-6DFD55FB54A0}" destId="{66659BF7-EF4B-4717-823F-BCB8764B8AA6}" srcOrd="0" destOrd="0" presId="urn:microsoft.com/office/officeart/2005/8/layout/vList3"/>
    <dgm:cxn modelId="{F4BEFF00-89B5-4EDF-A9C8-E506C0C3ED0C}" srcId="{D1CED454-6DC3-476F-A94B-F28C399EB2B4}" destId="{E6D5547D-07CF-4150-AFCA-1E1CE475971B}" srcOrd="3" destOrd="0" parTransId="{A720ECDA-506C-4FC9-93E1-DB13896E0495}" sibTransId="{5280CD59-5B5F-4D31-B1B2-3E2E3BD98383}"/>
    <dgm:cxn modelId="{14C9D591-7327-4BE0-8F6F-5E84A270E69D}" srcId="{D1CED454-6DC3-476F-A94B-F28C399EB2B4}" destId="{7792C447-508D-4B10-A5C9-CCFB999C9597}" srcOrd="4" destOrd="0" parTransId="{7D88DB82-9A1D-470B-960A-9D8300C52893}" sibTransId="{624994B9-EF04-4830-A9A9-E533C46466A8}"/>
    <dgm:cxn modelId="{41064739-03FA-4485-9F8D-E015786E5EE8}" type="presOf" srcId="{D1CED454-6DC3-476F-A94B-F28C399EB2B4}" destId="{4A6696BC-9EEE-4B01-8730-DCA39D730697}" srcOrd="0" destOrd="0" presId="urn:microsoft.com/office/officeart/2005/8/layout/vList3"/>
    <dgm:cxn modelId="{D6B72605-E8D4-4EEE-97C2-87E44AC7C527}" srcId="{D1CED454-6DC3-476F-A94B-F28C399EB2B4}" destId="{55BD411F-9D93-467D-9932-6DFD55FB54A0}" srcOrd="0" destOrd="0" parTransId="{EE2C58DC-1D3F-466E-8E64-09E0117A30FB}" sibTransId="{C2D7E79A-AB2E-4450-B579-1E540282F21A}"/>
    <dgm:cxn modelId="{4CB16A09-C3CA-4040-830B-80D0FABBECA2}" type="presOf" srcId="{F96C0AD1-77AB-4F6A-82A0-516879FAB918}" destId="{42E2D4B3-59F8-4B09-B197-A1A604787800}" srcOrd="0" destOrd="0" presId="urn:microsoft.com/office/officeart/2005/8/layout/vList3"/>
    <dgm:cxn modelId="{8FF7F26E-198C-4AD9-8EF1-51718BFE5A17}" type="presOf" srcId="{E6D5547D-07CF-4150-AFCA-1E1CE475971B}" destId="{7480954C-501B-4B5D-A18E-84F8C441514B}" srcOrd="0" destOrd="0" presId="urn:microsoft.com/office/officeart/2005/8/layout/vList3"/>
    <dgm:cxn modelId="{1849D25C-9094-4000-8A56-445B3FED3B5F}" type="presOf" srcId="{97663BB9-6069-4F06-AAAF-2C97F28BC292}" destId="{69F19548-7689-4567-B4DC-0C8F5A89BB1B}" srcOrd="0" destOrd="0" presId="urn:microsoft.com/office/officeart/2005/8/layout/vList3"/>
    <dgm:cxn modelId="{6BBF7696-7560-423F-85D3-E1178F3B5F62}" srcId="{D1CED454-6DC3-476F-A94B-F28C399EB2B4}" destId="{97663BB9-6069-4F06-AAAF-2C97F28BC292}" srcOrd="1" destOrd="0" parTransId="{75E97623-EA5F-4767-8589-09A115C48A76}" sibTransId="{B000492E-DCA2-455B-B76F-EC7E1403FADF}"/>
    <dgm:cxn modelId="{0DDF5980-94C9-437D-8B38-0051D990ADE8}" type="presParOf" srcId="{4A6696BC-9EEE-4B01-8730-DCA39D730697}" destId="{3A34B5F0-CFD5-4913-AA64-7E97F8C84DEA}" srcOrd="0" destOrd="0" presId="urn:microsoft.com/office/officeart/2005/8/layout/vList3"/>
    <dgm:cxn modelId="{EBC327A6-E4DF-4BF3-B619-B7AF434D9474}" type="presParOf" srcId="{3A34B5F0-CFD5-4913-AA64-7E97F8C84DEA}" destId="{DF583739-D403-4C80-9D20-043C075987ED}" srcOrd="0" destOrd="0" presId="urn:microsoft.com/office/officeart/2005/8/layout/vList3"/>
    <dgm:cxn modelId="{FA7A882B-50BD-4DAF-A8FD-585BC9199BD6}" type="presParOf" srcId="{3A34B5F0-CFD5-4913-AA64-7E97F8C84DEA}" destId="{66659BF7-EF4B-4717-823F-BCB8764B8AA6}" srcOrd="1" destOrd="0" presId="urn:microsoft.com/office/officeart/2005/8/layout/vList3"/>
    <dgm:cxn modelId="{B0D2D538-8406-46E8-A81A-38043DDE9010}" type="presParOf" srcId="{4A6696BC-9EEE-4B01-8730-DCA39D730697}" destId="{EDED0980-5021-407E-A9C2-1DEC9C03DD33}" srcOrd="1" destOrd="0" presId="urn:microsoft.com/office/officeart/2005/8/layout/vList3"/>
    <dgm:cxn modelId="{BEA02082-B05C-4653-8E88-0D68F7722678}" type="presParOf" srcId="{4A6696BC-9EEE-4B01-8730-DCA39D730697}" destId="{628BC012-E5C3-439E-BD22-45AE5CE079F4}" srcOrd="2" destOrd="0" presId="urn:microsoft.com/office/officeart/2005/8/layout/vList3"/>
    <dgm:cxn modelId="{7A6CDA4B-9B6C-4FB1-8016-81CCAA78A562}" type="presParOf" srcId="{628BC012-E5C3-439E-BD22-45AE5CE079F4}" destId="{2F0BA251-A54C-4A70-8514-EFA84642A3E5}" srcOrd="0" destOrd="0" presId="urn:microsoft.com/office/officeart/2005/8/layout/vList3"/>
    <dgm:cxn modelId="{62FD7EDC-02FD-4B26-9FCE-DFCB37647101}" type="presParOf" srcId="{628BC012-E5C3-439E-BD22-45AE5CE079F4}" destId="{69F19548-7689-4567-B4DC-0C8F5A89BB1B}" srcOrd="1" destOrd="0" presId="urn:microsoft.com/office/officeart/2005/8/layout/vList3"/>
    <dgm:cxn modelId="{B28E8EFE-CEBF-4031-B576-4F5E7DD7B1A8}" type="presParOf" srcId="{4A6696BC-9EEE-4B01-8730-DCA39D730697}" destId="{3A6A0238-6BA1-4B6A-95FD-1272F7125745}" srcOrd="3" destOrd="0" presId="urn:microsoft.com/office/officeart/2005/8/layout/vList3"/>
    <dgm:cxn modelId="{7C97DF6F-EA75-4F6B-8705-08310586C8AF}" type="presParOf" srcId="{4A6696BC-9EEE-4B01-8730-DCA39D730697}" destId="{53900EF3-CCF7-404A-BD3D-94D52048CD4D}" srcOrd="4" destOrd="0" presId="urn:microsoft.com/office/officeart/2005/8/layout/vList3"/>
    <dgm:cxn modelId="{D62AA2D2-DB0F-4867-8F7F-F79F951A656F}" type="presParOf" srcId="{53900EF3-CCF7-404A-BD3D-94D52048CD4D}" destId="{8F58BB4D-0125-463E-9F59-71BFDEC84F7D}" srcOrd="0" destOrd="0" presId="urn:microsoft.com/office/officeart/2005/8/layout/vList3"/>
    <dgm:cxn modelId="{9BE8CF47-3768-42E1-BF19-415ACB2B89DF}" type="presParOf" srcId="{53900EF3-CCF7-404A-BD3D-94D52048CD4D}" destId="{42E2D4B3-59F8-4B09-B197-A1A604787800}" srcOrd="1" destOrd="0" presId="urn:microsoft.com/office/officeart/2005/8/layout/vList3"/>
    <dgm:cxn modelId="{82105067-02B8-4F93-910D-22C6BF7E37EA}" type="presParOf" srcId="{4A6696BC-9EEE-4B01-8730-DCA39D730697}" destId="{A5276DBC-1A92-4DC7-8AF1-CB9D580041BB}" srcOrd="5" destOrd="0" presId="urn:microsoft.com/office/officeart/2005/8/layout/vList3"/>
    <dgm:cxn modelId="{8F283E79-7162-4B2D-B160-E2863544FFEF}" type="presParOf" srcId="{4A6696BC-9EEE-4B01-8730-DCA39D730697}" destId="{8FF11E1B-26E7-4252-9499-F116AECE97A4}" srcOrd="6" destOrd="0" presId="urn:microsoft.com/office/officeart/2005/8/layout/vList3"/>
    <dgm:cxn modelId="{D364FA88-9217-4E62-9525-019251219547}" type="presParOf" srcId="{8FF11E1B-26E7-4252-9499-F116AECE97A4}" destId="{107D5F25-4642-4251-83B1-9A3844314553}" srcOrd="0" destOrd="0" presId="urn:microsoft.com/office/officeart/2005/8/layout/vList3"/>
    <dgm:cxn modelId="{AC701C95-4020-4983-9523-F1C4FD1AE9DC}" type="presParOf" srcId="{8FF11E1B-26E7-4252-9499-F116AECE97A4}" destId="{7480954C-501B-4B5D-A18E-84F8C441514B}" srcOrd="1" destOrd="0" presId="urn:microsoft.com/office/officeart/2005/8/layout/vList3"/>
    <dgm:cxn modelId="{F9786A6E-B1C7-444E-80E1-1D9B9981EF52}" type="presParOf" srcId="{4A6696BC-9EEE-4B01-8730-DCA39D730697}" destId="{578C645A-3D23-4370-8D07-409F48443EF1}" srcOrd="7" destOrd="0" presId="urn:microsoft.com/office/officeart/2005/8/layout/vList3"/>
    <dgm:cxn modelId="{984700B5-58D2-4AFB-B91B-B0D16D14BA92}" type="presParOf" srcId="{4A6696BC-9EEE-4B01-8730-DCA39D730697}" destId="{91831022-BDEF-463F-8BBB-B0EC4F22099E}" srcOrd="8" destOrd="0" presId="urn:microsoft.com/office/officeart/2005/8/layout/vList3"/>
    <dgm:cxn modelId="{8F24A890-6189-4A1B-B66F-E77C4B5063DA}" type="presParOf" srcId="{91831022-BDEF-463F-8BBB-B0EC4F22099E}" destId="{12927420-8010-4F69-9D03-EDCFDEDAB811}" srcOrd="0" destOrd="0" presId="urn:microsoft.com/office/officeart/2005/8/layout/vList3"/>
    <dgm:cxn modelId="{936EE68F-4324-4CB1-983E-1707EF2F90CF}" type="presParOf" srcId="{91831022-BDEF-463F-8BBB-B0EC4F22099E}" destId="{5E1AB8DF-5DC2-4248-9E4F-5EFB4DBBD6C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BD9A34-8CBE-4804-A9F2-F70DC0D703F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2C9BF83-31AE-4038-81D9-C59BCDF3AE29}">
      <dgm:prSet phldrT="[Texto]"/>
      <dgm:spPr/>
      <dgm:t>
        <a:bodyPr/>
        <a:lstStyle/>
        <a:p>
          <a:r>
            <a:rPr lang="pt-BR" dirty="0" smtClean="0"/>
            <a:t>Uso Comercial</a:t>
          </a:r>
          <a:endParaRPr lang="pt-BR" dirty="0"/>
        </a:p>
      </dgm:t>
    </dgm:pt>
    <dgm:pt modelId="{C670CD2A-C431-40E1-85E6-DD70ADC1E3C8}" type="parTrans" cxnId="{03741851-6DAC-47CE-831D-5EBD43A01FFD}">
      <dgm:prSet/>
      <dgm:spPr/>
      <dgm:t>
        <a:bodyPr/>
        <a:lstStyle/>
        <a:p>
          <a:endParaRPr lang="pt-BR"/>
        </a:p>
      </dgm:t>
    </dgm:pt>
    <dgm:pt modelId="{ABF57418-7CAA-474A-8AC1-F9BFA2136166}" type="sibTrans" cxnId="{03741851-6DAC-47CE-831D-5EBD43A01FFD}">
      <dgm:prSet/>
      <dgm:spPr/>
      <dgm:t>
        <a:bodyPr/>
        <a:lstStyle/>
        <a:p>
          <a:endParaRPr lang="pt-BR"/>
        </a:p>
      </dgm:t>
    </dgm:pt>
    <dgm:pt modelId="{58EAB6BB-642F-42D9-A78E-F8D58BF9967A}">
      <dgm:prSet phldrT="[Texto]"/>
      <dgm:spPr/>
      <dgm:t>
        <a:bodyPr/>
        <a:lstStyle/>
        <a:p>
          <a:r>
            <a:rPr lang="pt-BR" dirty="0" smtClean="0"/>
            <a:t>Tamanho gigantesco</a:t>
          </a:r>
          <a:endParaRPr lang="pt-BR" dirty="0"/>
        </a:p>
      </dgm:t>
    </dgm:pt>
    <dgm:pt modelId="{91BA547E-1D66-4801-B286-1AFC75718162}" type="parTrans" cxnId="{14B2FAE4-D9EF-4AE8-A989-7219F30E1175}">
      <dgm:prSet/>
      <dgm:spPr/>
      <dgm:t>
        <a:bodyPr/>
        <a:lstStyle/>
        <a:p>
          <a:endParaRPr lang="pt-BR"/>
        </a:p>
      </dgm:t>
    </dgm:pt>
    <dgm:pt modelId="{0615AE0F-7CB1-4168-9274-51ED3013A318}" type="sibTrans" cxnId="{14B2FAE4-D9EF-4AE8-A989-7219F30E1175}">
      <dgm:prSet/>
      <dgm:spPr/>
      <dgm:t>
        <a:bodyPr/>
        <a:lstStyle/>
        <a:p>
          <a:endParaRPr lang="pt-BR"/>
        </a:p>
      </dgm:t>
    </dgm:pt>
    <dgm:pt modelId="{4DC8C01A-F6D6-432C-ABD1-937A47BC527C}">
      <dgm:prSet phldrT="[Texto]"/>
      <dgm:spPr/>
      <dgm:t>
        <a:bodyPr/>
        <a:lstStyle/>
        <a:p>
          <a:r>
            <a:rPr lang="pt-BR" dirty="0" smtClean="0"/>
            <a:t>Uso de transístores</a:t>
          </a:r>
          <a:endParaRPr lang="pt-BR" dirty="0"/>
        </a:p>
      </dgm:t>
    </dgm:pt>
    <dgm:pt modelId="{5FEC14D6-3B92-4DAE-8C8B-AD84A8D70EB6}" type="parTrans" cxnId="{DF151A0B-266A-422E-8143-1CFD90596DB7}">
      <dgm:prSet/>
      <dgm:spPr/>
      <dgm:t>
        <a:bodyPr/>
        <a:lstStyle/>
        <a:p>
          <a:endParaRPr lang="pt-BR"/>
        </a:p>
      </dgm:t>
    </dgm:pt>
    <dgm:pt modelId="{F55BC48E-677E-4148-A6FC-94A082A65CC7}" type="sibTrans" cxnId="{DF151A0B-266A-422E-8143-1CFD90596DB7}">
      <dgm:prSet/>
      <dgm:spPr/>
      <dgm:t>
        <a:bodyPr/>
        <a:lstStyle/>
        <a:p>
          <a:endParaRPr lang="pt-BR"/>
        </a:p>
      </dgm:t>
    </dgm:pt>
    <dgm:pt modelId="{300A6B9E-41E9-4B4B-8F4D-01A1A4B02E11}" type="pres">
      <dgm:prSet presAssocID="{7FBD9A34-8CBE-4804-A9F2-F70DC0D703FE}" presName="linearFlow" presStyleCnt="0">
        <dgm:presLayoutVars>
          <dgm:dir/>
          <dgm:resizeHandles val="exact"/>
        </dgm:presLayoutVars>
      </dgm:prSet>
      <dgm:spPr/>
    </dgm:pt>
    <dgm:pt modelId="{B7FD3902-BCF5-4777-AD54-5F75E6DD5ADE}" type="pres">
      <dgm:prSet presAssocID="{E2C9BF83-31AE-4038-81D9-C59BCDF3AE29}" presName="composite" presStyleCnt="0"/>
      <dgm:spPr/>
    </dgm:pt>
    <dgm:pt modelId="{C21AB80E-B3B4-4274-91C6-F2F8DAE26CFC}" type="pres">
      <dgm:prSet presAssocID="{E2C9BF83-31AE-4038-81D9-C59BCDF3AE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4B2DFBDF-B4AC-46B7-8F67-F5AF411C9757}" type="pres">
      <dgm:prSet presAssocID="{E2C9BF83-31AE-4038-81D9-C59BCDF3AE29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3A8EB33-FB2D-417F-B192-4968637D1E3D}" type="pres">
      <dgm:prSet presAssocID="{ABF57418-7CAA-474A-8AC1-F9BFA2136166}" presName="spacing" presStyleCnt="0"/>
      <dgm:spPr/>
    </dgm:pt>
    <dgm:pt modelId="{8CC753CB-2E07-4EA2-BFE8-00CE2166FB0C}" type="pres">
      <dgm:prSet presAssocID="{58EAB6BB-642F-42D9-A78E-F8D58BF9967A}" presName="composite" presStyleCnt="0"/>
      <dgm:spPr/>
    </dgm:pt>
    <dgm:pt modelId="{4F1D4B47-C1DB-4A21-AE7D-9C165AAAD1B6}" type="pres">
      <dgm:prSet presAssocID="{58EAB6BB-642F-42D9-A78E-F8D58BF9967A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8EBC8C07-65CC-4FAD-9C98-1543888CDDFA}" type="pres">
      <dgm:prSet presAssocID="{58EAB6BB-642F-42D9-A78E-F8D58BF9967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E44C9B2-704D-4528-8F34-2869EDBD766D}" type="pres">
      <dgm:prSet presAssocID="{0615AE0F-7CB1-4168-9274-51ED3013A318}" presName="spacing" presStyleCnt="0"/>
      <dgm:spPr/>
    </dgm:pt>
    <dgm:pt modelId="{ADF7796E-FD75-4F27-84CA-55DC728B7B3B}" type="pres">
      <dgm:prSet presAssocID="{4DC8C01A-F6D6-432C-ABD1-937A47BC527C}" presName="composite" presStyleCnt="0"/>
      <dgm:spPr/>
    </dgm:pt>
    <dgm:pt modelId="{5619074C-2AD9-464E-AD93-7EED3940C838}" type="pres">
      <dgm:prSet presAssocID="{4DC8C01A-F6D6-432C-ABD1-937A47BC527C}" presName="imgShp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8D8359F-4CA4-43F9-B5AE-3149D642696B}" type="pres">
      <dgm:prSet presAssocID="{4DC8C01A-F6D6-432C-ABD1-937A47BC527C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3741851-6DAC-47CE-831D-5EBD43A01FFD}" srcId="{7FBD9A34-8CBE-4804-A9F2-F70DC0D703FE}" destId="{E2C9BF83-31AE-4038-81D9-C59BCDF3AE29}" srcOrd="0" destOrd="0" parTransId="{C670CD2A-C431-40E1-85E6-DD70ADC1E3C8}" sibTransId="{ABF57418-7CAA-474A-8AC1-F9BFA2136166}"/>
    <dgm:cxn modelId="{B212A633-5E11-4985-8E94-C9B31422563C}" type="presOf" srcId="{E2C9BF83-31AE-4038-81D9-C59BCDF3AE29}" destId="{4B2DFBDF-B4AC-46B7-8F67-F5AF411C9757}" srcOrd="0" destOrd="0" presId="urn:microsoft.com/office/officeart/2005/8/layout/vList3"/>
    <dgm:cxn modelId="{BE3444FF-6A9D-4BE1-A86E-6C4638AB6BA1}" type="presOf" srcId="{7FBD9A34-8CBE-4804-A9F2-F70DC0D703FE}" destId="{300A6B9E-41E9-4B4B-8F4D-01A1A4B02E11}" srcOrd="0" destOrd="0" presId="urn:microsoft.com/office/officeart/2005/8/layout/vList3"/>
    <dgm:cxn modelId="{37D367F5-A301-43D2-B636-62041E313D96}" type="presOf" srcId="{58EAB6BB-642F-42D9-A78E-F8D58BF9967A}" destId="{8EBC8C07-65CC-4FAD-9C98-1543888CDDFA}" srcOrd="0" destOrd="0" presId="urn:microsoft.com/office/officeart/2005/8/layout/vList3"/>
    <dgm:cxn modelId="{14B2FAE4-D9EF-4AE8-A989-7219F30E1175}" srcId="{7FBD9A34-8CBE-4804-A9F2-F70DC0D703FE}" destId="{58EAB6BB-642F-42D9-A78E-F8D58BF9967A}" srcOrd="1" destOrd="0" parTransId="{91BA547E-1D66-4801-B286-1AFC75718162}" sibTransId="{0615AE0F-7CB1-4168-9274-51ED3013A318}"/>
    <dgm:cxn modelId="{DF151A0B-266A-422E-8143-1CFD90596DB7}" srcId="{7FBD9A34-8CBE-4804-A9F2-F70DC0D703FE}" destId="{4DC8C01A-F6D6-432C-ABD1-937A47BC527C}" srcOrd="2" destOrd="0" parTransId="{5FEC14D6-3B92-4DAE-8C8B-AD84A8D70EB6}" sibTransId="{F55BC48E-677E-4148-A6FC-94A082A65CC7}"/>
    <dgm:cxn modelId="{AE83C75F-CD24-4631-B658-8A57F751B686}" type="presOf" srcId="{4DC8C01A-F6D6-432C-ABD1-937A47BC527C}" destId="{88D8359F-4CA4-43F9-B5AE-3149D642696B}" srcOrd="0" destOrd="0" presId="urn:microsoft.com/office/officeart/2005/8/layout/vList3"/>
    <dgm:cxn modelId="{3C4795F2-319C-4AC3-8D4D-BA64C52F1C5F}" type="presParOf" srcId="{300A6B9E-41E9-4B4B-8F4D-01A1A4B02E11}" destId="{B7FD3902-BCF5-4777-AD54-5F75E6DD5ADE}" srcOrd="0" destOrd="0" presId="urn:microsoft.com/office/officeart/2005/8/layout/vList3"/>
    <dgm:cxn modelId="{5422AC5F-36F9-4EB6-8773-EEC0C2617F08}" type="presParOf" srcId="{B7FD3902-BCF5-4777-AD54-5F75E6DD5ADE}" destId="{C21AB80E-B3B4-4274-91C6-F2F8DAE26CFC}" srcOrd="0" destOrd="0" presId="urn:microsoft.com/office/officeart/2005/8/layout/vList3"/>
    <dgm:cxn modelId="{AC61AB58-DBBE-4C62-AEC8-B780416278BE}" type="presParOf" srcId="{B7FD3902-BCF5-4777-AD54-5F75E6DD5ADE}" destId="{4B2DFBDF-B4AC-46B7-8F67-F5AF411C9757}" srcOrd="1" destOrd="0" presId="urn:microsoft.com/office/officeart/2005/8/layout/vList3"/>
    <dgm:cxn modelId="{E05706B1-113A-4213-A34E-D9F6BA2B0116}" type="presParOf" srcId="{300A6B9E-41E9-4B4B-8F4D-01A1A4B02E11}" destId="{B3A8EB33-FB2D-417F-B192-4968637D1E3D}" srcOrd="1" destOrd="0" presId="urn:microsoft.com/office/officeart/2005/8/layout/vList3"/>
    <dgm:cxn modelId="{C7B2E477-2ABE-47E2-8747-E691AAAE114C}" type="presParOf" srcId="{300A6B9E-41E9-4B4B-8F4D-01A1A4B02E11}" destId="{8CC753CB-2E07-4EA2-BFE8-00CE2166FB0C}" srcOrd="2" destOrd="0" presId="urn:microsoft.com/office/officeart/2005/8/layout/vList3"/>
    <dgm:cxn modelId="{A5F4CABE-6F18-4951-AEF5-2A58FC6B5DF3}" type="presParOf" srcId="{8CC753CB-2E07-4EA2-BFE8-00CE2166FB0C}" destId="{4F1D4B47-C1DB-4A21-AE7D-9C165AAAD1B6}" srcOrd="0" destOrd="0" presId="urn:microsoft.com/office/officeart/2005/8/layout/vList3"/>
    <dgm:cxn modelId="{90B8C5FE-ED6C-4629-9D92-35459C329E90}" type="presParOf" srcId="{8CC753CB-2E07-4EA2-BFE8-00CE2166FB0C}" destId="{8EBC8C07-65CC-4FAD-9C98-1543888CDDFA}" srcOrd="1" destOrd="0" presId="urn:microsoft.com/office/officeart/2005/8/layout/vList3"/>
    <dgm:cxn modelId="{3EDDCC97-27DD-4A21-B03F-CA10B7186060}" type="presParOf" srcId="{300A6B9E-41E9-4B4B-8F4D-01A1A4B02E11}" destId="{7E44C9B2-704D-4528-8F34-2869EDBD766D}" srcOrd="3" destOrd="0" presId="urn:microsoft.com/office/officeart/2005/8/layout/vList3"/>
    <dgm:cxn modelId="{4917FBA3-DE0E-4709-8ED7-7F1F47BE46A2}" type="presParOf" srcId="{300A6B9E-41E9-4B4B-8F4D-01A1A4B02E11}" destId="{ADF7796E-FD75-4F27-84CA-55DC728B7B3B}" srcOrd="4" destOrd="0" presId="urn:microsoft.com/office/officeart/2005/8/layout/vList3"/>
    <dgm:cxn modelId="{42BF5D1C-5CBC-41F5-9898-3F5ABC307999}" type="presParOf" srcId="{ADF7796E-FD75-4F27-84CA-55DC728B7B3B}" destId="{5619074C-2AD9-464E-AD93-7EED3940C838}" srcOrd="0" destOrd="0" presId="urn:microsoft.com/office/officeart/2005/8/layout/vList3"/>
    <dgm:cxn modelId="{DB1B01EC-B5E5-41AF-BBC3-A40C8FE0A5D3}" type="presParOf" srcId="{ADF7796E-FD75-4F27-84CA-55DC728B7B3B}" destId="{88D8359F-4CA4-43F9-B5AE-3149D642696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EF4C22-9F52-428D-AA5C-95F48949D6B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2A094E8E-70E8-4824-9E48-08993F9937DB}">
      <dgm:prSet phldrT="[Texto]"/>
      <dgm:spPr/>
      <dgm:t>
        <a:bodyPr/>
        <a:lstStyle/>
        <a:p>
          <a:r>
            <a:rPr lang="pt-BR" dirty="0" smtClean="0"/>
            <a:t>Circuitos integrados</a:t>
          </a:r>
          <a:endParaRPr lang="pt-BR" dirty="0"/>
        </a:p>
      </dgm:t>
    </dgm:pt>
    <dgm:pt modelId="{08505845-65AF-4CEF-A993-73B5B88001A9}" type="parTrans" cxnId="{82D60F8C-C4FC-4AF7-967B-F1184CF1CD1E}">
      <dgm:prSet/>
      <dgm:spPr/>
      <dgm:t>
        <a:bodyPr/>
        <a:lstStyle/>
        <a:p>
          <a:endParaRPr lang="pt-BR"/>
        </a:p>
      </dgm:t>
    </dgm:pt>
    <dgm:pt modelId="{190DD231-56D7-46DA-9B19-A5B1489915B9}" type="sibTrans" cxnId="{82D60F8C-C4FC-4AF7-967B-F1184CF1CD1E}">
      <dgm:prSet/>
      <dgm:spPr/>
      <dgm:t>
        <a:bodyPr/>
        <a:lstStyle/>
        <a:p>
          <a:endParaRPr lang="pt-BR"/>
        </a:p>
      </dgm:t>
    </dgm:pt>
    <dgm:pt modelId="{3E617853-AC85-4654-AA2D-088CED13C389}">
      <dgm:prSet phldrT="[Texto]"/>
      <dgm:spPr/>
      <dgm:t>
        <a:bodyPr/>
        <a:lstStyle/>
        <a:p>
          <a:r>
            <a:rPr lang="pt-BR" dirty="0" smtClean="0"/>
            <a:t>Diminuição do tamanho</a:t>
          </a:r>
          <a:endParaRPr lang="pt-BR" dirty="0"/>
        </a:p>
      </dgm:t>
    </dgm:pt>
    <dgm:pt modelId="{ACF12A13-ABDE-4288-A8F2-715F5AD9837E}" type="parTrans" cxnId="{A1DF3EC3-2E9C-4BEB-B7C1-1181E4118662}">
      <dgm:prSet/>
      <dgm:spPr/>
      <dgm:t>
        <a:bodyPr/>
        <a:lstStyle/>
        <a:p>
          <a:endParaRPr lang="pt-BR"/>
        </a:p>
      </dgm:t>
    </dgm:pt>
    <dgm:pt modelId="{4A1DACB1-126D-42C9-949D-6704747A553C}" type="sibTrans" cxnId="{A1DF3EC3-2E9C-4BEB-B7C1-1181E4118662}">
      <dgm:prSet/>
      <dgm:spPr/>
      <dgm:t>
        <a:bodyPr/>
        <a:lstStyle/>
        <a:p>
          <a:endParaRPr lang="pt-BR"/>
        </a:p>
      </dgm:t>
    </dgm:pt>
    <dgm:pt modelId="{EAFE1B18-3B9F-42F9-9660-2ADD5CD134BD}">
      <dgm:prSet phldrT="[Texto]"/>
      <dgm:spPr/>
      <dgm:t>
        <a:bodyPr/>
        <a:lstStyle/>
        <a:p>
          <a:r>
            <a:rPr lang="pt-BR" dirty="0" smtClean="0"/>
            <a:t>Maior capacidade de processamento</a:t>
          </a:r>
        </a:p>
      </dgm:t>
    </dgm:pt>
    <dgm:pt modelId="{B5490143-0B90-4A62-92C2-C153C8A40BB1}" type="parTrans" cxnId="{3F6323D6-BD82-4E31-AD5E-6E4F0CE0AF0C}">
      <dgm:prSet/>
      <dgm:spPr/>
      <dgm:t>
        <a:bodyPr/>
        <a:lstStyle/>
        <a:p>
          <a:endParaRPr lang="pt-BR"/>
        </a:p>
      </dgm:t>
    </dgm:pt>
    <dgm:pt modelId="{3DC153F6-36A6-45AC-92F1-E6B786F3CE00}" type="sibTrans" cxnId="{3F6323D6-BD82-4E31-AD5E-6E4F0CE0AF0C}">
      <dgm:prSet/>
      <dgm:spPr/>
      <dgm:t>
        <a:bodyPr/>
        <a:lstStyle/>
        <a:p>
          <a:endParaRPr lang="pt-BR"/>
        </a:p>
      </dgm:t>
    </dgm:pt>
    <dgm:pt modelId="{46317DEC-A773-40C4-A7CA-0FE3613EE9EC}">
      <dgm:prSet phldrT="[Texto]"/>
      <dgm:spPr/>
      <dgm:t>
        <a:bodyPr/>
        <a:lstStyle/>
        <a:p>
          <a:r>
            <a:rPr lang="pt-BR" dirty="0" smtClean="0"/>
            <a:t>Computador Pessoal</a:t>
          </a:r>
        </a:p>
      </dgm:t>
    </dgm:pt>
    <dgm:pt modelId="{175BB656-7CC7-4925-B534-54C404535647}" type="parTrans" cxnId="{2F269F1D-8F10-4984-95B8-D7842ABAAA30}">
      <dgm:prSet/>
      <dgm:spPr/>
      <dgm:t>
        <a:bodyPr/>
        <a:lstStyle/>
        <a:p>
          <a:endParaRPr lang="pt-BR"/>
        </a:p>
      </dgm:t>
    </dgm:pt>
    <dgm:pt modelId="{EECCF751-4A18-4F8C-ABF0-E15426D4B972}" type="sibTrans" cxnId="{2F269F1D-8F10-4984-95B8-D7842ABAAA30}">
      <dgm:prSet/>
      <dgm:spPr/>
      <dgm:t>
        <a:bodyPr/>
        <a:lstStyle/>
        <a:p>
          <a:endParaRPr lang="pt-BR"/>
        </a:p>
      </dgm:t>
    </dgm:pt>
    <dgm:pt modelId="{CB3A4E97-0547-4A2C-9791-342AB240E9FF}" type="pres">
      <dgm:prSet presAssocID="{FCEF4C22-9F52-428D-AA5C-95F48949D6B0}" presName="linearFlow" presStyleCnt="0">
        <dgm:presLayoutVars>
          <dgm:dir/>
          <dgm:resizeHandles val="exact"/>
        </dgm:presLayoutVars>
      </dgm:prSet>
      <dgm:spPr/>
    </dgm:pt>
    <dgm:pt modelId="{03A69A3B-04B9-4924-8A1E-044320D55FB2}" type="pres">
      <dgm:prSet presAssocID="{2A094E8E-70E8-4824-9E48-08993F9937DB}" presName="composite" presStyleCnt="0"/>
      <dgm:spPr/>
    </dgm:pt>
    <dgm:pt modelId="{2997DF16-4959-4C50-9139-FB9EA898A6CD}" type="pres">
      <dgm:prSet presAssocID="{2A094E8E-70E8-4824-9E48-08993F9937DB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425DC9F8-71A8-4302-9EEA-32A1363770E8}" type="pres">
      <dgm:prSet presAssocID="{2A094E8E-70E8-4824-9E48-08993F9937DB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48DC740-8FBA-4DFA-BBD9-C08BA1F8F580}" type="pres">
      <dgm:prSet presAssocID="{190DD231-56D7-46DA-9B19-A5B1489915B9}" presName="spacing" presStyleCnt="0"/>
      <dgm:spPr/>
    </dgm:pt>
    <dgm:pt modelId="{479FE7A2-B5DA-4A22-9FEC-1754F1664C6F}" type="pres">
      <dgm:prSet presAssocID="{3E617853-AC85-4654-AA2D-088CED13C389}" presName="composite" presStyleCnt="0"/>
      <dgm:spPr/>
    </dgm:pt>
    <dgm:pt modelId="{EE77B87C-9A50-457E-8FB5-0CFE36F62901}" type="pres">
      <dgm:prSet presAssocID="{3E617853-AC85-4654-AA2D-088CED13C389}" presName="imgShp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DE5DAB08-E945-4E1D-8AAA-C1AE9949E49F}" type="pres">
      <dgm:prSet presAssocID="{3E617853-AC85-4654-AA2D-088CED13C389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97A4932-0ACD-4BDA-B3CF-40F3892043DB}" type="pres">
      <dgm:prSet presAssocID="{4A1DACB1-126D-42C9-949D-6704747A553C}" presName="spacing" presStyleCnt="0"/>
      <dgm:spPr/>
    </dgm:pt>
    <dgm:pt modelId="{A1C378B1-8A6B-493E-90D8-4122E8AE5ADA}" type="pres">
      <dgm:prSet presAssocID="{EAFE1B18-3B9F-42F9-9660-2ADD5CD134BD}" presName="composite" presStyleCnt="0"/>
      <dgm:spPr/>
    </dgm:pt>
    <dgm:pt modelId="{86BE3B07-20B7-4179-95C2-EF80B3F2A6B3}" type="pres">
      <dgm:prSet presAssocID="{EAFE1B18-3B9F-42F9-9660-2ADD5CD134BD}" presName="imgShp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CE84E0EB-1B29-4177-91C7-774E472F93D2}" type="pres">
      <dgm:prSet presAssocID="{EAFE1B18-3B9F-42F9-9660-2ADD5CD134BD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34CB1E3-DBB8-4058-93DC-B6489D23F538}" type="pres">
      <dgm:prSet presAssocID="{3DC153F6-36A6-45AC-92F1-E6B786F3CE00}" presName="spacing" presStyleCnt="0"/>
      <dgm:spPr/>
    </dgm:pt>
    <dgm:pt modelId="{92F506D1-BB18-498C-895C-CE780F613957}" type="pres">
      <dgm:prSet presAssocID="{46317DEC-A773-40C4-A7CA-0FE3613EE9EC}" presName="composite" presStyleCnt="0"/>
      <dgm:spPr/>
    </dgm:pt>
    <dgm:pt modelId="{0EEFD60B-38E0-4E3E-B8F6-A601C1E2871D}" type="pres">
      <dgm:prSet presAssocID="{46317DEC-A773-40C4-A7CA-0FE3613EE9EC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10B5CA43-587D-462B-B147-308C2A488B0F}" type="pres">
      <dgm:prSet presAssocID="{46317DEC-A773-40C4-A7CA-0FE3613EE9EC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B24F222-A335-43AE-8571-5E8A9003B52E}" type="presOf" srcId="{3E617853-AC85-4654-AA2D-088CED13C389}" destId="{DE5DAB08-E945-4E1D-8AAA-C1AE9949E49F}" srcOrd="0" destOrd="0" presId="urn:microsoft.com/office/officeart/2005/8/layout/vList3"/>
    <dgm:cxn modelId="{2F269F1D-8F10-4984-95B8-D7842ABAAA30}" srcId="{FCEF4C22-9F52-428D-AA5C-95F48949D6B0}" destId="{46317DEC-A773-40C4-A7CA-0FE3613EE9EC}" srcOrd="3" destOrd="0" parTransId="{175BB656-7CC7-4925-B534-54C404535647}" sibTransId="{EECCF751-4A18-4F8C-ABF0-E15426D4B972}"/>
    <dgm:cxn modelId="{9F9E84B0-6FD1-46EF-AFAC-A617C1FF1708}" type="presOf" srcId="{EAFE1B18-3B9F-42F9-9660-2ADD5CD134BD}" destId="{CE84E0EB-1B29-4177-91C7-774E472F93D2}" srcOrd="0" destOrd="0" presId="urn:microsoft.com/office/officeart/2005/8/layout/vList3"/>
    <dgm:cxn modelId="{CF3548AE-CE22-45D4-863D-07EC90722126}" type="presOf" srcId="{2A094E8E-70E8-4824-9E48-08993F9937DB}" destId="{425DC9F8-71A8-4302-9EEA-32A1363770E8}" srcOrd="0" destOrd="0" presId="urn:microsoft.com/office/officeart/2005/8/layout/vList3"/>
    <dgm:cxn modelId="{82D60F8C-C4FC-4AF7-967B-F1184CF1CD1E}" srcId="{FCEF4C22-9F52-428D-AA5C-95F48949D6B0}" destId="{2A094E8E-70E8-4824-9E48-08993F9937DB}" srcOrd="0" destOrd="0" parTransId="{08505845-65AF-4CEF-A993-73B5B88001A9}" sibTransId="{190DD231-56D7-46DA-9B19-A5B1489915B9}"/>
    <dgm:cxn modelId="{A1DF3EC3-2E9C-4BEB-B7C1-1181E4118662}" srcId="{FCEF4C22-9F52-428D-AA5C-95F48949D6B0}" destId="{3E617853-AC85-4654-AA2D-088CED13C389}" srcOrd="1" destOrd="0" parTransId="{ACF12A13-ABDE-4288-A8F2-715F5AD9837E}" sibTransId="{4A1DACB1-126D-42C9-949D-6704747A553C}"/>
    <dgm:cxn modelId="{D54F1584-1012-4C5A-A1C9-5FE74801D7D3}" type="presOf" srcId="{FCEF4C22-9F52-428D-AA5C-95F48949D6B0}" destId="{CB3A4E97-0547-4A2C-9791-342AB240E9FF}" srcOrd="0" destOrd="0" presId="urn:microsoft.com/office/officeart/2005/8/layout/vList3"/>
    <dgm:cxn modelId="{3F6323D6-BD82-4E31-AD5E-6E4F0CE0AF0C}" srcId="{FCEF4C22-9F52-428D-AA5C-95F48949D6B0}" destId="{EAFE1B18-3B9F-42F9-9660-2ADD5CD134BD}" srcOrd="2" destOrd="0" parTransId="{B5490143-0B90-4A62-92C2-C153C8A40BB1}" sibTransId="{3DC153F6-36A6-45AC-92F1-E6B786F3CE00}"/>
    <dgm:cxn modelId="{95D6CE0B-C44C-4A38-8FD4-E46686C4FCE2}" type="presOf" srcId="{46317DEC-A773-40C4-A7CA-0FE3613EE9EC}" destId="{10B5CA43-587D-462B-B147-308C2A488B0F}" srcOrd="0" destOrd="0" presId="urn:microsoft.com/office/officeart/2005/8/layout/vList3"/>
    <dgm:cxn modelId="{CE809861-1B66-44CE-99BE-80DC069A7333}" type="presParOf" srcId="{CB3A4E97-0547-4A2C-9791-342AB240E9FF}" destId="{03A69A3B-04B9-4924-8A1E-044320D55FB2}" srcOrd="0" destOrd="0" presId="urn:microsoft.com/office/officeart/2005/8/layout/vList3"/>
    <dgm:cxn modelId="{F7779E40-1933-4249-BC36-834320204C7A}" type="presParOf" srcId="{03A69A3B-04B9-4924-8A1E-044320D55FB2}" destId="{2997DF16-4959-4C50-9139-FB9EA898A6CD}" srcOrd="0" destOrd="0" presId="urn:microsoft.com/office/officeart/2005/8/layout/vList3"/>
    <dgm:cxn modelId="{40485C99-F700-4F8F-8BDA-B3EA86545413}" type="presParOf" srcId="{03A69A3B-04B9-4924-8A1E-044320D55FB2}" destId="{425DC9F8-71A8-4302-9EEA-32A1363770E8}" srcOrd="1" destOrd="0" presId="urn:microsoft.com/office/officeart/2005/8/layout/vList3"/>
    <dgm:cxn modelId="{F99915DD-5780-4B1B-A5FE-7183FED94C52}" type="presParOf" srcId="{CB3A4E97-0547-4A2C-9791-342AB240E9FF}" destId="{348DC740-8FBA-4DFA-BBD9-C08BA1F8F580}" srcOrd="1" destOrd="0" presId="urn:microsoft.com/office/officeart/2005/8/layout/vList3"/>
    <dgm:cxn modelId="{68EC3D63-A905-41C7-B4BD-D0A2102043BD}" type="presParOf" srcId="{CB3A4E97-0547-4A2C-9791-342AB240E9FF}" destId="{479FE7A2-B5DA-4A22-9FEC-1754F1664C6F}" srcOrd="2" destOrd="0" presId="urn:microsoft.com/office/officeart/2005/8/layout/vList3"/>
    <dgm:cxn modelId="{024A6625-8616-4A92-BFC4-5901FED7216E}" type="presParOf" srcId="{479FE7A2-B5DA-4A22-9FEC-1754F1664C6F}" destId="{EE77B87C-9A50-457E-8FB5-0CFE36F62901}" srcOrd="0" destOrd="0" presId="urn:microsoft.com/office/officeart/2005/8/layout/vList3"/>
    <dgm:cxn modelId="{A15521E8-EEF4-449C-966F-116AD0CD9C35}" type="presParOf" srcId="{479FE7A2-B5DA-4A22-9FEC-1754F1664C6F}" destId="{DE5DAB08-E945-4E1D-8AAA-C1AE9949E49F}" srcOrd="1" destOrd="0" presId="urn:microsoft.com/office/officeart/2005/8/layout/vList3"/>
    <dgm:cxn modelId="{886FC683-BA9C-4FDF-B49A-A68F7CA459F9}" type="presParOf" srcId="{CB3A4E97-0547-4A2C-9791-342AB240E9FF}" destId="{597A4932-0ACD-4BDA-B3CF-40F3892043DB}" srcOrd="3" destOrd="0" presId="urn:microsoft.com/office/officeart/2005/8/layout/vList3"/>
    <dgm:cxn modelId="{DB8CACB1-8DA8-45A5-A30F-19C3435CF23B}" type="presParOf" srcId="{CB3A4E97-0547-4A2C-9791-342AB240E9FF}" destId="{A1C378B1-8A6B-493E-90D8-4122E8AE5ADA}" srcOrd="4" destOrd="0" presId="urn:microsoft.com/office/officeart/2005/8/layout/vList3"/>
    <dgm:cxn modelId="{80814AA0-9B19-41B1-9BDF-F4448597A734}" type="presParOf" srcId="{A1C378B1-8A6B-493E-90D8-4122E8AE5ADA}" destId="{86BE3B07-20B7-4179-95C2-EF80B3F2A6B3}" srcOrd="0" destOrd="0" presId="urn:microsoft.com/office/officeart/2005/8/layout/vList3"/>
    <dgm:cxn modelId="{54E56BDB-FB31-441F-BA96-B4B74E9C5D1A}" type="presParOf" srcId="{A1C378B1-8A6B-493E-90D8-4122E8AE5ADA}" destId="{CE84E0EB-1B29-4177-91C7-774E472F93D2}" srcOrd="1" destOrd="0" presId="urn:microsoft.com/office/officeart/2005/8/layout/vList3"/>
    <dgm:cxn modelId="{FC8899DF-1775-4B9B-9DDF-D7A8651566BD}" type="presParOf" srcId="{CB3A4E97-0547-4A2C-9791-342AB240E9FF}" destId="{F34CB1E3-DBB8-4058-93DC-B6489D23F538}" srcOrd="5" destOrd="0" presId="urn:microsoft.com/office/officeart/2005/8/layout/vList3"/>
    <dgm:cxn modelId="{CEE78653-31D6-4D0B-881E-C20A2647CA45}" type="presParOf" srcId="{CB3A4E97-0547-4A2C-9791-342AB240E9FF}" destId="{92F506D1-BB18-498C-895C-CE780F613957}" srcOrd="6" destOrd="0" presId="urn:microsoft.com/office/officeart/2005/8/layout/vList3"/>
    <dgm:cxn modelId="{24F56B36-D26D-4A21-B26F-2B03491E953E}" type="presParOf" srcId="{92F506D1-BB18-498C-895C-CE780F613957}" destId="{0EEFD60B-38E0-4E3E-B8F6-A601C1E2871D}" srcOrd="0" destOrd="0" presId="urn:microsoft.com/office/officeart/2005/8/layout/vList3"/>
    <dgm:cxn modelId="{9F8C4E12-1E76-44D0-924F-989876B799D8}" type="presParOf" srcId="{92F506D1-BB18-498C-895C-CE780F613957}" destId="{10B5CA43-587D-462B-B147-308C2A488B0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1B3089-1ABA-4513-850E-7D6421B7841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35A50BA-2084-4EF4-A147-9B9F6DD626D7}">
      <dgm:prSet phldrT="[Texto]"/>
      <dgm:spPr/>
      <dgm:t>
        <a:bodyPr/>
        <a:lstStyle/>
        <a:p>
          <a:r>
            <a:rPr lang="pt-BR" dirty="0" smtClean="0"/>
            <a:t>Softwares integrados</a:t>
          </a:r>
          <a:endParaRPr lang="pt-BR" dirty="0"/>
        </a:p>
      </dgm:t>
    </dgm:pt>
    <dgm:pt modelId="{C76D8EF8-D48F-4CB8-93EE-C1A2007954A6}" type="parTrans" cxnId="{E2FF449B-5B43-4BC0-9BC9-61B6B120E5EA}">
      <dgm:prSet/>
      <dgm:spPr/>
      <dgm:t>
        <a:bodyPr/>
        <a:lstStyle/>
        <a:p>
          <a:endParaRPr lang="pt-BR"/>
        </a:p>
      </dgm:t>
    </dgm:pt>
    <dgm:pt modelId="{AC947411-C494-4FDA-8E23-32FC8F08027C}" type="sibTrans" cxnId="{E2FF449B-5B43-4BC0-9BC9-61B6B120E5EA}">
      <dgm:prSet/>
      <dgm:spPr/>
      <dgm:t>
        <a:bodyPr/>
        <a:lstStyle/>
        <a:p>
          <a:endParaRPr lang="pt-BR"/>
        </a:p>
      </dgm:t>
    </dgm:pt>
    <dgm:pt modelId="{7A9A2138-05EF-4EB5-9448-9362003BAB26}">
      <dgm:prSet phldrT="[Texto]"/>
      <dgm:spPr/>
      <dgm:t>
        <a:bodyPr/>
        <a:lstStyle/>
        <a:p>
          <a:r>
            <a:rPr lang="pt-BR" dirty="0" smtClean="0"/>
            <a:t>Processadores de textos</a:t>
          </a:r>
          <a:endParaRPr lang="pt-BR" dirty="0"/>
        </a:p>
      </dgm:t>
    </dgm:pt>
    <dgm:pt modelId="{F8AC6718-882F-49B3-A2A7-BD1B3844B021}" type="parTrans" cxnId="{482CA0B5-867B-4A19-9931-FAD2A5253596}">
      <dgm:prSet/>
      <dgm:spPr/>
      <dgm:t>
        <a:bodyPr/>
        <a:lstStyle/>
        <a:p>
          <a:endParaRPr lang="pt-BR"/>
        </a:p>
      </dgm:t>
    </dgm:pt>
    <dgm:pt modelId="{2CD1BB77-FEC4-4263-A173-964F667FDA74}" type="sibTrans" cxnId="{482CA0B5-867B-4A19-9931-FAD2A5253596}">
      <dgm:prSet/>
      <dgm:spPr/>
      <dgm:t>
        <a:bodyPr/>
        <a:lstStyle/>
        <a:p>
          <a:endParaRPr lang="pt-BR"/>
        </a:p>
      </dgm:t>
    </dgm:pt>
    <dgm:pt modelId="{A682EEDF-B6C7-42BF-B268-4E6C9AB50A0C}">
      <dgm:prSet phldrT="[Texto]"/>
      <dgm:spPr/>
      <dgm:t>
        <a:bodyPr/>
        <a:lstStyle/>
        <a:p>
          <a:r>
            <a:rPr lang="pt-BR" dirty="0" smtClean="0"/>
            <a:t>Planilhas eletrônicas</a:t>
          </a:r>
          <a:endParaRPr lang="pt-BR" dirty="0"/>
        </a:p>
      </dgm:t>
    </dgm:pt>
    <dgm:pt modelId="{D060F8D9-D9E1-433F-B7C8-153736BB0218}" type="parTrans" cxnId="{5FFF0549-46E8-42FB-B41E-21CD63DCD69C}">
      <dgm:prSet/>
      <dgm:spPr/>
      <dgm:t>
        <a:bodyPr/>
        <a:lstStyle/>
        <a:p>
          <a:endParaRPr lang="pt-BR"/>
        </a:p>
      </dgm:t>
    </dgm:pt>
    <dgm:pt modelId="{D0E97149-2464-42B5-A065-7B287C69503F}" type="sibTrans" cxnId="{5FFF0549-46E8-42FB-B41E-21CD63DCD69C}">
      <dgm:prSet/>
      <dgm:spPr/>
      <dgm:t>
        <a:bodyPr/>
        <a:lstStyle/>
        <a:p>
          <a:endParaRPr lang="pt-BR"/>
        </a:p>
      </dgm:t>
    </dgm:pt>
    <dgm:pt modelId="{87668059-00ED-445E-A016-BA92F7E52283}">
      <dgm:prSet phldrT="[Texto]"/>
      <dgm:spPr/>
      <dgm:t>
        <a:bodyPr/>
        <a:lstStyle/>
        <a:p>
          <a:r>
            <a:rPr lang="pt-BR" dirty="0" smtClean="0"/>
            <a:t>Banco de dados</a:t>
          </a:r>
          <a:endParaRPr lang="pt-BR" dirty="0"/>
        </a:p>
      </dgm:t>
    </dgm:pt>
    <dgm:pt modelId="{E1139903-BB24-4702-975F-C347D5732D4F}" type="parTrans" cxnId="{F641AC66-3C50-461F-8B11-39B8846AAFFA}">
      <dgm:prSet/>
      <dgm:spPr/>
      <dgm:t>
        <a:bodyPr/>
        <a:lstStyle/>
        <a:p>
          <a:endParaRPr lang="pt-BR"/>
        </a:p>
      </dgm:t>
    </dgm:pt>
    <dgm:pt modelId="{F46B7060-6FCC-43A7-9815-CFBB1C90693A}" type="sibTrans" cxnId="{F641AC66-3C50-461F-8B11-39B8846AAFFA}">
      <dgm:prSet/>
      <dgm:spPr/>
      <dgm:t>
        <a:bodyPr/>
        <a:lstStyle/>
        <a:p>
          <a:endParaRPr lang="pt-BR"/>
        </a:p>
      </dgm:t>
    </dgm:pt>
    <dgm:pt modelId="{1B28F602-5394-4169-B25F-2F7B6C1E4F37}">
      <dgm:prSet phldrT="[Texto]"/>
      <dgm:spPr/>
      <dgm:t>
        <a:bodyPr/>
        <a:lstStyle/>
        <a:p>
          <a:r>
            <a:rPr lang="pt-BR" dirty="0" smtClean="0"/>
            <a:t>Gráficos</a:t>
          </a:r>
          <a:endParaRPr lang="pt-BR" dirty="0"/>
        </a:p>
      </dgm:t>
    </dgm:pt>
    <dgm:pt modelId="{6302104B-DDA3-49A0-B264-D1DE3EAF0751}" type="parTrans" cxnId="{A094C2E2-AE47-4367-8940-912B864F01ED}">
      <dgm:prSet/>
      <dgm:spPr/>
      <dgm:t>
        <a:bodyPr/>
        <a:lstStyle/>
        <a:p>
          <a:endParaRPr lang="pt-BR"/>
        </a:p>
      </dgm:t>
    </dgm:pt>
    <dgm:pt modelId="{A16B0C4F-919D-40F9-A754-EF883C701F30}" type="sibTrans" cxnId="{A094C2E2-AE47-4367-8940-912B864F01ED}">
      <dgm:prSet/>
      <dgm:spPr/>
      <dgm:t>
        <a:bodyPr/>
        <a:lstStyle/>
        <a:p>
          <a:endParaRPr lang="pt-BR"/>
        </a:p>
      </dgm:t>
    </dgm:pt>
    <dgm:pt modelId="{403CC22D-EBE9-4E79-A330-1C052CD6428A}">
      <dgm:prSet phldrT="[Texto]"/>
      <dgm:spPr/>
      <dgm:t>
        <a:bodyPr/>
        <a:lstStyle/>
        <a:p>
          <a:r>
            <a:rPr lang="pt-BR" dirty="0" smtClean="0"/>
            <a:t>Gerenciadores de Comunicação</a:t>
          </a:r>
          <a:endParaRPr lang="pt-BR" dirty="0"/>
        </a:p>
      </dgm:t>
    </dgm:pt>
    <dgm:pt modelId="{738BDC63-9C22-413A-A0F7-9EFAFEA7B7CD}" type="parTrans" cxnId="{1B2DF978-8BD1-4092-B8EA-0E7271E2F36C}">
      <dgm:prSet/>
      <dgm:spPr/>
      <dgm:t>
        <a:bodyPr/>
        <a:lstStyle/>
        <a:p>
          <a:endParaRPr lang="pt-BR"/>
        </a:p>
      </dgm:t>
    </dgm:pt>
    <dgm:pt modelId="{12E3365D-5260-43F9-9E6A-019EDC68E74A}" type="sibTrans" cxnId="{1B2DF978-8BD1-4092-B8EA-0E7271E2F36C}">
      <dgm:prSet/>
      <dgm:spPr/>
      <dgm:t>
        <a:bodyPr/>
        <a:lstStyle/>
        <a:p>
          <a:endParaRPr lang="pt-BR"/>
        </a:p>
      </dgm:t>
    </dgm:pt>
    <dgm:pt modelId="{7E6D4577-D05C-4C52-A0C9-757CF159EBB7}" type="pres">
      <dgm:prSet presAssocID="{5C1B3089-1ABA-4513-850E-7D6421B78410}" presName="linearFlow" presStyleCnt="0">
        <dgm:presLayoutVars>
          <dgm:dir/>
          <dgm:resizeHandles val="exact"/>
        </dgm:presLayoutVars>
      </dgm:prSet>
      <dgm:spPr/>
    </dgm:pt>
    <dgm:pt modelId="{582E28BE-9BFE-42DB-9492-EBEB5F4D5334}" type="pres">
      <dgm:prSet presAssocID="{F35A50BA-2084-4EF4-A147-9B9F6DD626D7}" presName="composite" presStyleCnt="0"/>
      <dgm:spPr/>
    </dgm:pt>
    <dgm:pt modelId="{BA4E4D4F-919E-4778-89C3-A994A9366966}" type="pres">
      <dgm:prSet presAssocID="{F35A50BA-2084-4EF4-A147-9B9F6DD626D7}" presName="imgShp" presStyleLbl="fgImgPlac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69E2E09-0CEA-42AA-9E0C-05174587FCDC}" type="pres">
      <dgm:prSet presAssocID="{F35A50BA-2084-4EF4-A147-9B9F6DD626D7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8E26B2B-1484-4CFE-A3FE-66BD6A954582}" type="pres">
      <dgm:prSet presAssocID="{AC947411-C494-4FDA-8E23-32FC8F08027C}" presName="spacing" presStyleCnt="0"/>
      <dgm:spPr/>
    </dgm:pt>
    <dgm:pt modelId="{8BB9C18F-DA05-4E91-B6D4-3435AF1DC696}" type="pres">
      <dgm:prSet presAssocID="{7A9A2138-05EF-4EB5-9448-9362003BAB26}" presName="composite" presStyleCnt="0"/>
      <dgm:spPr/>
    </dgm:pt>
    <dgm:pt modelId="{45CF9271-F5B0-4FBC-B3BD-30752C2270FD}" type="pres">
      <dgm:prSet presAssocID="{7A9A2138-05EF-4EB5-9448-9362003BAB26}" presName="imgShp" presStyleLbl="fgImgPlace1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CEC5DB34-106B-477B-BC05-165D72722C7B}" type="pres">
      <dgm:prSet presAssocID="{7A9A2138-05EF-4EB5-9448-9362003BAB26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E9733EB-2FFD-4A3F-8D37-FE9F44B7DF37}" type="pres">
      <dgm:prSet presAssocID="{2CD1BB77-FEC4-4263-A173-964F667FDA74}" presName="spacing" presStyleCnt="0"/>
      <dgm:spPr/>
    </dgm:pt>
    <dgm:pt modelId="{DC92EE80-4DC7-4451-9FD3-06F0C860B766}" type="pres">
      <dgm:prSet presAssocID="{A682EEDF-B6C7-42BF-B268-4E6C9AB50A0C}" presName="composite" presStyleCnt="0"/>
      <dgm:spPr/>
    </dgm:pt>
    <dgm:pt modelId="{60F29390-98EC-43EF-BF2D-772AB6BDC15A}" type="pres">
      <dgm:prSet presAssocID="{A682EEDF-B6C7-42BF-B268-4E6C9AB50A0C}" presName="imgShp" presStyleLbl="fgImgPlace1" presStyleIdx="2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A7978CB7-9B4B-4FDF-A349-829139E7A0F0}" type="pres">
      <dgm:prSet presAssocID="{A682EEDF-B6C7-42BF-B268-4E6C9AB50A0C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C6359C9-AE55-4429-AC60-04BB8918E09E}" type="pres">
      <dgm:prSet presAssocID="{D0E97149-2464-42B5-A065-7B287C69503F}" presName="spacing" presStyleCnt="0"/>
      <dgm:spPr/>
    </dgm:pt>
    <dgm:pt modelId="{83E67AA4-241D-4561-B1A1-B9B9B8F8490A}" type="pres">
      <dgm:prSet presAssocID="{87668059-00ED-445E-A016-BA92F7E52283}" presName="composite" presStyleCnt="0"/>
      <dgm:spPr/>
    </dgm:pt>
    <dgm:pt modelId="{884C3417-45F6-48E6-8235-C2E9EF51FF0F}" type="pres">
      <dgm:prSet presAssocID="{87668059-00ED-445E-A016-BA92F7E52283}" presName="imgShp" presStyleLbl="fgImgPlace1" presStyleIdx="3" presStyleCnt="6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D6153F0-12BF-47A1-958C-078D47F354E8}" type="pres">
      <dgm:prSet presAssocID="{87668059-00ED-445E-A016-BA92F7E52283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D9866C6-94A9-4AD4-B20C-925A384311A4}" type="pres">
      <dgm:prSet presAssocID="{F46B7060-6FCC-43A7-9815-CFBB1C90693A}" presName="spacing" presStyleCnt="0"/>
      <dgm:spPr/>
    </dgm:pt>
    <dgm:pt modelId="{F71B7629-7174-4445-8893-AE6FC924EFD3}" type="pres">
      <dgm:prSet presAssocID="{1B28F602-5394-4169-B25F-2F7B6C1E4F37}" presName="composite" presStyleCnt="0"/>
      <dgm:spPr/>
    </dgm:pt>
    <dgm:pt modelId="{F91D4B27-F926-492C-BFC7-15602097B8FB}" type="pres">
      <dgm:prSet presAssocID="{1B28F602-5394-4169-B25F-2F7B6C1E4F37}" presName="imgShp" presStyleLbl="fgImgPlac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8258019E-B934-4A2A-8029-0D380AD56CDB}" type="pres">
      <dgm:prSet presAssocID="{1B28F602-5394-4169-B25F-2F7B6C1E4F37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F924088-74A8-4580-B71A-100B82454B1F}" type="pres">
      <dgm:prSet presAssocID="{A16B0C4F-919D-40F9-A754-EF883C701F30}" presName="spacing" presStyleCnt="0"/>
      <dgm:spPr/>
    </dgm:pt>
    <dgm:pt modelId="{9B25178B-C4C6-4DC8-8049-A1BB506DE2EF}" type="pres">
      <dgm:prSet presAssocID="{403CC22D-EBE9-4E79-A330-1C052CD6428A}" presName="composite" presStyleCnt="0"/>
      <dgm:spPr/>
    </dgm:pt>
    <dgm:pt modelId="{83B82AFF-C06E-4A1A-BAC5-E39774DC700A}" type="pres">
      <dgm:prSet presAssocID="{403CC22D-EBE9-4E79-A330-1C052CD6428A}" presName="imgShp" presStyleLbl="fgImgPlace1" presStyleIdx="5" presStyleCnt="6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1D27C92B-9A3D-4737-9F6C-DE36CBA58171}" type="pres">
      <dgm:prSet presAssocID="{403CC22D-EBE9-4E79-A330-1C052CD6428A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3375467-911A-4AD9-81ED-E3CA5D70FC54}" type="presOf" srcId="{403CC22D-EBE9-4E79-A330-1C052CD6428A}" destId="{1D27C92B-9A3D-4737-9F6C-DE36CBA58171}" srcOrd="0" destOrd="0" presId="urn:microsoft.com/office/officeart/2005/8/layout/vList3"/>
    <dgm:cxn modelId="{E2FF449B-5B43-4BC0-9BC9-61B6B120E5EA}" srcId="{5C1B3089-1ABA-4513-850E-7D6421B78410}" destId="{F35A50BA-2084-4EF4-A147-9B9F6DD626D7}" srcOrd="0" destOrd="0" parTransId="{C76D8EF8-D48F-4CB8-93EE-C1A2007954A6}" sibTransId="{AC947411-C494-4FDA-8E23-32FC8F08027C}"/>
    <dgm:cxn modelId="{FDC2E9AF-2450-4D60-8C91-64FF8D897EF5}" type="presOf" srcId="{1B28F602-5394-4169-B25F-2F7B6C1E4F37}" destId="{8258019E-B934-4A2A-8029-0D380AD56CDB}" srcOrd="0" destOrd="0" presId="urn:microsoft.com/office/officeart/2005/8/layout/vList3"/>
    <dgm:cxn modelId="{A094C2E2-AE47-4367-8940-912B864F01ED}" srcId="{5C1B3089-1ABA-4513-850E-7D6421B78410}" destId="{1B28F602-5394-4169-B25F-2F7B6C1E4F37}" srcOrd="4" destOrd="0" parTransId="{6302104B-DDA3-49A0-B264-D1DE3EAF0751}" sibTransId="{A16B0C4F-919D-40F9-A754-EF883C701F30}"/>
    <dgm:cxn modelId="{2DD9953C-74CD-4191-AB5D-7E5ED90A1A27}" type="presOf" srcId="{5C1B3089-1ABA-4513-850E-7D6421B78410}" destId="{7E6D4577-D05C-4C52-A0C9-757CF159EBB7}" srcOrd="0" destOrd="0" presId="urn:microsoft.com/office/officeart/2005/8/layout/vList3"/>
    <dgm:cxn modelId="{1B2DF978-8BD1-4092-B8EA-0E7271E2F36C}" srcId="{5C1B3089-1ABA-4513-850E-7D6421B78410}" destId="{403CC22D-EBE9-4E79-A330-1C052CD6428A}" srcOrd="5" destOrd="0" parTransId="{738BDC63-9C22-413A-A0F7-9EFAFEA7B7CD}" sibTransId="{12E3365D-5260-43F9-9E6A-019EDC68E74A}"/>
    <dgm:cxn modelId="{91DE503F-AA58-4589-B28F-55000C8132CC}" type="presOf" srcId="{87668059-00ED-445E-A016-BA92F7E52283}" destId="{8D6153F0-12BF-47A1-958C-078D47F354E8}" srcOrd="0" destOrd="0" presId="urn:microsoft.com/office/officeart/2005/8/layout/vList3"/>
    <dgm:cxn modelId="{482CA0B5-867B-4A19-9931-FAD2A5253596}" srcId="{5C1B3089-1ABA-4513-850E-7D6421B78410}" destId="{7A9A2138-05EF-4EB5-9448-9362003BAB26}" srcOrd="1" destOrd="0" parTransId="{F8AC6718-882F-49B3-A2A7-BD1B3844B021}" sibTransId="{2CD1BB77-FEC4-4263-A173-964F667FDA74}"/>
    <dgm:cxn modelId="{5FFF0549-46E8-42FB-B41E-21CD63DCD69C}" srcId="{5C1B3089-1ABA-4513-850E-7D6421B78410}" destId="{A682EEDF-B6C7-42BF-B268-4E6C9AB50A0C}" srcOrd="2" destOrd="0" parTransId="{D060F8D9-D9E1-433F-B7C8-153736BB0218}" sibTransId="{D0E97149-2464-42B5-A065-7B287C69503F}"/>
    <dgm:cxn modelId="{F641AC66-3C50-461F-8B11-39B8846AAFFA}" srcId="{5C1B3089-1ABA-4513-850E-7D6421B78410}" destId="{87668059-00ED-445E-A016-BA92F7E52283}" srcOrd="3" destOrd="0" parTransId="{E1139903-BB24-4702-975F-C347D5732D4F}" sibTransId="{F46B7060-6FCC-43A7-9815-CFBB1C90693A}"/>
    <dgm:cxn modelId="{0A624C7E-6BF8-4D01-8B8E-ADCE426EC0BE}" type="presOf" srcId="{F35A50BA-2084-4EF4-A147-9B9F6DD626D7}" destId="{669E2E09-0CEA-42AA-9E0C-05174587FCDC}" srcOrd="0" destOrd="0" presId="urn:microsoft.com/office/officeart/2005/8/layout/vList3"/>
    <dgm:cxn modelId="{C0CDB956-966D-4393-90E3-1666B294A16D}" type="presOf" srcId="{7A9A2138-05EF-4EB5-9448-9362003BAB26}" destId="{CEC5DB34-106B-477B-BC05-165D72722C7B}" srcOrd="0" destOrd="0" presId="urn:microsoft.com/office/officeart/2005/8/layout/vList3"/>
    <dgm:cxn modelId="{9C271D9F-1749-4E48-B79A-609FF573135D}" type="presOf" srcId="{A682EEDF-B6C7-42BF-B268-4E6C9AB50A0C}" destId="{A7978CB7-9B4B-4FDF-A349-829139E7A0F0}" srcOrd="0" destOrd="0" presId="urn:microsoft.com/office/officeart/2005/8/layout/vList3"/>
    <dgm:cxn modelId="{052C3549-CC1E-44AC-AB55-FE4268F5AE1B}" type="presParOf" srcId="{7E6D4577-D05C-4C52-A0C9-757CF159EBB7}" destId="{582E28BE-9BFE-42DB-9492-EBEB5F4D5334}" srcOrd="0" destOrd="0" presId="urn:microsoft.com/office/officeart/2005/8/layout/vList3"/>
    <dgm:cxn modelId="{86D9690D-3286-437B-9949-1C418B7AAC7E}" type="presParOf" srcId="{582E28BE-9BFE-42DB-9492-EBEB5F4D5334}" destId="{BA4E4D4F-919E-4778-89C3-A994A9366966}" srcOrd="0" destOrd="0" presId="urn:microsoft.com/office/officeart/2005/8/layout/vList3"/>
    <dgm:cxn modelId="{7E83CA60-7FAC-4069-9AF6-D12B659B3E13}" type="presParOf" srcId="{582E28BE-9BFE-42DB-9492-EBEB5F4D5334}" destId="{669E2E09-0CEA-42AA-9E0C-05174587FCDC}" srcOrd="1" destOrd="0" presId="urn:microsoft.com/office/officeart/2005/8/layout/vList3"/>
    <dgm:cxn modelId="{9A548799-9878-423D-A17C-4A8D185A7FE3}" type="presParOf" srcId="{7E6D4577-D05C-4C52-A0C9-757CF159EBB7}" destId="{98E26B2B-1484-4CFE-A3FE-66BD6A954582}" srcOrd="1" destOrd="0" presId="urn:microsoft.com/office/officeart/2005/8/layout/vList3"/>
    <dgm:cxn modelId="{D7E160ED-113E-4B5B-B3DA-EA9704C883C9}" type="presParOf" srcId="{7E6D4577-D05C-4C52-A0C9-757CF159EBB7}" destId="{8BB9C18F-DA05-4E91-B6D4-3435AF1DC696}" srcOrd="2" destOrd="0" presId="urn:microsoft.com/office/officeart/2005/8/layout/vList3"/>
    <dgm:cxn modelId="{F81E8C11-1D2B-47C4-A1A3-8FE05C9ACDF6}" type="presParOf" srcId="{8BB9C18F-DA05-4E91-B6D4-3435AF1DC696}" destId="{45CF9271-F5B0-4FBC-B3BD-30752C2270FD}" srcOrd="0" destOrd="0" presId="urn:microsoft.com/office/officeart/2005/8/layout/vList3"/>
    <dgm:cxn modelId="{8BE5EDF7-322D-42FC-A0F3-44AE14EF9EF5}" type="presParOf" srcId="{8BB9C18F-DA05-4E91-B6D4-3435AF1DC696}" destId="{CEC5DB34-106B-477B-BC05-165D72722C7B}" srcOrd="1" destOrd="0" presId="urn:microsoft.com/office/officeart/2005/8/layout/vList3"/>
    <dgm:cxn modelId="{249D17D5-D374-4165-B332-D46C566565D8}" type="presParOf" srcId="{7E6D4577-D05C-4C52-A0C9-757CF159EBB7}" destId="{BE9733EB-2FFD-4A3F-8D37-FE9F44B7DF37}" srcOrd="3" destOrd="0" presId="urn:microsoft.com/office/officeart/2005/8/layout/vList3"/>
    <dgm:cxn modelId="{B573D955-3C22-41F1-8A21-CCD75A3FA073}" type="presParOf" srcId="{7E6D4577-D05C-4C52-A0C9-757CF159EBB7}" destId="{DC92EE80-4DC7-4451-9FD3-06F0C860B766}" srcOrd="4" destOrd="0" presId="urn:microsoft.com/office/officeart/2005/8/layout/vList3"/>
    <dgm:cxn modelId="{C2906B8C-1D82-42BE-AED0-57A1E3FED402}" type="presParOf" srcId="{DC92EE80-4DC7-4451-9FD3-06F0C860B766}" destId="{60F29390-98EC-43EF-BF2D-772AB6BDC15A}" srcOrd="0" destOrd="0" presId="urn:microsoft.com/office/officeart/2005/8/layout/vList3"/>
    <dgm:cxn modelId="{04E4A85A-87C9-405D-B697-6C3DF1F8E965}" type="presParOf" srcId="{DC92EE80-4DC7-4451-9FD3-06F0C860B766}" destId="{A7978CB7-9B4B-4FDF-A349-829139E7A0F0}" srcOrd="1" destOrd="0" presId="urn:microsoft.com/office/officeart/2005/8/layout/vList3"/>
    <dgm:cxn modelId="{F0451C74-9348-4468-994C-DD06504303FA}" type="presParOf" srcId="{7E6D4577-D05C-4C52-A0C9-757CF159EBB7}" destId="{0C6359C9-AE55-4429-AC60-04BB8918E09E}" srcOrd="5" destOrd="0" presId="urn:microsoft.com/office/officeart/2005/8/layout/vList3"/>
    <dgm:cxn modelId="{2A0573E4-5622-491C-8A6A-5D46B91D6B3B}" type="presParOf" srcId="{7E6D4577-D05C-4C52-A0C9-757CF159EBB7}" destId="{83E67AA4-241D-4561-B1A1-B9B9B8F8490A}" srcOrd="6" destOrd="0" presId="urn:microsoft.com/office/officeart/2005/8/layout/vList3"/>
    <dgm:cxn modelId="{ECC48F08-4606-45CF-93F3-4BBCAF4B4F37}" type="presParOf" srcId="{83E67AA4-241D-4561-B1A1-B9B9B8F8490A}" destId="{884C3417-45F6-48E6-8235-C2E9EF51FF0F}" srcOrd="0" destOrd="0" presId="urn:microsoft.com/office/officeart/2005/8/layout/vList3"/>
    <dgm:cxn modelId="{E98512BB-4356-42AE-B051-2149A0078BE3}" type="presParOf" srcId="{83E67AA4-241D-4561-B1A1-B9B9B8F8490A}" destId="{8D6153F0-12BF-47A1-958C-078D47F354E8}" srcOrd="1" destOrd="0" presId="urn:microsoft.com/office/officeart/2005/8/layout/vList3"/>
    <dgm:cxn modelId="{5A5D3FF8-B9F5-42EC-BA0E-0C06A6B96F11}" type="presParOf" srcId="{7E6D4577-D05C-4C52-A0C9-757CF159EBB7}" destId="{7D9866C6-94A9-4AD4-B20C-925A384311A4}" srcOrd="7" destOrd="0" presId="urn:microsoft.com/office/officeart/2005/8/layout/vList3"/>
    <dgm:cxn modelId="{F39E8154-CD9B-4FD5-B5FF-D182F118C373}" type="presParOf" srcId="{7E6D4577-D05C-4C52-A0C9-757CF159EBB7}" destId="{F71B7629-7174-4445-8893-AE6FC924EFD3}" srcOrd="8" destOrd="0" presId="urn:microsoft.com/office/officeart/2005/8/layout/vList3"/>
    <dgm:cxn modelId="{F7979FC6-E383-4DA9-A843-6ABA8BA1E85F}" type="presParOf" srcId="{F71B7629-7174-4445-8893-AE6FC924EFD3}" destId="{F91D4B27-F926-492C-BFC7-15602097B8FB}" srcOrd="0" destOrd="0" presId="urn:microsoft.com/office/officeart/2005/8/layout/vList3"/>
    <dgm:cxn modelId="{73525BAA-1C4B-49E2-A324-15F0151559CA}" type="presParOf" srcId="{F71B7629-7174-4445-8893-AE6FC924EFD3}" destId="{8258019E-B934-4A2A-8029-0D380AD56CDB}" srcOrd="1" destOrd="0" presId="urn:microsoft.com/office/officeart/2005/8/layout/vList3"/>
    <dgm:cxn modelId="{BB06C85E-B34B-443D-8751-4CF4D416EFD1}" type="presParOf" srcId="{7E6D4577-D05C-4C52-A0C9-757CF159EBB7}" destId="{0F924088-74A8-4580-B71A-100B82454B1F}" srcOrd="9" destOrd="0" presId="urn:microsoft.com/office/officeart/2005/8/layout/vList3"/>
    <dgm:cxn modelId="{4DF910A7-96C5-43C3-82A0-7EC7D7E8543C}" type="presParOf" srcId="{7E6D4577-D05C-4C52-A0C9-757CF159EBB7}" destId="{9B25178B-C4C6-4DC8-8049-A1BB506DE2EF}" srcOrd="10" destOrd="0" presId="urn:microsoft.com/office/officeart/2005/8/layout/vList3"/>
    <dgm:cxn modelId="{4F31BA39-36DF-400F-9938-67FE753F6D9A}" type="presParOf" srcId="{9B25178B-C4C6-4DC8-8049-A1BB506DE2EF}" destId="{83B82AFF-C06E-4A1A-BAC5-E39774DC700A}" srcOrd="0" destOrd="0" presId="urn:microsoft.com/office/officeart/2005/8/layout/vList3"/>
    <dgm:cxn modelId="{99BFC394-B5A3-45FE-A1D5-8285BB424C99}" type="presParOf" srcId="{9B25178B-C4C6-4DC8-8049-A1BB506DE2EF}" destId="{1D27C92B-9A3D-4737-9F6C-DE36CBA5817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F40680-F4D8-4586-8524-7FCCE0EA60E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BBD86054-330F-4AF4-9924-579F5A197230}">
      <dgm:prSet phldrT="[Texto]"/>
      <dgm:spPr/>
      <dgm:t>
        <a:bodyPr/>
        <a:lstStyle/>
        <a:p>
          <a:r>
            <a:rPr lang="pt-BR" dirty="0" err="1" smtClean="0"/>
            <a:t>Super</a:t>
          </a:r>
          <a:r>
            <a:rPr lang="pt-BR" dirty="0" smtClean="0"/>
            <a:t> Computadores</a:t>
          </a:r>
          <a:endParaRPr lang="pt-BR" dirty="0"/>
        </a:p>
      </dgm:t>
    </dgm:pt>
    <dgm:pt modelId="{9184FB85-7126-414E-9188-321CB30FD6FA}" type="parTrans" cxnId="{1D6338BB-8AAE-4A4D-A856-5BE6C843393E}">
      <dgm:prSet/>
      <dgm:spPr/>
      <dgm:t>
        <a:bodyPr/>
        <a:lstStyle/>
        <a:p>
          <a:endParaRPr lang="pt-BR"/>
        </a:p>
      </dgm:t>
    </dgm:pt>
    <dgm:pt modelId="{F58C329E-8E17-482C-86FC-8F5F987DE919}" type="sibTrans" cxnId="{1D6338BB-8AAE-4A4D-A856-5BE6C843393E}">
      <dgm:prSet/>
      <dgm:spPr/>
      <dgm:t>
        <a:bodyPr/>
        <a:lstStyle/>
        <a:p>
          <a:endParaRPr lang="pt-BR"/>
        </a:p>
      </dgm:t>
    </dgm:pt>
    <dgm:pt modelId="{06D78E86-C25A-4954-9B0B-20380D0EC4FA}">
      <dgm:prSet phldrT="[Texto]"/>
      <dgm:spPr/>
      <dgm:t>
        <a:bodyPr/>
        <a:lstStyle/>
        <a:p>
          <a:r>
            <a:rPr lang="pt-BR" dirty="0" smtClean="0"/>
            <a:t>Robótica</a:t>
          </a:r>
          <a:endParaRPr lang="pt-BR" dirty="0"/>
        </a:p>
      </dgm:t>
    </dgm:pt>
    <dgm:pt modelId="{1AEEAC90-05B6-41FE-AA93-4B274E54284D}" type="parTrans" cxnId="{0AF7D600-8F9D-417D-B3F5-80C790140731}">
      <dgm:prSet/>
      <dgm:spPr/>
      <dgm:t>
        <a:bodyPr/>
        <a:lstStyle/>
        <a:p>
          <a:endParaRPr lang="pt-BR"/>
        </a:p>
      </dgm:t>
    </dgm:pt>
    <dgm:pt modelId="{297E884D-2471-469D-A247-66378A14A295}" type="sibTrans" cxnId="{0AF7D600-8F9D-417D-B3F5-80C790140731}">
      <dgm:prSet/>
      <dgm:spPr/>
      <dgm:t>
        <a:bodyPr/>
        <a:lstStyle/>
        <a:p>
          <a:endParaRPr lang="pt-BR"/>
        </a:p>
      </dgm:t>
    </dgm:pt>
    <dgm:pt modelId="{90342A72-22BC-4CAC-A349-193E338258F0}">
      <dgm:prSet phldrT="[Texto]"/>
      <dgm:spPr/>
      <dgm:t>
        <a:bodyPr/>
        <a:lstStyle/>
        <a:p>
          <a:r>
            <a:rPr lang="pt-BR" dirty="0" smtClean="0"/>
            <a:t>Imagem virtual</a:t>
          </a:r>
          <a:endParaRPr lang="pt-BR" dirty="0"/>
        </a:p>
      </dgm:t>
    </dgm:pt>
    <dgm:pt modelId="{D558575C-6CA3-490F-B8C4-959AB626F3AB}" type="parTrans" cxnId="{315E8D85-2560-40E5-925A-059EA8482C9D}">
      <dgm:prSet/>
      <dgm:spPr/>
      <dgm:t>
        <a:bodyPr/>
        <a:lstStyle/>
        <a:p>
          <a:endParaRPr lang="pt-BR"/>
        </a:p>
      </dgm:t>
    </dgm:pt>
    <dgm:pt modelId="{90B3B230-2EFC-4E6A-9076-4A8148E5FE4C}" type="sibTrans" cxnId="{315E8D85-2560-40E5-925A-059EA8482C9D}">
      <dgm:prSet/>
      <dgm:spPr/>
      <dgm:t>
        <a:bodyPr/>
        <a:lstStyle/>
        <a:p>
          <a:endParaRPr lang="pt-BR"/>
        </a:p>
      </dgm:t>
    </dgm:pt>
    <dgm:pt modelId="{E405C1FF-A7DC-4802-A644-21DA3A6C4FC3}">
      <dgm:prSet phldrT="[Texto]"/>
      <dgm:spPr/>
      <dgm:t>
        <a:bodyPr/>
        <a:lstStyle/>
        <a:p>
          <a:r>
            <a:rPr lang="pt-BR" dirty="0" smtClean="0"/>
            <a:t>Multimídia</a:t>
          </a:r>
          <a:endParaRPr lang="pt-BR" dirty="0"/>
        </a:p>
      </dgm:t>
    </dgm:pt>
    <dgm:pt modelId="{ECFB85F2-4736-4A49-AB75-7FB6DB6BA49D}" type="parTrans" cxnId="{720181B8-09FC-4F4F-B79C-CA20EBB683FD}">
      <dgm:prSet/>
      <dgm:spPr/>
      <dgm:t>
        <a:bodyPr/>
        <a:lstStyle/>
        <a:p>
          <a:endParaRPr lang="pt-BR"/>
        </a:p>
      </dgm:t>
    </dgm:pt>
    <dgm:pt modelId="{1A988D4A-5A03-47AB-ABDE-CCA0AC2E1FE5}" type="sibTrans" cxnId="{720181B8-09FC-4F4F-B79C-CA20EBB683FD}">
      <dgm:prSet/>
      <dgm:spPr/>
      <dgm:t>
        <a:bodyPr/>
        <a:lstStyle/>
        <a:p>
          <a:endParaRPr lang="pt-BR"/>
        </a:p>
      </dgm:t>
    </dgm:pt>
    <dgm:pt modelId="{DBE2C7FC-9320-4FAB-A09E-E9C381CA6D0A}">
      <dgm:prSet phldrT="[Texto]"/>
      <dgm:spPr/>
      <dgm:t>
        <a:bodyPr/>
        <a:lstStyle/>
        <a:p>
          <a:r>
            <a:rPr lang="pt-BR" dirty="0" smtClean="0"/>
            <a:t>Era On-line</a:t>
          </a:r>
          <a:endParaRPr lang="pt-BR" dirty="0"/>
        </a:p>
      </dgm:t>
    </dgm:pt>
    <dgm:pt modelId="{CD705DD9-56BC-45D2-9043-9FDFAD5BF213}" type="parTrans" cxnId="{E049F371-FED3-4857-9C2A-62C82F4DF79B}">
      <dgm:prSet/>
      <dgm:spPr/>
      <dgm:t>
        <a:bodyPr/>
        <a:lstStyle/>
        <a:p>
          <a:endParaRPr lang="pt-BR"/>
        </a:p>
      </dgm:t>
    </dgm:pt>
    <dgm:pt modelId="{D0086056-5BEE-4E7D-A518-25E8C7586E9D}" type="sibTrans" cxnId="{E049F371-FED3-4857-9C2A-62C82F4DF79B}">
      <dgm:prSet/>
      <dgm:spPr/>
      <dgm:t>
        <a:bodyPr/>
        <a:lstStyle/>
        <a:p>
          <a:endParaRPr lang="pt-BR"/>
        </a:p>
      </dgm:t>
    </dgm:pt>
    <dgm:pt modelId="{C9A00F75-1060-4FDF-A42B-7AA48344DBC7}" type="pres">
      <dgm:prSet presAssocID="{40F40680-F4D8-4586-8524-7FCCE0EA60E4}" presName="linearFlow" presStyleCnt="0">
        <dgm:presLayoutVars>
          <dgm:dir/>
          <dgm:resizeHandles val="exact"/>
        </dgm:presLayoutVars>
      </dgm:prSet>
      <dgm:spPr/>
    </dgm:pt>
    <dgm:pt modelId="{8D0BF7A5-3F5C-4F78-9010-07863924B194}" type="pres">
      <dgm:prSet presAssocID="{BBD86054-330F-4AF4-9924-579F5A197230}" presName="composite" presStyleCnt="0"/>
      <dgm:spPr/>
    </dgm:pt>
    <dgm:pt modelId="{1C891253-38E3-4FF3-8963-1C9169BE39C0}" type="pres">
      <dgm:prSet presAssocID="{BBD86054-330F-4AF4-9924-579F5A197230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704EF6D2-6AEA-4100-9650-DD5D960DF8FD}" type="pres">
      <dgm:prSet presAssocID="{BBD86054-330F-4AF4-9924-579F5A197230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5EC9D79-DF66-4D4E-A340-E44067485C01}" type="pres">
      <dgm:prSet presAssocID="{F58C329E-8E17-482C-86FC-8F5F987DE919}" presName="spacing" presStyleCnt="0"/>
      <dgm:spPr/>
    </dgm:pt>
    <dgm:pt modelId="{40BFD051-14E9-4750-81B2-4C1B7B0098A5}" type="pres">
      <dgm:prSet presAssocID="{06D78E86-C25A-4954-9B0B-20380D0EC4FA}" presName="composite" presStyleCnt="0"/>
      <dgm:spPr/>
    </dgm:pt>
    <dgm:pt modelId="{11706F1A-C2EC-449C-9801-EB26458C87F6}" type="pres">
      <dgm:prSet presAssocID="{06D78E86-C25A-4954-9B0B-20380D0EC4FA}" presName="imgShp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</dgm:pt>
    <dgm:pt modelId="{B5787E33-2EE0-4391-8452-FEEFB07DCBC7}" type="pres">
      <dgm:prSet presAssocID="{06D78E86-C25A-4954-9B0B-20380D0EC4FA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87EAB8C-F2DC-4F6A-94EB-1AE3A98A3AE2}" type="pres">
      <dgm:prSet presAssocID="{297E884D-2471-469D-A247-66378A14A295}" presName="spacing" presStyleCnt="0"/>
      <dgm:spPr/>
    </dgm:pt>
    <dgm:pt modelId="{AD83896C-9447-495F-81DB-F259D1ACE13C}" type="pres">
      <dgm:prSet presAssocID="{90342A72-22BC-4CAC-A349-193E338258F0}" presName="composite" presStyleCnt="0"/>
      <dgm:spPr/>
    </dgm:pt>
    <dgm:pt modelId="{A44EAFEE-A787-4788-8162-4C0214D9536D}" type="pres">
      <dgm:prSet presAssocID="{90342A72-22BC-4CAC-A349-193E338258F0}" presName="imgShp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80D74CBC-D0D1-4739-A1DD-6495D4FDC66E}" type="pres">
      <dgm:prSet presAssocID="{90342A72-22BC-4CAC-A349-193E338258F0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C0E4CF7-8055-4AB9-806F-49A950DF1FA0}" type="pres">
      <dgm:prSet presAssocID="{90B3B230-2EFC-4E6A-9076-4A8148E5FE4C}" presName="spacing" presStyleCnt="0"/>
      <dgm:spPr/>
    </dgm:pt>
    <dgm:pt modelId="{92588CFB-9AD1-4356-980C-A62822E0F42E}" type="pres">
      <dgm:prSet presAssocID="{E405C1FF-A7DC-4802-A644-21DA3A6C4FC3}" presName="composite" presStyleCnt="0"/>
      <dgm:spPr/>
    </dgm:pt>
    <dgm:pt modelId="{048CE406-FD6D-47AA-9F09-52EA981532B5}" type="pres">
      <dgm:prSet presAssocID="{E405C1FF-A7DC-4802-A644-21DA3A6C4FC3}" presName="imgShp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D6DD5E10-07E8-4DEF-9AD5-83CAA3F2C2AD}" type="pres">
      <dgm:prSet presAssocID="{E405C1FF-A7DC-4802-A644-21DA3A6C4FC3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769D844-30A1-406A-8B00-CA88D5C532C1}" type="pres">
      <dgm:prSet presAssocID="{1A988D4A-5A03-47AB-ABDE-CCA0AC2E1FE5}" presName="spacing" presStyleCnt="0"/>
      <dgm:spPr/>
    </dgm:pt>
    <dgm:pt modelId="{9F0ACB7E-C967-4728-B8DB-9877494285A4}" type="pres">
      <dgm:prSet presAssocID="{DBE2C7FC-9320-4FAB-A09E-E9C381CA6D0A}" presName="composite" presStyleCnt="0"/>
      <dgm:spPr/>
    </dgm:pt>
    <dgm:pt modelId="{21404469-49AC-4C17-8ADB-7DAFD403872E}" type="pres">
      <dgm:prSet presAssocID="{DBE2C7FC-9320-4FAB-A09E-E9C381CA6D0A}" presName="imgShp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9F17D35-3484-484A-8E50-7F9CAC42115D}" type="pres">
      <dgm:prSet presAssocID="{DBE2C7FC-9320-4FAB-A09E-E9C381CA6D0A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A7A738D-FE38-49A7-B54F-0C347F16783A}" type="presOf" srcId="{40F40680-F4D8-4586-8524-7FCCE0EA60E4}" destId="{C9A00F75-1060-4FDF-A42B-7AA48344DBC7}" srcOrd="0" destOrd="0" presId="urn:microsoft.com/office/officeart/2005/8/layout/vList3"/>
    <dgm:cxn modelId="{720181B8-09FC-4F4F-B79C-CA20EBB683FD}" srcId="{40F40680-F4D8-4586-8524-7FCCE0EA60E4}" destId="{E405C1FF-A7DC-4802-A644-21DA3A6C4FC3}" srcOrd="3" destOrd="0" parTransId="{ECFB85F2-4736-4A49-AB75-7FB6DB6BA49D}" sibTransId="{1A988D4A-5A03-47AB-ABDE-CCA0AC2E1FE5}"/>
    <dgm:cxn modelId="{315E8D85-2560-40E5-925A-059EA8482C9D}" srcId="{40F40680-F4D8-4586-8524-7FCCE0EA60E4}" destId="{90342A72-22BC-4CAC-A349-193E338258F0}" srcOrd="2" destOrd="0" parTransId="{D558575C-6CA3-490F-B8C4-959AB626F3AB}" sibTransId="{90B3B230-2EFC-4E6A-9076-4A8148E5FE4C}"/>
    <dgm:cxn modelId="{A57709EB-B239-4154-A711-D96CAE287CD1}" type="presOf" srcId="{06D78E86-C25A-4954-9B0B-20380D0EC4FA}" destId="{B5787E33-2EE0-4391-8452-FEEFB07DCBC7}" srcOrd="0" destOrd="0" presId="urn:microsoft.com/office/officeart/2005/8/layout/vList3"/>
    <dgm:cxn modelId="{E1EEF852-B0DC-43AF-B597-9AE1CDAD2FC3}" type="presOf" srcId="{DBE2C7FC-9320-4FAB-A09E-E9C381CA6D0A}" destId="{99F17D35-3484-484A-8E50-7F9CAC42115D}" srcOrd="0" destOrd="0" presId="urn:microsoft.com/office/officeart/2005/8/layout/vList3"/>
    <dgm:cxn modelId="{E049F371-FED3-4857-9C2A-62C82F4DF79B}" srcId="{40F40680-F4D8-4586-8524-7FCCE0EA60E4}" destId="{DBE2C7FC-9320-4FAB-A09E-E9C381CA6D0A}" srcOrd="4" destOrd="0" parTransId="{CD705DD9-56BC-45D2-9043-9FDFAD5BF213}" sibTransId="{D0086056-5BEE-4E7D-A518-25E8C7586E9D}"/>
    <dgm:cxn modelId="{1D6338BB-8AAE-4A4D-A856-5BE6C843393E}" srcId="{40F40680-F4D8-4586-8524-7FCCE0EA60E4}" destId="{BBD86054-330F-4AF4-9924-579F5A197230}" srcOrd="0" destOrd="0" parTransId="{9184FB85-7126-414E-9188-321CB30FD6FA}" sibTransId="{F58C329E-8E17-482C-86FC-8F5F987DE919}"/>
    <dgm:cxn modelId="{C3A23DEA-0865-4593-8047-F5D8114B8FF7}" type="presOf" srcId="{E405C1FF-A7DC-4802-A644-21DA3A6C4FC3}" destId="{D6DD5E10-07E8-4DEF-9AD5-83CAA3F2C2AD}" srcOrd="0" destOrd="0" presId="urn:microsoft.com/office/officeart/2005/8/layout/vList3"/>
    <dgm:cxn modelId="{0AF7D600-8F9D-417D-B3F5-80C790140731}" srcId="{40F40680-F4D8-4586-8524-7FCCE0EA60E4}" destId="{06D78E86-C25A-4954-9B0B-20380D0EC4FA}" srcOrd="1" destOrd="0" parTransId="{1AEEAC90-05B6-41FE-AA93-4B274E54284D}" sibTransId="{297E884D-2471-469D-A247-66378A14A295}"/>
    <dgm:cxn modelId="{125C16E6-983B-489A-A89A-355CF25D2AB4}" type="presOf" srcId="{90342A72-22BC-4CAC-A349-193E338258F0}" destId="{80D74CBC-D0D1-4739-A1DD-6495D4FDC66E}" srcOrd="0" destOrd="0" presId="urn:microsoft.com/office/officeart/2005/8/layout/vList3"/>
    <dgm:cxn modelId="{F0FF91C9-7650-4F1F-B25F-81E7DBDB0290}" type="presOf" srcId="{BBD86054-330F-4AF4-9924-579F5A197230}" destId="{704EF6D2-6AEA-4100-9650-DD5D960DF8FD}" srcOrd="0" destOrd="0" presId="urn:microsoft.com/office/officeart/2005/8/layout/vList3"/>
    <dgm:cxn modelId="{D7478212-3492-4008-A648-0F6621D54F7D}" type="presParOf" srcId="{C9A00F75-1060-4FDF-A42B-7AA48344DBC7}" destId="{8D0BF7A5-3F5C-4F78-9010-07863924B194}" srcOrd="0" destOrd="0" presId="urn:microsoft.com/office/officeart/2005/8/layout/vList3"/>
    <dgm:cxn modelId="{79D6239C-4EB0-4A14-869F-FBC7375D9B63}" type="presParOf" srcId="{8D0BF7A5-3F5C-4F78-9010-07863924B194}" destId="{1C891253-38E3-4FF3-8963-1C9169BE39C0}" srcOrd="0" destOrd="0" presId="urn:microsoft.com/office/officeart/2005/8/layout/vList3"/>
    <dgm:cxn modelId="{E97DC543-25DA-4036-AFF6-683EAE2BA862}" type="presParOf" srcId="{8D0BF7A5-3F5C-4F78-9010-07863924B194}" destId="{704EF6D2-6AEA-4100-9650-DD5D960DF8FD}" srcOrd="1" destOrd="0" presId="urn:microsoft.com/office/officeart/2005/8/layout/vList3"/>
    <dgm:cxn modelId="{0111FA0E-AC2F-415C-B25D-56284C5F6E59}" type="presParOf" srcId="{C9A00F75-1060-4FDF-A42B-7AA48344DBC7}" destId="{A5EC9D79-DF66-4D4E-A340-E44067485C01}" srcOrd="1" destOrd="0" presId="urn:microsoft.com/office/officeart/2005/8/layout/vList3"/>
    <dgm:cxn modelId="{FC831FD6-1318-4E51-BB34-748DCC025F0F}" type="presParOf" srcId="{C9A00F75-1060-4FDF-A42B-7AA48344DBC7}" destId="{40BFD051-14E9-4750-81B2-4C1B7B0098A5}" srcOrd="2" destOrd="0" presId="urn:microsoft.com/office/officeart/2005/8/layout/vList3"/>
    <dgm:cxn modelId="{0E191E53-C7BE-4492-B6F6-2677844D5550}" type="presParOf" srcId="{40BFD051-14E9-4750-81B2-4C1B7B0098A5}" destId="{11706F1A-C2EC-449C-9801-EB26458C87F6}" srcOrd="0" destOrd="0" presId="urn:microsoft.com/office/officeart/2005/8/layout/vList3"/>
    <dgm:cxn modelId="{714C1CEE-99EF-4013-85F1-CE911A3E63E2}" type="presParOf" srcId="{40BFD051-14E9-4750-81B2-4C1B7B0098A5}" destId="{B5787E33-2EE0-4391-8452-FEEFB07DCBC7}" srcOrd="1" destOrd="0" presId="urn:microsoft.com/office/officeart/2005/8/layout/vList3"/>
    <dgm:cxn modelId="{027B98A4-07B3-49F7-9026-9E821DB084EA}" type="presParOf" srcId="{C9A00F75-1060-4FDF-A42B-7AA48344DBC7}" destId="{F87EAB8C-F2DC-4F6A-94EB-1AE3A98A3AE2}" srcOrd="3" destOrd="0" presId="urn:microsoft.com/office/officeart/2005/8/layout/vList3"/>
    <dgm:cxn modelId="{E7423BB1-86FD-4472-9449-FDCF103D5756}" type="presParOf" srcId="{C9A00F75-1060-4FDF-A42B-7AA48344DBC7}" destId="{AD83896C-9447-495F-81DB-F259D1ACE13C}" srcOrd="4" destOrd="0" presId="urn:microsoft.com/office/officeart/2005/8/layout/vList3"/>
    <dgm:cxn modelId="{BFDDBBD0-4BFD-45E0-80AA-079B74122C5F}" type="presParOf" srcId="{AD83896C-9447-495F-81DB-F259D1ACE13C}" destId="{A44EAFEE-A787-4788-8162-4C0214D9536D}" srcOrd="0" destOrd="0" presId="urn:microsoft.com/office/officeart/2005/8/layout/vList3"/>
    <dgm:cxn modelId="{52E6C0FB-A7F8-49C8-994C-0144CF0B2E8E}" type="presParOf" srcId="{AD83896C-9447-495F-81DB-F259D1ACE13C}" destId="{80D74CBC-D0D1-4739-A1DD-6495D4FDC66E}" srcOrd="1" destOrd="0" presId="urn:microsoft.com/office/officeart/2005/8/layout/vList3"/>
    <dgm:cxn modelId="{E49B8FAB-4CDE-46AE-9470-C6B6E0A0D633}" type="presParOf" srcId="{C9A00F75-1060-4FDF-A42B-7AA48344DBC7}" destId="{5C0E4CF7-8055-4AB9-806F-49A950DF1FA0}" srcOrd="5" destOrd="0" presId="urn:microsoft.com/office/officeart/2005/8/layout/vList3"/>
    <dgm:cxn modelId="{58918111-5F4F-47B9-B56E-00757277B7B5}" type="presParOf" srcId="{C9A00F75-1060-4FDF-A42B-7AA48344DBC7}" destId="{92588CFB-9AD1-4356-980C-A62822E0F42E}" srcOrd="6" destOrd="0" presId="urn:microsoft.com/office/officeart/2005/8/layout/vList3"/>
    <dgm:cxn modelId="{A5B7AB3D-FF82-4F69-A2D5-83E75A1DC17C}" type="presParOf" srcId="{92588CFB-9AD1-4356-980C-A62822E0F42E}" destId="{048CE406-FD6D-47AA-9F09-52EA981532B5}" srcOrd="0" destOrd="0" presId="urn:microsoft.com/office/officeart/2005/8/layout/vList3"/>
    <dgm:cxn modelId="{F59BABDC-5D9A-4598-A108-C9CE1E4B6663}" type="presParOf" srcId="{92588CFB-9AD1-4356-980C-A62822E0F42E}" destId="{D6DD5E10-07E8-4DEF-9AD5-83CAA3F2C2AD}" srcOrd="1" destOrd="0" presId="urn:microsoft.com/office/officeart/2005/8/layout/vList3"/>
    <dgm:cxn modelId="{AFAB5363-77A8-43E6-B02B-FB54B6C0526F}" type="presParOf" srcId="{C9A00F75-1060-4FDF-A42B-7AA48344DBC7}" destId="{A769D844-30A1-406A-8B00-CA88D5C532C1}" srcOrd="7" destOrd="0" presId="urn:microsoft.com/office/officeart/2005/8/layout/vList3"/>
    <dgm:cxn modelId="{A8169850-339D-47F0-9A5C-783CF69FD823}" type="presParOf" srcId="{C9A00F75-1060-4FDF-A42B-7AA48344DBC7}" destId="{9F0ACB7E-C967-4728-B8DB-9877494285A4}" srcOrd="8" destOrd="0" presId="urn:microsoft.com/office/officeart/2005/8/layout/vList3"/>
    <dgm:cxn modelId="{2277A8F2-E10D-4186-AA5E-1A346655FC02}" type="presParOf" srcId="{9F0ACB7E-C967-4728-B8DB-9877494285A4}" destId="{21404469-49AC-4C17-8ADB-7DAFD403872E}" srcOrd="0" destOrd="0" presId="urn:microsoft.com/office/officeart/2005/8/layout/vList3"/>
    <dgm:cxn modelId="{6A99227C-924D-4A12-8482-8F52D439CCF4}" type="presParOf" srcId="{9F0ACB7E-C967-4728-B8DB-9877494285A4}" destId="{99F17D35-3484-484A-8E50-7F9CAC42115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659BF7-EF4B-4717-823F-BCB8764B8AA6}">
      <dsp:nvSpPr>
        <dsp:cNvPr id="0" name=""/>
        <dsp:cNvSpPr/>
      </dsp:nvSpPr>
      <dsp:spPr>
        <a:xfrm rot="10800000">
          <a:off x="1436641" y="0"/>
          <a:ext cx="5314842" cy="81184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8003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dirty="0" smtClean="0"/>
            <a:t>Válvulas</a:t>
          </a:r>
          <a:endParaRPr lang="pt-BR" sz="2300" kern="1200" dirty="0"/>
        </a:p>
      </dsp:txBody>
      <dsp:txXfrm rot="10800000">
        <a:off x="1639603" y="0"/>
        <a:ext cx="5111880" cy="811848"/>
      </dsp:txXfrm>
    </dsp:sp>
    <dsp:sp modelId="{DF583739-D403-4C80-9D20-043C075987ED}">
      <dsp:nvSpPr>
        <dsp:cNvPr id="0" name=""/>
        <dsp:cNvSpPr/>
      </dsp:nvSpPr>
      <dsp:spPr>
        <a:xfrm>
          <a:off x="1135738" y="2151"/>
          <a:ext cx="811848" cy="81184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00" b="-3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F19548-7689-4567-B4DC-0C8F5A89BB1B}">
      <dsp:nvSpPr>
        <dsp:cNvPr id="0" name=""/>
        <dsp:cNvSpPr/>
      </dsp:nvSpPr>
      <dsp:spPr>
        <a:xfrm rot="10800000">
          <a:off x="1541663" y="1056343"/>
          <a:ext cx="5314842" cy="81184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8003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dirty="0" smtClean="0"/>
            <a:t>Uso Restrito</a:t>
          </a:r>
          <a:endParaRPr lang="pt-BR" sz="2300" kern="1200" dirty="0"/>
        </a:p>
      </dsp:txBody>
      <dsp:txXfrm rot="10800000">
        <a:off x="1744625" y="1056343"/>
        <a:ext cx="5111880" cy="811848"/>
      </dsp:txXfrm>
    </dsp:sp>
    <dsp:sp modelId="{2F0BA251-A54C-4A70-8514-EFA84642A3E5}">
      <dsp:nvSpPr>
        <dsp:cNvPr id="0" name=""/>
        <dsp:cNvSpPr/>
      </dsp:nvSpPr>
      <dsp:spPr>
        <a:xfrm>
          <a:off x="1135738" y="1056343"/>
          <a:ext cx="811848" cy="811848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E2D4B3-59F8-4B09-B197-A1A604787800}">
      <dsp:nvSpPr>
        <dsp:cNvPr id="0" name=""/>
        <dsp:cNvSpPr/>
      </dsp:nvSpPr>
      <dsp:spPr>
        <a:xfrm rot="10800000">
          <a:off x="1541663" y="2110535"/>
          <a:ext cx="5314842" cy="81184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8003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dirty="0" smtClean="0"/>
            <a:t>Precisava ser Programado a cada tarefa</a:t>
          </a:r>
          <a:endParaRPr lang="pt-BR" sz="2300" kern="1200" dirty="0"/>
        </a:p>
      </dsp:txBody>
      <dsp:txXfrm rot="10800000">
        <a:off x="1744625" y="2110535"/>
        <a:ext cx="5111880" cy="811848"/>
      </dsp:txXfrm>
    </dsp:sp>
    <dsp:sp modelId="{8F58BB4D-0125-463E-9F59-71BFDEC84F7D}">
      <dsp:nvSpPr>
        <dsp:cNvPr id="0" name=""/>
        <dsp:cNvSpPr/>
      </dsp:nvSpPr>
      <dsp:spPr>
        <a:xfrm>
          <a:off x="1135738" y="2110535"/>
          <a:ext cx="811848" cy="811848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80954C-501B-4B5D-A18E-84F8C441514B}">
      <dsp:nvSpPr>
        <dsp:cNvPr id="0" name=""/>
        <dsp:cNvSpPr/>
      </dsp:nvSpPr>
      <dsp:spPr>
        <a:xfrm rot="10800000">
          <a:off x="1541663" y="3164727"/>
          <a:ext cx="5314842" cy="81184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8003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dirty="0" smtClean="0"/>
            <a:t>Grande Consumo de Energia</a:t>
          </a:r>
          <a:endParaRPr lang="pt-BR" sz="2300" kern="1200" dirty="0"/>
        </a:p>
      </dsp:txBody>
      <dsp:txXfrm rot="10800000">
        <a:off x="1744625" y="3164727"/>
        <a:ext cx="5111880" cy="811848"/>
      </dsp:txXfrm>
    </dsp:sp>
    <dsp:sp modelId="{107D5F25-4642-4251-83B1-9A3844314553}">
      <dsp:nvSpPr>
        <dsp:cNvPr id="0" name=""/>
        <dsp:cNvSpPr/>
      </dsp:nvSpPr>
      <dsp:spPr>
        <a:xfrm>
          <a:off x="1135738" y="3164727"/>
          <a:ext cx="811848" cy="811848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1AB8DF-5DC2-4248-9E4F-5EFB4DBBD6C0}">
      <dsp:nvSpPr>
        <dsp:cNvPr id="0" name=""/>
        <dsp:cNvSpPr/>
      </dsp:nvSpPr>
      <dsp:spPr>
        <a:xfrm rot="10800000">
          <a:off x="1541663" y="4218919"/>
          <a:ext cx="5314842" cy="81184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8003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300" kern="1200" dirty="0" smtClean="0"/>
            <a:t>Problemas Frequentes</a:t>
          </a:r>
          <a:endParaRPr lang="pt-BR" sz="2300" kern="1200" dirty="0"/>
        </a:p>
      </dsp:txBody>
      <dsp:txXfrm rot="10800000">
        <a:off x="1744625" y="4218919"/>
        <a:ext cx="5111880" cy="811848"/>
      </dsp:txXfrm>
    </dsp:sp>
    <dsp:sp modelId="{12927420-8010-4F69-9D03-EDCFDEDAB811}">
      <dsp:nvSpPr>
        <dsp:cNvPr id="0" name=""/>
        <dsp:cNvSpPr/>
      </dsp:nvSpPr>
      <dsp:spPr>
        <a:xfrm>
          <a:off x="1135738" y="4218919"/>
          <a:ext cx="811848" cy="811848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2DFBDF-B4AC-46B7-8F67-F5AF411C9757}">
      <dsp:nvSpPr>
        <dsp:cNvPr id="0" name=""/>
        <dsp:cNvSpPr/>
      </dsp:nvSpPr>
      <dsp:spPr>
        <a:xfrm rot="10800000">
          <a:off x="977454" y="2624"/>
          <a:ext cx="3040380" cy="84657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1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Uso Comercial</a:t>
          </a:r>
          <a:endParaRPr lang="pt-BR" sz="2400" kern="1200" dirty="0"/>
        </a:p>
      </dsp:txBody>
      <dsp:txXfrm rot="10800000">
        <a:off x="1189099" y="2624"/>
        <a:ext cx="2828735" cy="846579"/>
      </dsp:txXfrm>
    </dsp:sp>
    <dsp:sp modelId="{C21AB80E-B3B4-4274-91C6-F2F8DAE26CFC}">
      <dsp:nvSpPr>
        <dsp:cNvPr id="0" name=""/>
        <dsp:cNvSpPr/>
      </dsp:nvSpPr>
      <dsp:spPr>
        <a:xfrm>
          <a:off x="554165" y="2624"/>
          <a:ext cx="846579" cy="84657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BC8C07-65CC-4FAD-9C98-1543888CDDFA}">
      <dsp:nvSpPr>
        <dsp:cNvPr id="0" name=""/>
        <dsp:cNvSpPr/>
      </dsp:nvSpPr>
      <dsp:spPr>
        <a:xfrm rot="10800000">
          <a:off x="977454" y="1101913"/>
          <a:ext cx="3040380" cy="84657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1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Tamanho gigantesco</a:t>
          </a:r>
          <a:endParaRPr lang="pt-BR" sz="2400" kern="1200" dirty="0"/>
        </a:p>
      </dsp:txBody>
      <dsp:txXfrm rot="10800000">
        <a:off x="1189099" y="1101913"/>
        <a:ext cx="2828735" cy="846579"/>
      </dsp:txXfrm>
    </dsp:sp>
    <dsp:sp modelId="{4F1D4B47-C1DB-4A21-AE7D-9C165AAAD1B6}">
      <dsp:nvSpPr>
        <dsp:cNvPr id="0" name=""/>
        <dsp:cNvSpPr/>
      </dsp:nvSpPr>
      <dsp:spPr>
        <a:xfrm>
          <a:off x="554165" y="1101913"/>
          <a:ext cx="846579" cy="846579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D8359F-4CA4-43F9-B5AE-3149D642696B}">
      <dsp:nvSpPr>
        <dsp:cNvPr id="0" name=""/>
        <dsp:cNvSpPr/>
      </dsp:nvSpPr>
      <dsp:spPr>
        <a:xfrm rot="10800000">
          <a:off x="977454" y="2201202"/>
          <a:ext cx="3040380" cy="84657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3318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Uso de transístores</a:t>
          </a:r>
          <a:endParaRPr lang="pt-BR" sz="2400" kern="1200" dirty="0"/>
        </a:p>
      </dsp:txBody>
      <dsp:txXfrm rot="10800000">
        <a:off x="1189099" y="2201202"/>
        <a:ext cx="2828735" cy="846579"/>
      </dsp:txXfrm>
    </dsp:sp>
    <dsp:sp modelId="{5619074C-2AD9-464E-AD93-7EED3940C838}">
      <dsp:nvSpPr>
        <dsp:cNvPr id="0" name=""/>
        <dsp:cNvSpPr/>
      </dsp:nvSpPr>
      <dsp:spPr>
        <a:xfrm>
          <a:off x="554165" y="2201202"/>
          <a:ext cx="846579" cy="846579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5DC9F8-71A8-4302-9EEA-32A1363770E8}">
      <dsp:nvSpPr>
        <dsp:cNvPr id="0" name=""/>
        <dsp:cNvSpPr/>
      </dsp:nvSpPr>
      <dsp:spPr>
        <a:xfrm rot="10800000">
          <a:off x="908167" y="472"/>
          <a:ext cx="2848838" cy="7624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203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Circuitos integrados</a:t>
          </a:r>
          <a:endParaRPr lang="pt-BR" sz="1900" kern="1200" dirty="0"/>
        </a:p>
      </dsp:txBody>
      <dsp:txXfrm rot="10800000">
        <a:off x="1098770" y="472"/>
        <a:ext cx="2658235" cy="762412"/>
      </dsp:txXfrm>
    </dsp:sp>
    <dsp:sp modelId="{2997DF16-4959-4C50-9139-FB9EA898A6CD}">
      <dsp:nvSpPr>
        <dsp:cNvPr id="0" name=""/>
        <dsp:cNvSpPr/>
      </dsp:nvSpPr>
      <dsp:spPr>
        <a:xfrm>
          <a:off x="526961" y="472"/>
          <a:ext cx="762412" cy="76241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5DAB08-E945-4E1D-8AAA-C1AE9949E49F}">
      <dsp:nvSpPr>
        <dsp:cNvPr id="0" name=""/>
        <dsp:cNvSpPr/>
      </dsp:nvSpPr>
      <dsp:spPr>
        <a:xfrm rot="10800000">
          <a:off x="908167" y="990471"/>
          <a:ext cx="2848838" cy="7624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203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Diminuição do tamanho</a:t>
          </a:r>
          <a:endParaRPr lang="pt-BR" sz="1900" kern="1200" dirty="0"/>
        </a:p>
      </dsp:txBody>
      <dsp:txXfrm rot="10800000">
        <a:off x="1098770" y="990471"/>
        <a:ext cx="2658235" cy="762412"/>
      </dsp:txXfrm>
    </dsp:sp>
    <dsp:sp modelId="{EE77B87C-9A50-457E-8FB5-0CFE36F62901}">
      <dsp:nvSpPr>
        <dsp:cNvPr id="0" name=""/>
        <dsp:cNvSpPr/>
      </dsp:nvSpPr>
      <dsp:spPr>
        <a:xfrm>
          <a:off x="526961" y="990471"/>
          <a:ext cx="762412" cy="762412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84E0EB-1B29-4177-91C7-774E472F93D2}">
      <dsp:nvSpPr>
        <dsp:cNvPr id="0" name=""/>
        <dsp:cNvSpPr/>
      </dsp:nvSpPr>
      <dsp:spPr>
        <a:xfrm rot="10800000">
          <a:off x="908167" y="1980469"/>
          <a:ext cx="2848838" cy="7624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203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Maior capacidade de processamento</a:t>
          </a:r>
        </a:p>
      </dsp:txBody>
      <dsp:txXfrm rot="10800000">
        <a:off x="1098770" y="1980469"/>
        <a:ext cx="2658235" cy="762412"/>
      </dsp:txXfrm>
    </dsp:sp>
    <dsp:sp modelId="{86BE3B07-20B7-4179-95C2-EF80B3F2A6B3}">
      <dsp:nvSpPr>
        <dsp:cNvPr id="0" name=""/>
        <dsp:cNvSpPr/>
      </dsp:nvSpPr>
      <dsp:spPr>
        <a:xfrm>
          <a:off x="526961" y="1980469"/>
          <a:ext cx="762412" cy="762412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B5CA43-587D-462B-B147-308C2A488B0F}">
      <dsp:nvSpPr>
        <dsp:cNvPr id="0" name=""/>
        <dsp:cNvSpPr/>
      </dsp:nvSpPr>
      <dsp:spPr>
        <a:xfrm rot="10800000">
          <a:off x="908167" y="2970467"/>
          <a:ext cx="2848838" cy="7624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6203" tIns="72390" rIns="135128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Computador Pessoal</a:t>
          </a:r>
        </a:p>
      </dsp:txBody>
      <dsp:txXfrm rot="10800000">
        <a:off x="1098770" y="2970467"/>
        <a:ext cx="2658235" cy="762412"/>
      </dsp:txXfrm>
    </dsp:sp>
    <dsp:sp modelId="{0EEFD60B-38E0-4E3E-B8F6-A601C1E2871D}">
      <dsp:nvSpPr>
        <dsp:cNvPr id="0" name=""/>
        <dsp:cNvSpPr/>
      </dsp:nvSpPr>
      <dsp:spPr>
        <a:xfrm>
          <a:off x="526961" y="2970467"/>
          <a:ext cx="762412" cy="762412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9E2E09-0CEA-42AA-9E0C-05174587FCDC}">
      <dsp:nvSpPr>
        <dsp:cNvPr id="0" name=""/>
        <dsp:cNvSpPr/>
      </dsp:nvSpPr>
      <dsp:spPr>
        <a:xfrm rot="10800000">
          <a:off x="800043" y="1904"/>
          <a:ext cx="2640571" cy="5397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014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Softwares integrados</a:t>
          </a:r>
          <a:endParaRPr lang="pt-BR" sz="1500" kern="1200" dirty="0"/>
        </a:p>
      </dsp:txBody>
      <dsp:txXfrm rot="10800000">
        <a:off x="934980" y="1904"/>
        <a:ext cx="2505634" cy="539749"/>
      </dsp:txXfrm>
    </dsp:sp>
    <dsp:sp modelId="{BA4E4D4F-919E-4778-89C3-A994A9366966}">
      <dsp:nvSpPr>
        <dsp:cNvPr id="0" name=""/>
        <dsp:cNvSpPr/>
      </dsp:nvSpPr>
      <dsp:spPr>
        <a:xfrm>
          <a:off x="530168" y="1904"/>
          <a:ext cx="539749" cy="53974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C5DB34-106B-477B-BC05-165D72722C7B}">
      <dsp:nvSpPr>
        <dsp:cNvPr id="0" name=""/>
        <dsp:cNvSpPr/>
      </dsp:nvSpPr>
      <dsp:spPr>
        <a:xfrm rot="10800000">
          <a:off x="800043" y="702772"/>
          <a:ext cx="2640571" cy="5397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014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Processadores de textos</a:t>
          </a:r>
          <a:endParaRPr lang="pt-BR" sz="1500" kern="1200" dirty="0"/>
        </a:p>
      </dsp:txBody>
      <dsp:txXfrm rot="10800000">
        <a:off x="934980" y="702772"/>
        <a:ext cx="2505634" cy="539749"/>
      </dsp:txXfrm>
    </dsp:sp>
    <dsp:sp modelId="{45CF9271-F5B0-4FBC-B3BD-30752C2270FD}">
      <dsp:nvSpPr>
        <dsp:cNvPr id="0" name=""/>
        <dsp:cNvSpPr/>
      </dsp:nvSpPr>
      <dsp:spPr>
        <a:xfrm>
          <a:off x="530168" y="702772"/>
          <a:ext cx="539749" cy="539749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978CB7-9B4B-4FDF-A349-829139E7A0F0}">
      <dsp:nvSpPr>
        <dsp:cNvPr id="0" name=""/>
        <dsp:cNvSpPr/>
      </dsp:nvSpPr>
      <dsp:spPr>
        <a:xfrm rot="10800000">
          <a:off x="800043" y="1403641"/>
          <a:ext cx="2640571" cy="5397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014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Planilhas eletrônicas</a:t>
          </a:r>
          <a:endParaRPr lang="pt-BR" sz="1500" kern="1200" dirty="0"/>
        </a:p>
      </dsp:txBody>
      <dsp:txXfrm rot="10800000">
        <a:off x="934980" y="1403641"/>
        <a:ext cx="2505634" cy="539749"/>
      </dsp:txXfrm>
    </dsp:sp>
    <dsp:sp modelId="{60F29390-98EC-43EF-BF2D-772AB6BDC15A}">
      <dsp:nvSpPr>
        <dsp:cNvPr id="0" name=""/>
        <dsp:cNvSpPr/>
      </dsp:nvSpPr>
      <dsp:spPr>
        <a:xfrm>
          <a:off x="530168" y="1403641"/>
          <a:ext cx="539749" cy="53974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6153F0-12BF-47A1-958C-078D47F354E8}">
      <dsp:nvSpPr>
        <dsp:cNvPr id="0" name=""/>
        <dsp:cNvSpPr/>
      </dsp:nvSpPr>
      <dsp:spPr>
        <a:xfrm rot="10800000">
          <a:off x="800043" y="2104510"/>
          <a:ext cx="2640571" cy="5397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014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Banco de dados</a:t>
          </a:r>
          <a:endParaRPr lang="pt-BR" sz="1500" kern="1200" dirty="0"/>
        </a:p>
      </dsp:txBody>
      <dsp:txXfrm rot="10800000">
        <a:off x="934980" y="2104510"/>
        <a:ext cx="2505634" cy="539749"/>
      </dsp:txXfrm>
    </dsp:sp>
    <dsp:sp modelId="{884C3417-45F6-48E6-8235-C2E9EF51FF0F}">
      <dsp:nvSpPr>
        <dsp:cNvPr id="0" name=""/>
        <dsp:cNvSpPr/>
      </dsp:nvSpPr>
      <dsp:spPr>
        <a:xfrm>
          <a:off x="530168" y="2104510"/>
          <a:ext cx="539749" cy="539749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8019E-B934-4A2A-8029-0D380AD56CDB}">
      <dsp:nvSpPr>
        <dsp:cNvPr id="0" name=""/>
        <dsp:cNvSpPr/>
      </dsp:nvSpPr>
      <dsp:spPr>
        <a:xfrm rot="10800000">
          <a:off x="800043" y="2805378"/>
          <a:ext cx="2640571" cy="5397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014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Gráficos</a:t>
          </a:r>
          <a:endParaRPr lang="pt-BR" sz="1500" kern="1200" dirty="0"/>
        </a:p>
      </dsp:txBody>
      <dsp:txXfrm rot="10800000">
        <a:off x="934980" y="2805378"/>
        <a:ext cx="2505634" cy="539749"/>
      </dsp:txXfrm>
    </dsp:sp>
    <dsp:sp modelId="{F91D4B27-F926-492C-BFC7-15602097B8FB}">
      <dsp:nvSpPr>
        <dsp:cNvPr id="0" name=""/>
        <dsp:cNvSpPr/>
      </dsp:nvSpPr>
      <dsp:spPr>
        <a:xfrm>
          <a:off x="530168" y="2805378"/>
          <a:ext cx="539749" cy="539749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27C92B-9A3D-4737-9F6C-DE36CBA58171}">
      <dsp:nvSpPr>
        <dsp:cNvPr id="0" name=""/>
        <dsp:cNvSpPr/>
      </dsp:nvSpPr>
      <dsp:spPr>
        <a:xfrm rot="10800000">
          <a:off x="800043" y="3506247"/>
          <a:ext cx="2640571" cy="53974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014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Gerenciadores de Comunicação</a:t>
          </a:r>
          <a:endParaRPr lang="pt-BR" sz="1500" kern="1200" dirty="0"/>
        </a:p>
      </dsp:txBody>
      <dsp:txXfrm rot="10800000">
        <a:off x="934980" y="3506247"/>
        <a:ext cx="2505634" cy="539749"/>
      </dsp:txXfrm>
    </dsp:sp>
    <dsp:sp modelId="{83B82AFF-C06E-4A1A-BAC5-E39774DC700A}">
      <dsp:nvSpPr>
        <dsp:cNvPr id="0" name=""/>
        <dsp:cNvSpPr/>
      </dsp:nvSpPr>
      <dsp:spPr>
        <a:xfrm>
          <a:off x="530168" y="3506247"/>
          <a:ext cx="539749" cy="539749"/>
        </a:xfrm>
        <a:prstGeom prst="ellipse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EF6D2-6AEA-4100-9650-DD5D960DF8FD}">
      <dsp:nvSpPr>
        <dsp:cNvPr id="0" name=""/>
        <dsp:cNvSpPr/>
      </dsp:nvSpPr>
      <dsp:spPr>
        <a:xfrm rot="10800000">
          <a:off x="813436" y="1008"/>
          <a:ext cx="2592686" cy="64156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1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err="1" smtClean="0"/>
            <a:t>Super</a:t>
          </a:r>
          <a:r>
            <a:rPr lang="pt-BR" sz="1800" kern="1200" dirty="0" smtClean="0"/>
            <a:t> Computadores</a:t>
          </a:r>
          <a:endParaRPr lang="pt-BR" sz="1800" kern="1200" dirty="0"/>
        </a:p>
      </dsp:txBody>
      <dsp:txXfrm rot="10800000">
        <a:off x="973827" y="1008"/>
        <a:ext cx="2432295" cy="641565"/>
      </dsp:txXfrm>
    </dsp:sp>
    <dsp:sp modelId="{1C891253-38E3-4FF3-8963-1C9169BE39C0}">
      <dsp:nvSpPr>
        <dsp:cNvPr id="0" name=""/>
        <dsp:cNvSpPr/>
      </dsp:nvSpPr>
      <dsp:spPr>
        <a:xfrm>
          <a:off x="492653" y="1008"/>
          <a:ext cx="641565" cy="64156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787E33-2EE0-4391-8452-FEEFB07DCBC7}">
      <dsp:nvSpPr>
        <dsp:cNvPr id="0" name=""/>
        <dsp:cNvSpPr/>
      </dsp:nvSpPr>
      <dsp:spPr>
        <a:xfrm rot="10800000">
          <a:off x="813436" y="834085"/>
          <a:ext cx="2592686" cy="64156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1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Robótica</a:t>
          </a:r>
          <a:endParaRPr lang="pt-BR" sz="1800" kern="1200" dirty="0"/>
        </a:p>
      </dsp:txBody>
      <dsp:txXfrm rot="10800000">
        <a:off x="973827" y="834085"/>
        <a:ext cx="2432295" cy="641565"/>
      </dsp:txXfrm>
    </dsp:sp>
    <dsp:sp modelId="{11706F1A-C2EC-449C-9801-EB26458C87F6}">
      <dsp:nvSpPr>
        <dsp:cNvPr id="0" name=""/>
        <dsp:cNvSpPr/>
      </dsp:nvSpPr>
      <dsp:spPr>
        <a:xfrm>
          <a:off x="492653" y="834085"/>
          <a:ext cx="641565" cy="64156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D74CBC-D0D1-4739-A1DD-6495D4FDC66E}">
      <dsp:nvSpPr>
        <dsp:cNvPr id="0" name=""/>
        <dsp:cNvSpPr/>
      </dsp:nvSpPr>
      <dsp:spPr>
        <a:xfrm rot="10800000">
          <a:off x="813436" y="1667163"/>
          <a:ext cx="2592686" cy="64156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1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Imagem virtual</a:t>
          </a:r>
          <a:endParaRPr lang="pt-BR" sz="1800" kern="1200" dirty="0"/>
        </a:p>
      </dsp:txBody>
      <dsp:txXfrm rot="10800000">
        <a:off x="973827" y="1667163"/>
        <a:ext cx="2432295" cy="641565"/>
      </dsp:txXfrm>
    </dsp:sp>
    <dsp:sp modelId="{A44EAFEE-A787-4788-8162-4C0214D9536D}">
      <dsp:nvSpPr>
        <dsp:cNvPr id="0" name=""/>
        <dsp:cNvSpPr/>
      </dsp:nvSpPr>
      <dsp:spPr>
        <a:xfrm>
          <a:off x="492653" y="1667163"/>
          <a:ext cx="641565" cy="641565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DD5E10-07E8-4DEF-9AD5-83CAA3F2C2AD}">
      <dsp:nvSpPr>
        <dsp:cNvPr id="0" name=""/>
        <dsp:cNvSpPr/>
      </dsp:nvSpPr>
      <dsp:spPr>
        <a:xfrm rot="10800000">
          <a:off x="813436" y="2500241"/>
          <a:ext cx="2592686" cy="64156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1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Multimídia</a:t>
          </a:r>
          <a:endParaRPr lang="pt-BR" sz="1800" kern="1200" dirty="0"/>
        </a:p>
      </dsp:txBody>
      <dsp:txXfrm rot="10800000">
        <a:off x="973827" y="2500241"/>
        <a:ext cx="2432295" cy="641565"/>
      </dsp:txXfrm>
    </dsp:sp>
    <dsp:sp modelId="{048CE406-FD6D-47AA-9F09-52EA981532B5}">
      <dsp:nvSpPr>
        <dsp:cNvPr id="0" name=""/>
        <dsp:cNvSpPr/>
      </dsp:nvSpPr>
      <dsp:spPr>
        <a:xfrm>
          <a:off x="492653" y="2500241"/>
          <a:ext cx="641565" cy="641565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F17D35-3484-484A-8E50-7F9CAC42115D}">
      <dsp:nvSpPr>
        <dsp:cNvPr id="0" name=""/>
        <dsp:cNvSpPr/>
      </dsp:nvSpPr>
      <dsp:spPr>
        <a:xfrm rot="10800000">
          <a:off x="813436" y="3333319"/>
          <a:ext cx="2592686" cy="64156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1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Era On-line</a:t>
          </a:r>
          <a:endParaRPr lang="pt-BR" sz="1800" kern="1200" dirty="0"/>
        </a:p>
      </dsp:txBody>
      <dsp:txXfrm rot="10800000">
        <a:off x="973827" y="3333319"/>
        <a:ext cx="2432295" cy="641565"/>
      </dsp:txXfrm>
    </dsp:sp>
    <dsp:sp modelId="{21404469-49AC-4C17-8ADB-7DAFD403872E}">
      <dsp:nvSpPr>
        <dsp:cNvPr id="0" name=""/>
        <dsp:cNvSpPr/>
      </dsp:nvSpPr>
      <dsp:spPr>
        <a:xfrm>
          <a:off x="492653" y="3333319"/>
          <a:ext cx="641565" cy="641565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2A535C-5B1C-48A4-BC7C-0BAFD411CFDE}" type="datetimeFigureOut">
              <a:rPr lang="pt-BR"/>
              <a:pPr>
                <a:defRPr/>
              </a:pPr>
              <a:t>17/06/2015</a:t>
            </a:fld>
            <a:endParaRPr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A02D016-C9DB-4F6E-BB9B-0A993FBE5EF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0815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68C31E1-3CC7-41CA-8930-FD5BC663BA51}" type="datetimeFigureOut">
              <a:rPr lang="pt-BR"/>
              <a:pPr>
                <a:defRPr/>
              </a:pPr>
              <a:t>17/06/2015</a:t>
            </a:fld>
            <a:endParaRPr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pPr lvl="0"/>
            <a:endParaRPr lang="pt-BR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3B98099-98AA-494C-A97B-C93ED85E3B86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630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09B47-C1E8-49A7-B240-E85A84E1A960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D8F2C2-6E5E-44AF-A5FE-1C7444B47C7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D8F2C2-6E5E-44AF-A5FE-1C7444B47C7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6B4FA8-E45F-4517-B8AD-B5D2596C66DA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1F789A-DE11-41CA-86F9-270657FCE16B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/>
          <a:lstStyle/>
          <a:p>
            <a:endParaRPr lang="en-US" alt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/>
          <a:lstStyle>
            <a:lvl1pPr defTabSz="9146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31731" indent="-281435" defTabSz="9146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25741" indent="-225148" defTabSz="9146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76037" indent="-225148" defTabSz="9146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26333" indent="-225148" defTabSz="9146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476630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26926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377222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27518" indent="-225148" defTabSz="91466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86D61E7-7314-4BEB-A75F-49BE46879E81}" type="slidenum">
              <a:rPr lang="en-US" altLang="en-US" smtClean="0"/>
              <a:pPr eaLnBrk="1" hangingPunct="1">
                <a:spcBef>
                  <a:spcPct val="0"/>
                </a:spcBef>
              </a:pPr>
              <a:t>23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515AD7-DD65-47BF-B501-BE51A3F17279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D86FE9-1B12-425C-9950-82350CC4F473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EBA8D0-51F9-4183-B4A4-A682AE8B1891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/>
          </p:cNvSpPr>
          <p:nvPr/>
        </p:nvSpPr>
        <p:spPr bwMode="auto">
          <a:xfrm>
            <a:off x="454025" y="5181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pt-BR" altLang="pt-BR" sz="3200" i="1">
              <a:latin typeface="Century Schoolboo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213" y="187325"/>
            <a:ext cx="8763000" cy="6213475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A283DF-116E-4D27-8AD4-7958DB104526}" type="datetime1">
              <a:rPr lang="pt-BR" smtClean="0"/>
              <a:t>17/06/2015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/>
          </p:nvPr>
        </p:nvSpPr>
        <p:spPr>
          <a:xfrm>
            <a:off x="914400" y="6019800"/>
            <a:ext cx="7467600" cy="3810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005F7-C3FE-4C7A-B134-93FBE564B0B2}" type="datetime1">
              <a:rPr lang="pt-BR" smtClean="0"/>
              <a:t>17/06/2015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26E17-1449-48F9-8382-3788E2B7711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875749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53E9F-AC1B-4069-9547-12557759E003}" type="datetime1">
              <a:rPr lang="pt-BR" smtClean="0"/>
              <a:t>17/06/2015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DB3C-8243-48B5-A00B-47A4C03AB14C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isagem (Tela inteir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6763785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14CCD-2F14-40C8-AE58-0BE811474AE2}" type="datetime1">
              <a:rPr lang="pt-BR" smtClean="0"/>
              <a:t>17/06/2015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F5B5-E244-450C-B05D-25F37DFA4A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/>
          </p:nvPr>
        </p:nvSpPr>
        <p:spPr>
          <a:xfrm>
            <a:off x="10668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/>
          </p:nvPr>
        </p:nvSpPr>
        <p:spPr>
          <a:xfrm>
            <a:off x="47244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BD613-B0E4-48C3-BA1A-08E14A5E7F71}" type="datetime1">
              <a:rPr lang="pt-BR" smtClean="0"/>
              <a:t>17/06/2015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92147-E1B6-4F96-98F2-2A7F155F7D95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853643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Paisagem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457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/>
          </p:nvPr>
        </p:nvSpPr>
        <p:spPr>
          <a:xfrm>
            <a:off x="4648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E3191-9025-4CBB-8EDD-959B239695C7}" type="datetime1">
              <a:rPr lang="pt-BR" smtClean="0"/>
              <a:t>17/06/2015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0D1CD-B5FA-434E-8E1F-22195F2D95A1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589199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Mis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/>
          </p:nvPr>
        </p:nvSpPr>
        <p:spPr>
          <a:xfrm>
            <a:off x="5141976" y="3352800"/>
            <a:ext cx="3773425" cy="2971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AC457-D352-4495-95A4-F30D61F65837}" type="datetime1">
              <a:rPr lang="pt-BR" smtClean="0"/>
              <a:t>17/06/2015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A3728-F316-44B2-B69E-CFC60E9E914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803293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/>
          </p:nvPr>
        </p:nvSpPr>
        <p:spPr>
          <a:xfrm>
            <a:off x="32004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/>
          </p:nvPr>
        </p:nvSpPr>
        <p:spPr>
          <a:xfrm>
            <a:off x="61722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F5EAF-51B2-440E-9DB7-62326FB191FF}" type="datetime1">
              <a:rPr lang="pt-BR" smtClean="0"/>
              <a:t>17/06/2015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AD760-FED0-46B6-9F7C-B954D109CAF2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501901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457200" y="228600"/>
            <a:ext cx="4023360" cy="3017520"/>
          </a:xfrm>
        </p:spPr>
        <p:txBody>
          <a:bodyPr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C0551-AA02-48B1-AD0E-575D308014EB}" type="datetime1">
              <a:rPr lang="pt-BR" smtClean="0"/>
              <a:t>17/06/2015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4C68C-5B72-4BFD-BC7B-7952B653DFD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327302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Mi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0A2E3-F613-40D1-9026-B1C763E62268}" type="datetime1">
              <a:rPr lang="pt-BR" smtClean="0"/>
              <a:t>17/06/2015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75CF9-C0A4-45BC-AC2B-D21C0B78A36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09213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/>
          </p:nvPr>
        </p:nvSpPr>
        <p:spPr>
          <a:xfrm>
            <a:off x="400497" y="1295400"/>
            <a:ext cx="1676400" cy="1905000"/>
          </a:xfrm>
        </p:spPr>
        <p:txBody>
          <a:bodyPr anchor="b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/>
          </p:nvPr>
        </p:nvSpPr>
        <p:spPr>
          <a:xfrm>
            <a:off x="7086600" y="1295400"/>
            <a:ext cx="1676400" cy="1905000"/>
          </a:xfrm>
        </p:spPr>
        <p:txBody>
          <a:bodyPr anchor="b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/>
          </p:nvPr>
        </p:nvSpPr>
        <p:spPr>
          <a:xfrm>
            <a:off x="400497" y="3352800"/>
            <a:ext cx="1676400" cy="1905000"/>
          </a:xfrm>
        </p:spPr>
        <p:txBody>
          <a:bodyPr/>
          <a:lstStyle>
            <a:lvl1pPr marL="0" marR="0" indent="0" algn="r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/>
          </p:nvPr>
        </p:nvSpPr>
        <p:spPr>
          <a:xfrm>
            <a:off x="7086600" y="3352800"/>
            <a:ext cx="16764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1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36C71-228A-401A-92C6-FC66F0F142D5}" type="datetime1">
              <a:rPr lang="pt-BR" smtClean="0"/>
              <a:t>17/06/2015</a:t>
            </a:fld>
            <a:endParaRPr/>
          </a:p>
        </p:txBody>
      </p:sp>
      <p:sp>
        <p:nvSpPr>
          <p:cNvPr id="12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9197C-CBE0-4655-8137-E49015EAEB2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08927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9268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/>
          </p:nvPr>
        </p:nvSpPr>
        <p:spPr>
          <a:xfrm>
            <a:off x="9268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/>
          </p:nvPr>
        </p:nvSpPr>
        <p:spPr>
          <a:xfrm>
            <a:off x="46606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/>
          </p:nvPr>
        </p:nvSpPr>
        <p:spPr>
          <a:xfrm>
            <a:off x="46606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0" name="Rectangle 3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002AC-0D13-47BF-BCFA-6678D49CDD3D}" type="datetime1">
              <a:rPr lang="pt-BR" smtClean="0"/>
              <a:t>17/06/2015</a:t>
            </a:fld>
            <a:endParaRPr/>
          </a:p>
        </p:txBody>
      </p:sp>
      <p:sp>
        <p:nvSpPr>
          <p:cNvPr id="11" name="Rectangle 25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" name="Rectangle 1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01000-D286-4C6D-847A-FC0868ABC2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782834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/>
          </p:nvPr>
        </p:nvSpPr>
        <p:spPr>
          <a:xfrm>
            <a:off x="152400" y="4495800"/>
            <a:ext cx="87630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24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E6E19-A670-40B3-AC0B-84145881080B}" type="datetime1">
              <a:rPr lang="pt-BR" smtClean="0"/>
              <a:t>17/06/2015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A938F-DC49-4EC8-A32F-3C059DB17B7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264310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: 1 Retrato com 3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37F74-78F5-4E22-9059-656AC3402390}" type="datetime1">
              <a:rPr lang="pt-BR" smtClean="0"/>
              <a:t>17/06/2015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46762-94F5-43CB-93F8-4BD0B1505228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6215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Paisagem com 2 Re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AF29A-358F-4DB8-9FAC-077ADEE3460B}" type="datetime1">
              <a:rPr lang="pt-BR" smtClean="0"/>
              <a:t>17/06/2015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CD948-B08C-490C-A778-2C1076EB7F5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961418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Retrato com 2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CFA49-AD57-45CC-AF8B-CB4C1C4EC8C7}" type="datetime1">
              <a:rPr lang="pt-BR" smtClean="0"/>
              <a:t>17/06/2015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E4E87-997D-43D4-ABD8-72CD5521585C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823156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8AA33-0520-484A-9B37-DE7E080E5470}" type="datetime1">
              <a:rPr lang="pt-BR" smtClean="0"/>
              <a:t>17/06/2015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BBA97-1B56-4843-B63A-D694855E975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42453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9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237B0-EADE-4CDC-AADA-C2183AB3532E}" type="datetime1">
              <a:rPr lang="pt-BR" smtClean="0"/>
              <a:t>17/06/2015</a:t>
            </a:fld>
            <a:endParaRPr/>
          </a:p>
        </p:txBody>
      </p:sp>
      <p:sp>
        <p:nvSpPr>
          <p:cNvPr id="10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F0C22-CE4C-4C6B-9321-B0BCB9D4836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236349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56B8B-746D-4F5F-9CA0-C098F8C2FA69}" type="datetime1">
              <a:rPr lang="pt-BR" smtClean="0"/>
              <a:t>17/06/2015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2D31C-8B98-41E6-89D5-62DA8468F34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724805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EB6E3-F2D2-4259-AA97-BDA616FD4A84}" type="datetime1">
              <a:rPr lang="pt-BR" smtClean="0"/>
              <a:t>17/06/2015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F1AB1-DEAF-4D15-8F02-B024E64FB1E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576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217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50674-529A-434F-AE56-02C6762C476B}" type="datetime1">
              <a:rPr lang="pt-BR" smtClean="0"/>
              <a:t>17/06/2015</a:t>
            </a:fld>
            <a:endParaRPr/>
          </a:p>
        </p:txBody>
      </p:sp>
      <p:sp>
        <p:nvSpPr>
          <p:cNvPr id="3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93E73-D65A-467E-8791-713F3D50B09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638414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 smtClean="0"/>
          </a:p>
        </p:txBody>
      </p:sp>
      <p:sp>
        <p:nvSpPr>
          <p:cNvPr id="1027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  <a:endParaRPr lang="en-US" altLang="pt-BR" smtClean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3BF14CD-7AE5-4031-9E62-74F5E106053A}" type="datetime1">
              <a:rPr lang="pt-BR" smtClean="0"/>
              <a:t>17/06/2015</a:t>
            </a:fld>
            <a:endParaRPr/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Century Schoolbook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550"/>
            <a:ext cx="914400" cy="244475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2BFC412-B2C9-4FCB-BAE2-61A6091A6EAD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78" r:id="rId2"/>
    <p:sldLayoutId id="2147483779" r:id="rId3"/>
    <p:sldLayoutId id="214748379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0" r:id="rId22"/>
    <p:sldLayoutId id="2147483797" r:id="rId2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pt-BR" sz="3200" cap="all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5pPr>
      <a:lvl6pPr eaLnBrk="1" latinLnBrk="0" hangingPunct="1">
        <a:defRPr kumimoji="0" lang="pt-BR">
          <a:solidFill>
            <a:schemeClr val="tx2"/>
          </a:solidFill>
        </a:defRPr>
      </a:lvl6pPr>
      <a:lvl7pPr eaLnBrk="1" latinLnBrk="0" hangingPunct="1">
        <a:defRPr kumimoji="0" lang="pt-BR">
          <a:solidFill>
            <a:schemeClr val="tx2"/>
          </a:solidFill>
        </a:defRPr>
      </a:lvl7pPr>
      <a:lvl8pPr eaLnBrk="1" latinLnBrk="0" hangingPunct="1">
        <a:defRPr kumimoji="0" lang="pt-BR">
          <a:solidFill>
            <a:schemeClr val="tx2"/>
          </a:solidFill>
        </a:defRPr>
      </a:lvl8pPr>
      <a:lvl9pPr eaLnBrk="1" latinLnBrk="0" hangingPunct="1">
        <a:defRPr kumimoji="0" lang="pt-BR">
          <a:solidFill>
            <a:schemeClr val="tx2"/>
          </a:solidFill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lang="pt-BR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lang="pt-BR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lang="pt-BR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lang="pt-BR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lang="pt-BR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3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0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jpeg"/><Relationship Id="rId4" Type="http://schemas.openxmlformats.org/officeDocument/2006/relationships/hyperlink" Target="http://pt.wikipedia.org/wiki/Ficheiro:Apple_512k.jpg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//upload.wikimedia.org/wikipedia/commons/6/69/IBM_PC_5150.jpg" TargetMode="External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hyperlink" Target="http://www.google.com.br/url?sa=i&amp;rct=j&amp;q=&amp;esrc=s&amp;source=images&amp;cd=&amp;cad=rja&amp;uact=8&amp;docid=RenkOsE_RUskpM&amp;tbnid=CNfMcGq6DrChrM:&amp;ved=0CAUQjRw&amp;url=http://www.pbti.com.br/solucoes-e-servicos/mainframe/&amp;ei=joEGVKvpOsnHgwTLvYC4CQ&amp;bvm=bv.74115972,d.aWw&amp;psig=AFQjCNF3qZ61_FqEmqrd4yrDrMSWxuaAIg&amp;ust=1409798916562358" TargetMode="Externa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mpreon.net/2009/01/comprar-um-notebook-ou-um-netbook.html" TargetMode="External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28600" y="3962400"/>
            <a:ext cx="8297863" cy="1066800"/>
          </a:xfrm>
        </p:spPr>
        <p:txBody>
          <a:bodyPr>
            <a:normAutofit fontScale="90000"/>
          </a:bodyPr>
          <a:lstStyle>
            <a:extLst/>
          </a:lstStyle>
          <a:p>
            <a:pPr algn="ctr" fontAlgn="auto">
              <a:spcAft>
                <a:spcPts val="0"/>
              </a:spcAft>
              <a:defRPr/>
            </a:pPr>
            <a:r>
              <a:rPr sz="6000" dirty="0" smtClean="0">
                <a:solidFill>
                  <a:schemeClr val="bg1"/>
                </a:solidFill>
              </a:rPr>
              <a:t>HARDWARE e software...</a:t>
            </a:r>
            <a:endParaRPr sz="6000" dirty="0">
              <a:solidFill>
                <a:schemeClr val="bg1"/>
              </a:solidFill>
            </a:endParaRPr>
          </a:p>
        </p:txBody>
      </p:sp>
      <p:sp>
        <p:nvSpPr>
          <p:cNvPr id="5123" name="Rectangle 16"/>
          <p:cNvSpPr>
            <a:spLocks noGrp="1"/>
          </p:cNvSpPr>
          <p:nvPr>
            <p:ph type="body" sz="quarter" idx="10"/>
          </p:nvPr>
        </p:nvSpPr>
        <p:spPr>
          <a:xfrm>
            <a:off x="2411413" y="5732463"/>
            <a:ext cx="6386512" cy="455612"/>
          </a:xfrm>
        </p:spPr>
        <p:txBody>
          <a:bodyPr/>
          <a:lstStyle/>
          <a:p>
            <a:r>
              <a:rPr altLang="pt-BR" smtClean="0">
                <a:solidFill>
                  <a:schemeClr val="bg1"/>
                </a:solidFill>
              </a:rPr>
              <a:t>por: André Aparecido da Silva</a:t>
            </a:r>
          </a:p>
        </p:txBody>
      </p:sp>
      <p:pic>
        <p:nvPicPr>
          <p:cNvPr id="14338" name="Picture 2" descr="http://www.bloginformaticamicrocamp.com.br/wp-content/uploads/2011/08/hardware.jpg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/>
          <a:srcRect l="12500" r="12500"/>
          <a:stretch>
            <a:fillRect/>
          </a:stretch>
        </p:blipFill>
        <p:spPr>
          <a:xfrm>
            <a:off x="755650" y="404813"/>
            <a:ext cx="2286000" cy="228600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/>
          </p:cNvSpPr>
          <p:nvPr>
            <p:ph type="body" sz="quarter" idx="11"/>
          </p:nvPr>
        </p:nvSpPr>
        <p:spPr>
          <a:xfrm>
            <a:off x="857250" y="3068638"/>
            <a:ext cx="7243763" cy="2717800"/>
          </a:xfrm>
        </p:spPr>
        <p:txBody>
          <a:bodyPr/>
          <a:lstStyle/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r>
              <a:rPr lang="pt-PT" altLang="pt-BR" sz="3600" dirty="0" smtClean="0">
                <a:solidFill>
                  <a:schemeClr val="bg1"/>
                </a:solidFill>
              </a:rPr>
              <a:t>No âmbito eletrônico o termo hardware é bastante utilizado, principalmente na área de computação, e se aplica a: </a:t>
            </a:r>
          </a:p>
          <a:p>
            <a:pPr algn="just">
              <a:buFontTx/>
              <a:buChar char="•"/>
            </a:pPr>
            <a:r>
              <a:rPr lang="pt-PT" altLang="pt-BR" sz="3600" dirty="0" smtClean="0">
                <a:solidFill>
                  <a:schemeClr val="bg1"/>
                </a:solidFill>
              </a:rPr>
              <a:t> Dispositivos de entrada e saída</a:t>
            </a:r>
            <a:r>
              <a:rPr lang="pt-PT" altLang="pt-BR" dirty="0" smtClean="0">
                <a:solidFill>
                  <a:schemeClr val="bg1"/>
                </a:solidFill>
              </a:rPr>
              <a:t>; </a:t>
            </a:r>
          </a:p>
          <a:p>
            <a:pPr algn="just">
              <a:buFontTx/>
              <a:buChar char="•"/>
            </a:pPr>
            <a:r>
              <a:rPr lang="pt-PT" altLang="pt-BR" sz="3600" dirty="0" smtClean="0">
                <a:solidFill>
                  <a:schemeClr val="bg1"/>
                </a:solidFill>
              </a:rPr>
              <a:t>Unidade cental de processanto; </a:t>
            </a:r>
          </a:p>
          <a:p>
            <a:pPr algn="just">
              <a:buFontTx/>
              <a:buChar char="•"/>
            </a:pPr>
            <a:r>
              <a:rPr lang="pt-PT" altLang="pt-BR" sz="3600" dirty="0" smtClean="0">
                <a:solidFill>
                  <a:schemeClr val="bg1"/>
                </a:solidFill>
              </a:rPr>
              <a:t> Memória etc... </a:t>
            </a:r>
          </a:p>
          <a:p>
            <a:pPr algn="just"/>
            <a:r>
              <a:rPr lang="pt-PT" altLang="pt-BR" sz="3600" dirty="0">
                <a:solidFill>
                  <a:schemeClr val="bg1"/>
                </a:solidFill>
              </a:rPr>
              <a:t> </a:t>
            </a:r>
            <a:r>
              <a:rPr lang="pt-PT" altLang="pt-BR" sz="3600" dirty="0" smtClean="0">
                <a:solidFill>
                  <a:schemeClr val="bg1"/>
                </a:solidFill>
              </a:rPr>
              <a:t>         </a:t>
            </a:r>
            <a:r>
              <a:rPr lang="pt-PT" altLang="pt-BR" sz="3600" dirty="0" smtClean="0">
                <a:solidFill>
                  <a:srgbClr val="FF0000"/>
                </a:solidFill>
              </a:rPr>
              <a:t>TODA A PARTE FÍSICA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26738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81727" y="1772816"/>
            <a:ext cx="7850187" cy="32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9pPr>
          </a:lstStyle>
          <a:p>
            <a:pPr algn="just">
              <a:spcBef>
                <a:spcPts val="800"/>
              </a:spcBef>
              <a:buClrTx/>
              <a:buFontTx/>
              <a:buNone/>
            </a:pPr>
            <a:r>
              <a:rPr lang="pt-BR" altLang="pt-BR" sz="3200" dirty="0"/>
              <a:t>O termo “Computador” é utilizado hoje em dia para nos referirmos a um conjunto de componentes que, juntos, formam a “máquina” que conhecemos. </a:t>
            </a:r>
            <a:endParaRPr lang="pt-BR" altLang="pt-BR" sz="3200" dirty="0" smtClean="0"/>
          </a:p>
          <a:p>
            <a:pPr algn="just">
              <a:spcBef>
                <a:spcPts val="800"/>
              </a:spcBef>
              <a:buClrTx/>
              <a:buFontTx/>
              <a:buNone/>
            </a:pPr>
            <a:endParaRPr lang="pt-BR" altLang="pt-BR" sz="3200" dirty="0"/>
          </a:p>
          <a:p>
            <a:pPr algn="just">
              <a:spcBef>
                <a:spcPts val="800"/>
              </a:spcBef>
              <a:buClrTx/>
              <a:buFontTx/>
              <a:buNone/>
            </a:pPr>
            <a:r>
              <a:rPr lang="pt-BR" altLang="pt-BR" sz="3200" dirty="0"/>
              <a:t>Esses componentes se dividem em duas partes principais: </a:t>
            </a:r>
            <a:r>
              <a:rPr lang="pt-BR" altLang="pt-BR" sz="3200" b="1" dirty="0"/>
              <a:t>Hardware </a:t>
            </a:r>
            <a:r>
              <a:rPr lang="pt-BR" altLang="pt-BR" sz="3200" dirty="0"/>
              <a:t>e </a:t>
            </a:r>
            <a:r>
              <a:rPr lang="pt-BR" altLang="pt-BR" sz="3200" b="1" dirty="0"/>
              <a:t>Software.</a:t>
            </a:r>
            <a:r>
              <a:rPr lang="pt-BR" altLang="pt-BR" sz="3200" dirty="0"/>
              <a:t> 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8773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0" y="836613"/>
            <a:ext cx="9144000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360" tIns="44280" rIns="90360" bIns="4428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pt-BR" altLang="pt-BR" sz="2800">
                <a:solidFill>
                  <a:srgbClr val="000000"/>
                </a:solidFill>
              </a:rPr>
              <a:t>Hardware – </a:t>
            </a:r>
            <a:r>
              <a:rPr lang="pt-BR" altLang="pt-BR" sz="2800">
                <a:solidFill>
                  <a:srgbClr val="0033CC"/>
                </a:solidFill>
              </a:rPr>
              <a:t>Arquitetura -  </a:t>
            </a:r>
            <a:r>
              <a:rPr lang="pt-BR" altLang="pt-BR" sz="2800" b="1" i="1">
                <a:solidFill>
                  <a:srgbClr val="0033CC"/>
                </a:solidFill>
              </a:rPr>
              <a:t>Periféricos</a:t>
            </a:r>
          </a:p>
          <a:p>
            <a:pPr algn="just">
              <a:lnSpc>
                <a:spcPct val="56000"/>
              </a:lnSpc>
            </a:pPr>
            <a:endParaRPr lang="pt-BR" altLang="pt-BR" sz="2800" b="1" i="1">
              <a:solidFill>
                <a:srgbClr val="0033CC"/>
              </a:solidFill>
            </a:endParaRP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74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175" name="Text Box 5"/>
          <p:cNvSpPr txBox="1">
            <a:spLocks noChangeArrowheads="1"/>
          </p:cNvSpPr>
          <p:nvPr/>
        </p:nvSpPr>
        <p:spPr bwMode="auto">
          <a:xfrm>
            <a:off x="3067050" y="5637213"/>
            <a:ext cx="4113213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Tambor Magnético</a:t>
            </a:r>
          </a:p>
        </p:txBody>
      </p:sp>
      <p:sp>
        <p:nvSpPr>
          <p:cNvPr id="7176" name="Text Box 6"/>
          <p:cNvSpPr txBox="1">
            <a:spLocks noChangeArrowheads="1"/>
          </p:cNvSpPr>
          <p:nvPr/>
        </p:nvSpPr>
        <p:spPr bwMode="auto">
          <a:xfrm>
            <a:off x="3859213" y="4702175"/>
            <a:ext cx="38735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Disco Magnético</a:t>
            </a:r>
          </a:p>
        </p:txBody>
      </p:sp>
      <p:sp>
        <p:nvSpPr>
          <p:cNvPr id="7177" name="Text Box 7"/>
          <p:cNvSpPr txBox="1">
            <a:spLocks noChangeArrowheads="1"/>
          </p:cNvSpPr>
          <p:nvPr/>
        </p:nvSpPr>
        <p:spPr bwMode="auto">
          <a:xfrm>
            <a:off x="4649788" y="3765550"/>
            <a:ext cx="4243387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Disco Magnético, Núcleo Magnético</a:t>
            </a:r>
          </a:p>
        </p:txBody>
      </p:sp>
      <p:sp>
        <p:nvSpPr>
          <p:cNvPr id="7178" name="Text Box 8"/>
          <p:cNvSpPr txBox="1">
            <a:spLocks noChangeArrowheads="1"/>
          </p:cNvSpPr>
          <p:nvPr/>
        </p:nvSpPr>
        <p:spPr bwMode="auto">
          <a:xfrm>
            <a:off x="5673725" y="2813050"/>
            <a:ext cx="3684588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Disco Magnético, Vídeo</a:t>
            </a:r>
          </a:p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Impressoras</a:t>
            </a:r>
          </a:p>
        </p:txBody>
      </p:sp>
      <p:sp>
        <p:nvSpPr>
          <p:cNvPr id="7179" name="Text Box 9"/>
          <p:cNvSpPr txBox="1">
            <a:spLocks noChangeArrowheads="1"/>
          </p:cNvSpPr>
          <p:nvPr/>
        </p:nvSpPr>
        <p:spPr bwMode="auto">
          <a:xfrm>
            <a:off x="6527800" y="1976438"/>
            <a:ext cx="2649538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DVD, Pen Drives </a:t>
            </a:r>
          </a:p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Celular, Palm, TV etc.</a:t>
            </a:r>
          </a:p>
        </p:txBody>
      </p:sp>
      <p:sp>
        <p:nvSpPr>
          <p:cNvPr id="7180" name="Rectangle 10"/>
          <p:cNvSpPr>
            <a:spLocks noChangeArrowheads="1"/>
          </p:cNvSpPr>
          <p:nvPr/>
        </p:nvSpPr>
        <p:spPr bwMode="auto">
          <a:xfrm>
            <a:off x="1387475" y="54610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1" name="Text Box 11"/>
          <p:cNvSpPr txBox="1">
            <a:spLocks noChangeArrowheads="1"/>
          </p:cNvSpPr>
          <p:nvPr/>
        </p:nvSpPr>
        <p:spPr bwMode="auto">
          <a:xfrm>
            <a:off x="1422400" y="56435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1a. Geração</a:t>
            </a:r>
          </a:p>
        </p:txBody>
      </p:sp>
      <p:sp>
        <p:nvSpPr>
          <p:cNvPr id="7182" name="Rectangle 12"/>
          <p:cNvSpPr>
            <a:spLocks noChangeArrowheads="1"/>
          </p:cNvSpPr>
          <p:nvPr/>
        </p:nvSpPr>
        <p:spPr bwMode="auto">
          <a:xfrm>
            <a:off x="2206625" y="45466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3" name="Text Box 13"/>
          <p:cNvSpPr txBox="1">
            <a:spLocks noChangeArrowheads="1"/>
          </p:cNvSpPr>
          <p:nvPr/>
        </p:nvSpPr>
        <p:spPr bwMode="auto">
          <a:xfrm>
            <a:off x="2241550" y="47291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2a. Geração</a:t>
            </a:r>
          </a:p>
        </p:txBody>
      </p:sp>
      <p:sp>
        <p:nvSpPr>
          <p:cNvPr id="7184" name="Rectangle 14"/>
          <p:cNvSpPr>
            <a:spLocks noChangeArrowheads="1"/>
          </p:cNvSpPr>
          <p:nvPr/>
        </p:nvSpPr>
        <p:spPr bwMode="auto">
          <a:xfrm>
            <a:off x="3121025" y="36322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5" name="Text Box 15"/>
          <p:cNvSpPr txBox="1">
            <a:spLocks noChangeArrowheads="1"/>
          </p:cNvSpPr>
          <p:nvPr/>
        </p:nvSpPr>
        <p:spPr bwMode="auto">
          <a:xfrm>
            <a:off x="3155950" y="38147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3a. Geração</a:t>
            </a:r>
          </a:p>
        </p:txBody>
      </p:sp>
      <p:sp>
        <p:nvSpPr>
          <p:cNvPr id="7186" name="Rectangle 16"/>
          <p:cNvSpPr>
            <a:spLocks noChangeArrowheads="1"/>
          </p:cNvSpPr>
          <p:nvPr/>
        </p:nvSpPr>
        <p:spPr bwMode="auto">
          <a:xfrm>
            <a:off x="4111625" y="27940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7" name="Text Box 17"/>
          <p:cNvSpPr txBox="1">
            <a:spLocks noChangeArrowheads="1"/>
          </p:cNvSpPr>
          <p:nvPr/>
        </p:nvSpPr>
        <p:spPr bwMode="auto">
          <a:xfrm>
            <a:off x="4146550" y="29765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4a. Geração</a:t>
            </a:r>
          </a:p>
        </p:txBody>
      </p:sp>
      <p:sp>
        <p:nvSpPr>
          <p:cNvPr id="7188" name="Rectangle 18"/>
          <p:cNvSpPr>
            <a:spLocks noChangeArrowheads="1"/>
          </p:cNvSpPr>
          <p:nvPr/>
        </p:nvSpPr>
        <p:spPr bwMode="auto">
          <a:xfrm>
            <a:off x="5026025" y="19558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9" name="Text Box 19"/>
          <p:cNvSpPr txBox="1">
            <a:spLocks noChangeArrowheads="1"/>
          </p:cNvSpPr>
          <p:nvPr/>
        </p:nvSpPr>
        <p:spPr bwMode="auto">
          <a:xfrm>
            <a:off x="5060950" y="21383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5a. Geração</a:t>
            </a:r>
          </a:p>
        </p:txBody>
      </p:sp>
      <p:sp>
        <p:nvSpPr>
          <p:cNvPr id="7190" name="AutoShape 20"/>
          <p:cNvSpPr>
            <a:spLocks noChangeArrowheads="1"/>
          </p:cNvSpPr>
          <p:nvPr/>
        </p:nvSpPr>
        <p:spPr bwMode="auto">
          <a:xfrm rot="-2640000">
            <a:off x="-227013" y="3665538"/>
            <a:ext cx="5976938" cy="533400"/>
          </a:xfrm>
          <a:prstGeom prst="rightArrow">
            <a:avLst>
              <a:gd name="adj1" fmla="val 50000"/>
              <a:gd name="adj2" fmla="val 280134"/>
            </a:avLst>
          </a:prstGeom>
          <a:gradFill rotWithShape="0">
            <a:gsLst>
              <a:gs pos="0">
                <a:srgbClr val="750000"/>
              </a:gs>
              <a:gs pos="50000">
                <a:srgbClr val="FF0000"/>
              </a:gs>
              <a:gs pos="100000">
                <a:srgbClr val="750000"/>
              </a:gs>
            </a:gsLst>
            <a:lin ang="5400000" scaled="1"/>
          </a:gra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91" name="Rectangle 21"/>
          <p:cNvSpPr>
            <a:spLocks noChangeArrowheads="1"/>
          </p:cNvSpPr>
          <p:nvPr/>
        </p:nvSpPr>
        <p:spPr bwMode="auto">
          <a:xfrm>
            <a:off x="1630363" y="1308100"/>
            <a:ext cx="54133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pt-BR" sz="2400" b="1">
                <a:solidFill>
                  <a:srgbClr val="0000CC"/>
                </a:solidFill>
              </a:rPr>
              <a:t>Tendências em Tecnologia de Saída</a:t>
            </a:r>
          </a:p>
        </p:txBody>
      </p:sp>
      <p:sp>
        <p:nvSpPr>
          <p:cNvPr id="7192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92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graphicFrame>
        <p:nvGraphicFramePr>
          <p:cNvPr id="24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3274940"/>
              </p:ext>
            </p:extLst>
          </p:nvPr>
        </p:nvGraphicFramePr>
        <p:xfrm>
          <a:off x="323528" y="1628800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5565304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Gerações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Período</a:t>
                      </a:r>
                      <a:endParaRPr lang="pt-BR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1° Geração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3200" dirty="0" smtClean="0"/>
                        <a:t>1946 – 1954</a:t>
                      </a:r>
                      <a:endParaRPr lang="pt-BR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2° Geração</a:t>
                      </a:r>
                      <a:endParaRPr lang="pt-B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3200" dirty="0" smtClean="0"/>
                        <a:t>1955 – 1964</a:t>
                      </a:r>
                      <a:endParaRPr lang="pt-BR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3° Geração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1964 </a:t>
                      </a:r>
                      <a:r>
                        <a:rPr lang="pt-PT" sz="3200" dirty="0" smtClean="0"/>
                        <a:t>– 1977</a:t>
                      </a:r>
                      <a:endParaRPr lang="pt-BR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4° Geração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1977 </a:t>
                      </a:r>
                      <a:r>
                        <a:rPr lang="pt-PT" sz="3200" dirty="0" smtClean="0"/>
                        <a:t>– 1991</a:t>
                      </a:r>
                      <a:endParaRPr lang="pt-BR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5° Geração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1991 </a:t>
                      </a:r>
                      <a:endParaRPr lang="pt-BR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39770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pic>
        <p:nvPicPr>
          <p:cNvPr id="8198" name="Picture 2" descr="http://upload.wikimedia.org/wikipedia/commons/thumb/d/d2/Pamiec_bebnowa_1.jpg/220px-Pamiec_bebnowa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1168400"/>
            <a:ext cx="20955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>
                <a:solidFill>
                  <a:schemeClr val="bg1"/>
                </a:solidFill>
              </a:rPr>
              <a:t>PRIMEIRA GERAÇÃO</a:t>
            </a:r>
          </a:p>
        </p:txBody>
      </p:sp>
      <p:pic>
        <p:nvPicPr>
          <p:cNvPr id="8200" name="Picture 4" descr="http://upload.wikimedia.org/wikipedia/commons/a/ae/Tapestick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700213"/>
            <a:ext cx="2370137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6" descr="http://www.alexandreporfirio.com/wp-content/uploads/2011/12/normal_0004_valvu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759200"/>
            <a:ext cx="38100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6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b="1" dirty="0">
                <a:solidFill>
                  <a:schemeClr val="bg1"/>
                </a:solidFill>
              </a:rPr>
              <a:t>PRIMEIRA GERAÇÃO</a:t>
            </a:r>
          </a:p>
        </p:txBody>
      </p:sp>
      <p:pic>
        <p:nvPicPr>
          <p:cNvPr id="143362" name="Picture 2" descr="http://ibxk.com.br/materias/9421/38695.jpg?w=10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36153"/>
            <a:ext cx="6696744" cy="51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73554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b="1" dirty="0">
                <a:solidFill>
                  <a:schemeClr val="bg1"/>
                </a:solidFill>
              </a:rPr>
              <a:t>PRIMEIRA </a:t>
            </a:r>
            <a:r>
              <a:rPr lang="pt-BR" altLang="pt-BR" b="1" dirty="0" smtClean="0">
                <a:solidFill>
                  <a:schemeClr val="bg1"/>
                </a:solidFill>
              </a:rPr>
              <a:t>GERAÇÃO - CARACTERÍSTICAS</a:t>
            </a:r>
            <a:endParaRPr lang="pt-BR" altLang="pt-BR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Espaço Reservado para Conteúd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6978301"/>
              </p:ext>
            </p:extLst>
          </p:nvPr>
        </p:nvGraphicFramePr>
        <p:xfrm>
          <a:off x="684212" y="1420416"/>
          <a:ext cx="7992244" cy="5032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5098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>
                <a:solidFill>
                  <a:schemeClr val="bg1"/>
                </a:solidFill>
              </a:rPr>
              <a:t>SEGUNDA  </a:t>
            </a:r>
            <a:r>
              <a:rPr lang="pt-BR" altLang="pt-BR" dirty="0">
                <a:solidFill>
                  <a:schemeClr val="bg1"/>
                </a:solidFill>
              </a:rPr>
              <a:t>GERAÇÃO</a:t>
            </a:r>
          </a:p>
        </p:txBody>
      </p:sp>
      <p:pic>
        <p:nvPicPr>
          <p:cNvPr id="147458" name="Picture 2" descr="http://imgs.obviousmag.org/archives/uploads/2008/ZZ3FB660F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65" y="2676591"/>
            <a:ext cx="4553719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60" name="Picture 4" descr="https://hestoriadopc.files.wordpress.com/2011/07/ibm70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248" y="2578612"/>
            <a:ext cx="2387885" cy="308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33785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3"/>
          <p:cNvSpPr txBox="1">
            <a:spLocks/>
          </p:cNvSpPr>
          <p:nvPr/>
        </p:nvSpPr>
        <p:spPr>
          <a:xfrm>
            <a:off x="1995512" y="200920"/>
            <a:ext cx="6861125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BR" kern="0" dirty="0" err="1" smtClean="0">
                <a:solidFill>
                  <a:schemeClr val="bg1"/>
                </a:solidFill>
              </a:rPr>
              <a:t>Eniac</a:t>
            </a:r>
            <a:endParaRPr lang="pt-BR" kern="0" dirty="0">
              <a:solidFill>
                <a:schemeClr val="bg1"/>
              </a:solidFill>
            </a:endParaRPr>
          </a:p>
        </p:txBody>
      </p:sp>
      <p:sp>
        <p:nvSpPr>
          <p:cNvPr id="6" name="Espaço Reservado para Conteúdo 4"/>
          <p:cNvSpPr txBox="1">
            <a:spLocks/>
          </p:cNvSpPr>
          <p:nvPr/>
        </p:nvSpPr>
        <p:spPr>
          <a:xfrm>
            <a:off x="457200" y="1037223"/>
            <a:ext cx="8229600" cy="4984065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pt-BR" kern="0" dirty="0" smtClean="0">
              <a:solidFill>
                <a:schemeClr val="bg1"/>
              </a:solidFill>
            </a:endParaRPr>
          </a:p>
          <a:p>
            <a:r>
              <a:rPr lang="pt-BR" sz="3600" kern="0" dirty="0" smtClean="0">
                <a:solidFill>
                  <a:schemeClr val="bg1"/>
                </a:solidFill>
              </a:rPr>
              <a:t>    </a:t>
            </a:r>
            <a:r>
              <a:rPr lang="pt-BR" sz="4200" kern="0" dirty="0" smtClean="0">
                <a:solidFill>
                  <a:schemeClr val="bg1"/>
                </a:solidFill>
              </a:rPr>
              <a:t>Sua capacidade de processamento era de 5.000 operações por segundo;</a:t>
            </a:r>
          </a:p>
          <a:p>
            <a:pPr marL="0" indent="0">
              <a:buNone/>
            </a:pPr>
            <a:endParaRPr lang="pt-BR" sz="4200" kern="0" dirty="0" smtClean="0">
              <a:solidFill>
                <a:schemeClr val="bg1"/>
              </a:solidFill>
            </a:endParaRPr>
          </a:p>
          <a:p>
            <a:r>
              <a:rPr lang="pt-BR" sz="4200" kern="0" dirty="0" smtClean="0">
                <a:solidFill>
                  <a:schemeClr val="bg1"/>
                </a:solidFill>
              </a:rPr>
              <a:t>    Criado na segunda guerra, tinha como principal finalidade cálculos balísticos;</a:t>
            </a:r>
          </a:p>
          <a:p>
            <a:pPr marL="0" indent="0">
              <a:buNone/>
            </a:pPr>
            <a:endParaRPr lang="pt-BR" sz="4200" kern="0" dirty="0" smtClean="0">
              <a:solidFill>
                <a:schemeClr val="bg1"/>
              </a:solidFill>
            </a:endParaRPr>
          </a:p>
          <a:p>
            <a:r>
              <a:rPr lang="pt-BR" sz="4200" kern="0" dirty="0" smtClean="0">
                <a:solidFill>
                  <a:schemeClr val="bg1"/>
                </a:solidFill>
              </a:rPr>
              <a:t>    Possuía 17.468 válvulas termiônicas, de 160 kW de potência;</a:t>
            </a:r>
          </a:p>
          <a:p>
            <a:endParaRPr lang="pt-BR" sz="4200" kern="0" dirty="0">
              <a:solidFill>
                <a:schemeClr val="bg1"/>
              </a:solidFill>
            </a:endParaRPr>
          </a:p>
        </p:txBody>
      </p:sp>
      <p:sp>
        <p:nvSpPr>
          <p:cNvPr id="8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6985778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509852" y="620688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kern="0" dirty="0" smtClean="0">
                <a:solidFill>
                  <a:schemeClr val="bg1"/>
                </a:solidFill>
              </a:rPr>
              <a:t>Segunda Geração (1955 – 1964)</a:t>
            </a:r>
            <a:endParaRPr lang="pt-PT" kern="0" dirty="0">
              <a:solidFill>
                <a:schemeClr val="bg1"/>
              </a:solidFill>
            </a:endParaRP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1524500"/>
              </p:ext>
            </p:extLst>
          </p:nvPr>
        </p:nvGraphicFramePr>
        <p:xfrm>
          <a:off x="-5072" y="2204863"/>
          <a:ext cx="4572000" cy="3050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info7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81408" y="2204863"/>
            <a:ext cx="4083216" cy="3327822"/>
          </a:xfrm>
          <a:prstGeom prst="rect">
            <a:avLst/>
          </a:prstGeom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3772684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>
                <a:solidFill>
                  <a:schemeClr val="bg1"/>
                </a:solidFill>
              </a:rPr>
              <a:t>SEGUNDA  </a:t>
            </a:r>
            <a:r>
              <a:rPr lang="pt-BR" altLang="pt-BR" dirty="0">
                <a:solidFill>
                  <a:schemeClr val="bg1"/>
                </a:solidFill>
              </a:rPr>
              <a:t>GERAÇÃO</a:t>
            </a:r>
          </a:p>
        </p:txBody>
      </p:sp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554" name="Picture 2" descr="http://image.slidesharecdn.com/geraodoscomputadores-140827194546-phpapp02/95/gerao-dos-computadores-16-638.jpg?cb=14091688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4" y="1596451"/>
            <a:ext cx="7128792" cy="401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1391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>
                <a:solidFill>
                  <a:schemeClr val="bg1"/>
                </a:solidFill>
              </a:rPr>
              <a:t>SEGUNDA  </a:t>
            </a:r>
            <a:r>
              <a:rPr lang="pt-BR" altLang="pt-BR" dirty="0">
                <a:solidFill>
                  <a:schemeClr val="bg1"/>
                </a:solidFill>
              </a:rPr>
              <a:t>GERAÇÃO</a:t>
            </a:r>
          </a:p>
        </p:txBody>
      </p:sp>
      <p:pic>
        <p:nvPicPr>
          <p:cNvPr id="149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6" y="1806423"/>
            <a:ext cx="9006179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7830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b="1" dirty="0" smtClean="0">
                <a:solidFill>
                  <a:schemeClr val="bg1"/>
                </a:solidFill>
              </a:rPr>
              <a:t>TERCEIRA  </a:t>
            </a:r>
            <a:r>
              <a:rPr lang="pt-BR" altLang="pt-BR" b="1" dirty="0">
                <a:solidFill>
                  <a:schemeClr val="bg1"/>
                </a:solidFill>
              </a:rPr>
              <a:t>GERAÇÃO</a:t>
            </a:r>
          </a:p>
        </p:txBody>
      </p:sp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0808193"/>
              </p:ext>
            </p:extLst>
          </p:nvPr>
        </p:nvGraphicFramePr>
        <p:xfrm>
          <a:off x="0" y="1711870"/>
          <a:ext cx="4283968" cy="3733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Espaço Reservado para Conteúdo 5" descr="osborne terceira geraca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23784" y="1871340"/>
            <a:ext cx="4114559" cy="3209356"/>
          </a:xfrm>
          <a:prstGeom prst="rect">
            <a:avLst/>
          </a:prstGeom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01972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6" descr="circuitos20integrad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67544" y="1935088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 descr="transisit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43600" y="2289472"/>
            <a:ext cx="1428750" cy="1905000"/>
          </a:xfrm>
          <a:prstGeom prst="rect">
            <a:avLst/>
          </a:prstGeom>
        </p:spPr>
      </p:pic>
      <p:sp>
        <p:nvSpPr>
          <p:cNvPr id="7" name="Seta curvada à esquerda 5"/>
          <p:cNvSpPr/>
          <p:nvPr/>
        </p:nvSpPr>
        <p:spPr>
          <a:xfrm rot="3934662">
            <a:off x="5028289" y="4213044"/>
            <a:ext cx="648072" cy="1341762"/>
          </a:xfrm>
          <a:prstGeom prst="curvedLeftArrow">
            <a:avLst>
              <a:gd name="adj1" fmla="val 18482"/>
              <a:gd name="adj2" fmla="val 65176"/>
              <a:gd name="adj3" fmla="val 39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987316" y="5422325"/>
            <a:ext cx="511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>
                <a:solidFill>
                  <a:schemeClr val="bg1"/>
                </a:solidFill>
              </a:rPr>
              <a:t>A Transítores foi substituídos pelo circuitos integrados</a:t>
            </a:r>
            <a:endParaRPr lang="pt-PT" sz="1600" dirty="0">
              <a:solidFill>
                <a:schemeClr val="bg1"/>
              </a:solidFill>
            </a:endParaRPr>
          </a:p>
        </p:txBody>
      </p:sp>
      <p:sp>
        <p:nvSpPr>
          <p:cNvPr id="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>
                <a:solidFill>
                  <a:schemeClr val="bg1"/>
                </a:solidFill>
              </a:rPr>
              <a:t>TERCEIRA  </a:t>
            </a:r>
            <a:r>
              <a:rPr lang="pt-BR" altLang="pt-BR" dirty="0">
                <a:solidFill>
                  <a:schemeClr val="bg1"/>
                </a:solidFill>
              </a:rPr>
              <a:t>GERAÇÃO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14520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/>
      <p:bldP spid="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424591" y="404664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kern="0" dirty="0" smtClean="0">
                <a:solidFill>
                  <a:schemeClr val="bg1"/>
                </a:solidFill>
              </a:rPr>
              <a:t>Quarta Geração(1977 – 1991)</a:t>
            </a:r>
            <a:endParaRPr lang="pt-PT" kern="0" dirty="0">
              <a:solidFill>
                <a:schemeClr val="bg1"/>
              </a:solidFill>
            </a:endParaRP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517789"/>
              </p:ext>
            </p:extLst>
          </p:nvPr>
        </p:nvGraphicFramePr>
        <p:xfrm>
          <a:off x="424591" y="1812506"/>
          <a:ext cx="3970784" cy="4047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FA768036DDBEB19E303334C85E89A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07343" y="2043984"/>
            <a:ext cx="4710968" cy="3533228"/>
          </a:xfrm>
          <a:prstGeom prst="rect">
            <a:avLst/>
          </a:prstGeom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161609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bg1"/>
                </a:solidFill>
              </a:rPr>
              <a:t>Quarta Geração(1975 – 1980)</a:t>
            </a:r>
            <a:endParaRPr lang="pt-PT" b="1" kern="0" dirty="0">
              <a:solidFill>
                <a:schemeClr val="bg1"/>
              </a:solidFill>
            </a:endParaRPr>
          </a:p>
        </p:txBody>
      </p:sp>
      <p:sp>
        <p:nvSpPr>
          <p:cNvPr id="6" name="Espaço Reservado para Conteúdo 5"/>
          <p:cNvSpPr txBox="1">
            <a:spLocks/>
          </p:cNvSpPr>
          <p:nvPr/>
        </p:nvSpPr>
        <p:spPr>
          <a:xfrm>
            <a:off x="457200" y="1124744"/>
            <a:ext cx="7931224" cy="390388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/>
            <a:r>
              <a:rPr lang="pt-BR" sz="3600" kern="0" dirty="0" smtClean="0">
                <a:solidFill>
                  <a:schemeClr val="bg1"/>
                </a:solidFill>
              </a:rPr>
              <a:t>Em 1975/77, ocorreram avanços significativos, surgindo os microprocessadores, os microcomputadores e os </a:t>
            </a:r>
            <a:r>
              <a:rPr lang="pt-BR" sz="3600" kern="0" dirty="0" err="1" smtClean="0">
                <a:solidFill>
                  <a:schemeClr val="bg1"/>
                </a:solidFill>
              </a:rPr>
              <a:t>super</a:t>
            </a:r>
            <a:r>
              <a:rPr lang="pt-BR" sz="3600" kern="0" dirty="0" smtClean="0">
                <a:solidFill>
                  <a:schemeClr val="bg1"/>
                </a:solidFill>
              </a:rPr>
              <a:t> computadores.</a:t>
            </a:r>
          </a:p>
          <a:p>
            <a:pPr marL="0" indent="0">
              <a:buNone/>
            </a:pPr>
            <a:endParaRPr lang="pt-BR" sz="3600" kern="0" dirty="0"/>
          </a:p>
        </p:txBody>
      </p:sp>
      <p:pic>
        <p:nvPicPr>
          <p:cNvPr id="7" name="Espaço Reservado para Conteúdo 8" descr="pc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31754" y="4437112"/>
            <a:ext cx="2343150" cy="2343150"/>
          </a:xfrm>
          <a:prstGeom prst="rect">
            <a:avLst/>
          </a:prstGeom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6339611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bg1"/>
                </a:solidFill>
              </a:rPr>
              <a:t>Quarta Geração(1975 – 1980)</a:t>
            </a:r>
            <a:endParaRPr lang="pt-PT" b="1" kern="0" dirty="0">
              <a:solidFill>
                <a:schemeClr val="bg1"/>
              </a:solidFill>
            </a:endParaRPr>
          </a:p>
        </p:txBody>
      </p:sp>
      <p:sp>
        <p:nvSpPr>
          <p:cNvPr id="6" name="Espaço Reservado para Conteúdo 5"/>
          <p:cNvSpPr txBox="1">
            <a:spLocks/>
          </p:cNvSpPr>
          <p:nvPr/>
        </p:nvSpPr>
        <p:spPr>
          <a:xfrm>
            <a:off x="457200" y="1124744"/>
            <a:ext cx="7931224" cy="390388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pt-BR" kern="0" dirty="0" smtClean="0">
              <a:solidFill>
                <a:schemeClr val="bg1"/>
              </a:solidFill>
            </a:endParaRPr>
          </a:p>
          <a:p>
            <a:pPr algn="just"/>
            <a:r>
              <a:rPr lang="pt-BR" sz="3600" kern="0" dirty="0" smtClean="0">
                <a:solidFill>
                  <a:schemeClr val="bg1"/>
                </a:solidFill>
              </a:rPr>
              <a:t>Em 1977 houve uma explosão no mercado de microcomputadores, sendo fabricados em escala comercial e a partir daí a evolução foi sendo cada vez maior.</a:t>
            </a:r>
          </a:p>
          <a:p>
            <a:endParaRPr lang="pt-BR" kern="0" dirty="0"/>
          </a:p>
        </p:txBody>
      </p:sp>
      <p:pic>
        <p:nvPicPr>
          <p:cNvPr id="7" name="Espaço Reservado para Conteúdo 8" descr="pc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31754" y="4437112"/>
            <a:ext cx="2343150" cy="2343150"/>
          </a:xfrm>
          <a:prstGeom prst="rect">
            <a:avLst/>
          </a:prstGeom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787782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13184" y="138637"/>
            <a:ext cx="822960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bg1"/>
                </a:solidFill>
              </a:rPr>
              <a:t>Quinta geração (1981)</a:t>
            </a:r>
            <a:endParaRPr lang="pt-PT" kern="0" dirty="0">
              <a:solidFill>
                <a:schemeClr val="bg1"/>
              </a:solidFill>
            </a:endParaRP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8414820"/>
              </p:ext>
            </p:extLst>
          </p:nvPr>
        </p:nvGraphicFramePr>
        <p:xfrm>
          <a:off x="457200" y="900112"/>
          <a:ext cx="3898776" cy="3975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8413dc088cc57b13e2cb4ebfe92cb91e_1M.pn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27984" y="987574"/>
            <a:ext cx="4181962" cy="3677244"/>
          </a:xfrm>
          <a:prstGeom prst="rect">
            <a:avLst/>
          </a:prstGeom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5414084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313184" y="138637"/>
            <a:ext cx="822960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bg1"/>
                </a:solidFill>
              </a:rPr>
              <a:t>Quinta geração (1981)</a:t>
            </a:r>
            <a:endParaRPr lang="pt-PT" kern="0" dirty="0">
              <a:solidFill>
                <a:schemeClr val="bg1"/>
              </a:solidFill>
            </a:endParaRPr>
          </a:p>
        </p:txBody>
      </p:sp>
      <p:pic>
        <p:nvPicPr>
          <p:cNvPr id="152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680" y="3789040"/>
            <a:ext cx="4626961" cy="2950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Espaço Reservado para Conteúdo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6792"/>
            <a:ext cx="5312465" cy="3394075"/>
          </a:xfrm>
          <a:prstGeom prst="rect">
            <a:avLst/>
          </a:prstGeom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469652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2" descr="http://www.profissaosuporte.com.br/wp-content/uploads/2011/08/asus_p6t_gabinete_aber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276475"/>
            <a:ext cx="4751388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6" descr="250px-Apple_512k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36838"/>
            <a:ext cx="2909888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Espaço Reservado para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altLang="pt-BR" smtClean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21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/>
          </p:cNvSpPr>
          <p:nvPr>
            <p:ph type="body" sz="quarter" idx="11"/>
          </p:nvPr>
        </p:nvSpPr>
        <p:spPr>
          <a:xfrm>
            <a:off x="971550" y="2492375"/>
            <a:ext cx="7345363" cy="1873250"/>
          </a:xfrm>
        </p:spPr>
        <p:txBody>
          <a:bodyPr/>
          <a:lstStyle/>
          <a:p>
            <a:pPr algn="just"/>
            <a:r>
              <a:rPr lang="pt-PT" altLang="pt-BR" sz="3600" smtClean="0">
                <a:solidFill>
                  <a:schemeClr val="bg1"/>
                </a:solidFill>
              </a:rPr>
              <a:t>Resumindo hardware é toda a parte fisica da informática (monitores, hd, impressoras, memorias, processadores etc...) e o software é a parte lógica. 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2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1249362"/>
          </a:xfrm>
        </p:spPr>
        <p:txBody>
          <a:bodyPr/>
          <a:lstStyle/>
          <a:p>
            <a:r>
              <a:rPr lang="en-US" altLang="en-US" sz="2800" dirty="0" err="1" smtClean="0">
                <a:solidFill>
                  <a:schemeClr val="bg1"/>
                </a:solidFill>
              </a:rPr>
              <a:t>Tradicionais</a:t>
            </a:r>
            <a:r>
              <a:rPr lang="en-US" altLang="en-US" sz="2800" dirty="0" smtClean="0">
                <a:solidFill>
                  <a:schemeClr val="bg1"/>
                </a:solidFill>
              </a:rPr>
              <a:t> </a:t>
            </a:r>
            <a:r>
              <a:rPr lang="en-US" altLang="en-US" sz="2800" dirty="0" err="1" smtClean="0">
                <a:solidFill>
                  <a:schemeClr val="bg1"/>
                </a:solidFill>
              </a:rPr>
              <a:t>tipos</a:t>
            </a:r>
            <a:r>
              <a:rPr lang="en-US" altLang="en-US" sz="2800" dirty="0" smtClean="0">
                <a:solidFill>
                  <a:schemeClr val="bg1"/>
                </a:solidFill>
              </a:rPr>
              <a:t> de </a:t>
            </a:r>
            <a:r>
              <a:rPr lang="en-US" altLang="en-US" sz="2800" dirty="0" err="1" smtClean="0">
                <a:solidFill>
                  <a:schemeClr val="bg1"/>
                </a:solidFill>
              </a:rPr>
              <a:t>computadores</a:t>
            </a:r>
            <a:r>
              <a:rPr lang="en-US" altLang="en-US" dirty="0" smtClean="0">
                <a:solidFill>
                  <a:schemeClr val="bg1"/>
                </a:solidFill>
              </a:rPr>
              <a:t>:</a:t>
            </a:r>
            <a:endParaRPr lang="en-US" altLang="en-US" dirty="0" smtClean="0">
              <a:solidFill>
                <a:schemeClr val="bg1"/>
              </a:solidFill>
            </a:endParaRPr>
          </a:p>
        </p:txBody>
      </p:sp>
      <p:sp>
        <p:nvSpPr>
          <p:cNvPr id="26627" name="Content Placeholder 3"/>
          <p:cNvSpPr>
            <a:spLocks noGrp="1"/>
          </p:cNvSpPr>
          <p:nvPr>
            <p:ph idx="1"/>
          </p:nvPr>
        </p:nvSpPr>
        <p:spPr>
          <a:xfrm>
            <a:off x="395536" y="1443980"/>
            <a:ext cx="8534400" cy="5410200"/>
          </a:xfrm>
        </p:spPr>
        <p:txBody>
          <a:bodyPr/>
          <a:lstStyle/>
          <a:p>
            <a:r>
              <a:rPr lang="en-US" altLang="en-US" sz="3200" dirty="0" smtClean="0">
                <a:solidFill>
                  <a:schemeClr val="bg1"/>
                </a:solidFill>
              </a:rPr>
              <a:t>Super </a:t>
            </a:r>
            <a:r>
              <a:rPr lang="en-US" altLang="en-US" sz="3200" dirty="0" err="1" smtClean="0">
                <a:solidFill>
                  <a:schemeClr val="bg1"/>
                </a:solidFill>
              </a:rPr>
              <a:t>computadores</a:t>
            </a:r>
            <a:endParaRPr lang="en-US" altLang="en-US" sz="3200" dirty="0" smtClean="0">
              <a:solidFill>
                <a:schemeClr val="bg1"/>
              </a:solidFill>
            </a:endParaRPr>
          </a:p>
          <a:p>
            <a:pPr lvl="1"/>
            <a:r>
              <a:rPr lang="en-US" altLang="en-US" sz="3600" dirty="0" err="1" smtClean="0">
                <a:solidFill>
                  <a:schemeClr val="bg1"/>
                </a:solidFill>
              </a:rPr>
              <a:t>Rapido</a:t>
            </a:r>
            <a:r>
              <a:rPr lang="en-US" altLang="en-US" sz="3600" dirty="0" smtClean="0">
                <a:solidFill>
                  <a:schemeClr val="bg1"/>
                </a:solidFill>
              </a:rPr>
              <a:t> </a:t>
            </a:r>
            <a:r>
              <a:rPr lang="en-US" altLang="en-US" sz="3600" dirty="0" err="1" smtClean="0">
                <a:solidFill>
                  <a:schemeClr val="bg1"/>
                </a:solidFill>
              </a:rPr>
              <a:t>poder</a:t>
            </a:r>
            <a:r>
              <a:rPr lang="en-US" altLang="en-US" sz="3600" dirty="0" smtClean="0">
                <a:solidFill>
                  <a:schemeClr val="bg1"/>
                </a:solidFill>
              </a:rPr>
              <a:t> de </a:t>
            </a:r>
            <a:r>
              <a:rPr lang="en-US" altLang="en-US" sz="3600" dirty="0" err="1" smtClean="0">
                <a:solidFill>
                  <a:schemeClr val="bg1"/>
                </a:solidFill>
              </a:rPr>
              <a:t>processamento</a:t>
            </a:r>
            <a:r>
              <a:rPr lang="en-US" altLang="en-US" sz="3600" dirty="0" smtClean="0">
                <a:solidFill>
                  <a:schemeClr val="bg1"/>
                </a:solidFill>
              </a:rPr>
              <a:t>.</a:t>
            </a:r>
            <a:endParaRPr lang="en-US" altLang="en-US" sz="3600" dirty="0" smtClean="0">
              <a:solidFill>
                <a:schemeClr val="bg1"/>
              </a:solidFill>
            </a:endParaRPr>
          </a:p>
          <a:p>
            <a:pPr lvl="1"/>
            <a:r>
              <a:rPr lang="en-US" altLang="en-US" sz="3600" dirty="0" err="1" smtClean="0">
                <a:solidFill>
                  <a:schemeClr val="bg1"/>
                </a:solidFill>
              </a:rPr>
              <a:t>Usado</a:t>
            </a:r>
            <a:r>
              <a:rPr lang="en-US" altLang="en-US" sz="3600" dirty="0" smtClean="0">
                <a:solidFill>
                  <a:schemeClr val="bg1"/>
                </a:solidFill>
              </a:rPr>
              <a:t> pela NASA e </a:t>
            </a:r>
            <a:r>
              <a:rPr lang="en-US" altLang="en-US" sz="3600" dirty="0" err="1" smtClean="0">
                <a:solidFill>
                  <a:schemeClr val="bg1"/>
                </a:solidFill>
              </a:rPr>
              <a:t>organizações</a:t>
            </a:r>
            <a:r>
              <a:rPr lang="en-US" altLang="en-US" sz="3600" dirty="0" smtClean="0">
                <a:solidFill>
                  <a:schemeClr val="bg1"/>
                </a:solidFill>
              </a:rPr>
              <a:t> </a:t>
            </a:r>
            <a:r>
              <a:rPr lang="en-US" altLang="en-US" sz="3600" dirty="0" err="1" smtClean="0">
                <a:solidFill>
                  <a:schemeClr val="bg1"/>
                </a:solidFill>
              </a:rPr>
              <a:t>similares</a:t>
            </a:r>
            <a:r>
              <a:rPr lang="en-US" altLang="en-US" sz="3600" dirty="0" smtClean="0">
                <a:solidFill>
                  <a:schemeClr val="bg1"/>
                </a:solidFill>
              </a:rPr>
              <a:t>.</a:t>
            </a:r>
            <a:endParaRPr lang="en-US" altLang="en-US" sz="3600" dirty="0" smtClean="0">
              <a:solidFill>
                <a:schemeClr val="bg1"/>
              </a:solidFill>
            </a:endParaRPr>
          </a:p>
          <a:p>
            <a:pPr lvl="1"/>
            <a:r>
              <a:rPr lang="en-US" altLang="en-US" sz="3600" dirty="0" err="1" smtClean="0">
                <a:solidFill>
                  <a:schemeClr val="bg1"/>
                </a:solidFill>
              </a:rPr>
              <a:t>Examplo</a:t>
            </a:r>
            <a:r>
              <a:rPr lang="en-US" altLang="en-US" sz="3600" dirty="0" smtClean="0">
                <a:solidFill>
                  <a:schemeClr val="bg1"/>
                </a:solidFill>
              </a:rPr>
              <a:t>: </a:t>
            </a:r>
            <a:r>
              <a:rPr lang="en-US" altLang="en-US" sz="3600" dirty="0" smtClean="0">
                <a:solidFill>
                  <a:schemeClr val="bg1"/>
                </a:solidFill>
              </a:rPr>
              <a:t>CRAY </a:t>
            </a:r>
            <a:r>
              <a:rPr lang="en-US" altLang="en-US" sz="3600" dirty="0" smtClean="0">
                <a:solidFill>
                  <a:schemeClr val="bg1"/>
                </a:solidFill>
              </a:rPr>
              <a:t>supercomputers.</a:t>
            </a:r>
            <a:endParaRPr lang="en-US" altLang="en-US" sz="3600" dirty="0" smtClean="0">
              <a:solidFill>
                <a:schemeClr val="bg1"/>
              </a:solidFill>
            </a:endParaRPr>
          </a:p>
          <a:p>
            <a:endParaRPr lang="en-US" altLang="en-US" dirty="0" smtClean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E329374-126A-4D08-8F33-BE7EDB0AD496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26629" name="Picture 6" descr="T047838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793097"/>
            <a:ext cx="1718729" cy="2064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72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96752"/>
            <a:ext cx="6079008" cy="228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1249362"/>
          </a:xfrm>
        </p:spPr>
        <p:txBody>
          <a:bodyPr/>
          <a:lstStyle/>
          <a:p>
            <a:pPr algn="ctr"/>
            <a:r>
              <a:rPr lang="en-US" altLang="en-US" sz="2800" dirty="0" smtClean="0">
                <a:solidFill>
                  <a:schemeClr val="bg1"/>
                </a:solidFill>
              </a:rPr>
              <a:t>Super </a:t>
            </a:r>
            <a:r>
              <a:rPr lang="en-US" altLang="en-US" sz="2800" dirty="0" err="1" smtClean="0">
                <a:solidFill>
                  <a:schemeClr val="bg1"/>
                </a:solidFill>
              </a:rPr>
              <a:t>computadores</a:t>
            </a:r>
            <a:r>
              <a:rPr lang="en-US" altLang="en-US" sz="2800" dirty="0" smtClean="0">
                <a:solidFill>
                  <a:schemeClr val="bg1"/>
                </a:solidFill>
              </a:rPr>
              <a:t> de 2014</a:t>
            </a:r>
            <a:r>
              <a:rPr lang="en-US" altLang="en-US" dirty="0" smtClean="0">
                <a:solidFill>
                  <a:schemeClr val="bg1"/>
                </a:solidFill>
              </a:rPr>
              <a:t>:</a:t>
            </a:r>
            <a:endParaRPr lang="en-US" altLang="en-US" dirty="0" smtClean="0">
              <a:solidFill>
                <a:schemeClr val="bg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178" y="3503336"/>
            <a:ext cx="6068461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43259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upercomputador Sequoia, desenvolvido pela IB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22242"/>
            <a:ext cx="3874889" cy="217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1249362"/>
          </a:xfrm>
        </p:spPr>
        <p:txBody>
          <a:bodyPr/>
          <a:lstStyle/>
          <a:p>
            <a:pPr algn="ctr"/>
            <a:r>
              <a:rPr lang="en-US" altLang="en-US" sz="2800" dirty="0" smtClean="0">
                <a:solidFill>
                  <a:schemeClr val="bg1"/>
                </a:solidFill>
              </a:rPr>
              <a:t>Super </a:t>
            </a:r>
            <a:r>
              <a:rPr lang="en-US" altLang="en-US" sz="2800" dirty="0" err="1" smtClean="0">
                <a:solidFill>
                  <a:schemeClr val="bg1"/>
                </a:solidFill>
              </a:rPr>
              <a:t>computadores</a:t>
            </a:r>
            <a:r>
              <a:rPr lang="en-US" altLang="en-US" sz="2800" dirty="0" smtClean="0">
                <a:solidFill>
                  <a:schemeClr val="bg1"/>
                </a:solidFill>
              </a:rPr>
              <a:t> de 2014</a:t>
            </a:r>
            <a:r>
              <a:rPr lang="en-US" altLang="en-US" dirty="0" smtClean="0">
                <a:solidFill>
                  <a:schemeClr val="bg1"/>
                </a:solidFill>
              </a:rPr>
              <a:t>:</a:t>
            </a:r>
            <a:endParaRPr lang="en-US" altLang="en-US" dirty="0" smtClean="0">
              <a:solidFill>
                <a:schemeClr val="bg1"/>
              </a:solidFill>
            </a:endParaRPr>
          </a:p>
        </p:txBody>
      </p:sp>
      <p:pic>
        <p:nvPicPr>
          <p:cNvPr id="4100" name="Picture 4" descr="K Computer, supercomputador localizado no Japã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08797"/>
            <a:ext cx="3898826" cy="2190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upercomputador Mi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933056"/>
            <a:ext cx="3874889" cy="217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omputador Piz Daint, na Suíç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33056"/>
            <a:ext cx="3898826" cy="2190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63305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1249362"/>
          </a:xfrm>
        </p:spPr>
        <p:txBody>
          <a:bodyPr/>
          <a:lstStyle/>
          <a:p>
            <a:pPr algn="ctr"/>
            <a:r>
              <a:rPr lang="en-US" altLang="en-US" sz="2800" dirty="0" smtClean="0">
                <a:solidFill>
                  <a:schemeClr val="bg1"/>
                </a:solidFill>
              </a:rPr>
              <a:t>Super </a:t>
            </a:r>
            <a:r>
              <a:rPr lang="en-US" altLang="en-US" sz="2800" dirty="0" err="1" smtClean="0">
                <a:solidFill>
                  <a:schemeClr val="bg1"/>
                </a:solidFill>
              </a:rPr>
              <a:t>computadores</a:t>
            </a:r>
            <a:r>
              <a:rPr lang="en-US" altLang="en-US" sz="2800" dirty="0" smtClean="0">
                <a:solidFill>
                  <a:schemeClr val="bg1"/>
                </a:solidFill>
              </a:rPr>
              <a:t> de 2014</a:t>
            </a:r>
            <a:r>
              <a:rPr lang="en-US" altLang="en-US" dirty="0" smtClean="0">
                <a:solidFill>
                  <a:schemeClr val="bg1"/>
                </a:solidFill>
              </a:rPr>
              <a:t>:</a:t>
            </a:r>
            <a:endParaRPr lang="en-US" altLang="en-US" dirty="0" smtClean="0">
              <a:solidFill>
                <a:schemeClr val="bg1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26</a:t>
            </a:fld>
            <a:endParaRPr lang="pt-BR"/>
          </a:p>
        </p:txBody>
      </p:sp>
      <p:pic>
        <p:nvPicPr>
          <p:cNvPr id="6146" name="Picture 2" descr="Supercomputador Stampede, no Tex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3658865" cy="205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upercomputador Juqueen, na Alemanh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339300"/>
            <a:ext cx="3661474" cy="206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Supercomputador Vulc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39" y="4005064"/>
            <a:ext cx="3857625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Supercompurador Cra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670412"/>
            <a:ext cx="4474890" cy="251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312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upercomputador Sequoia, desenvolvido pela IB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22242"/>
            <a:ext cx="3874889" cy="217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1249362"/>
          </a:xfrm>
        </p:spPr>
        <p:txBody>
          <a:bodyPr/>
          <a:lstStyle/>
          <a:p>
            <a:pPr algn="ctr"/>
            <a:r>
              <a:rPr lang="en-US" altLang="en-US" sz="2800" dirty="0" smtClean="0">
                <a:solidFill>
                  <a:schemeClr val="bg1"/>
                </a:solidFill>
              </a:rPr>
              <a:t>Super </a:t>
            </a:r>
            <a:r>
              <a:rPr lang="en-US" altLang="en-US" sz="2800" dirty="0" err="1" smtClean="0">
                <a:solidFill>
                  <a:schemeClr val="bg1"/>
                </a:solidFill>
              </a:rPr>
              <a:t>computadores</a:t>
            </a:r>
            <a:r>
              <a:rPr lang="en-US" altLang="en-US" sz="2800" dirty="0" smtClean="0">
                <a:solidFill>
                  <a:schemeClr val="bg1"/>
                </a:solidFill>
              </a:rPr>
              <a:t> de 2014</a:t>
            </a:r>
            <a:r>
              <a:rPr lang="en-US" altLang="en-US" dirty="0" smtClean="0">
                <a:solidFill>
                  <a:schemeClr val="bg1"/>
                </a:solidFill>
              </a:rPr>
              <a:t>:</a:t>
            </a:r>
            <a:endParaRPr lang="en-US" altLang="en-US" dirty="0" smtClean="0">
              <a:solidFill>
                <a:schemeClr val="bg1"/>
              </a:solidFill>
            </a:endParaRPr>
          </a:p>
        </p:txBody>
      </p:sp>
      <p:pic>
        <p:nvPicPr>
          <p:cNvPr id="4100" name="Picture 4" descr="K Computer, supercomputador localizado no Japã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08797"/>
            <a:ext cx="3898826" cy="2190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upercomputador Mi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933056"/>
            <a:ext cx="3874889" cy="217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omputador Piz Daint, na Suíç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33056"/>
            <a:ext cx="3898826" cy="2190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13128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://www.focoemtecnologia.com.br/wp-content/uploads/2013/12/computador-pronto.jpg?4caf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7156"/>
            <a:ext cx="6820995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4886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smtClean="0">
                <a:solidFill>
                  <a:schemeClr val="bg1"/>
                </a:solidFill>
                <a:effectLst/>
              </a:rPr>
              <a:t>Arquitetura IBM</a:t>
            </a:r>
          </a:p>
        </p:txBody>
      </p:sp>
      <p:sp>
        <p:nvSpPr>
          <p:cNvPr id="1126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altLang="pt-BR" sz="3600" smtClean="0">
                <a:solidFill>
                  <a:schemeClr val="bg1"/>
                </a:solidFill>
              </a:rPr>
              <a:t>O </a:t>
            </a:r>
            <a:r>
              <a:rPr altLang="pt-BR" sz="3600" b="1" smtClean="0">
                <a:solidFill>
                  <a:schemeClr val="bg1"/>
                </a:solidFill>
              </a:rPr>
              <a:t>IBM PC</a:t>
            </a:r>
            <a:r>
              <a:rPr altLang="pt-BR" sz="3600" smtClean="0">
                <a:solidFill>
                  <a:schemeClr val="bg1"/>
                </a:solidFill>
              </a:rPr>
              <a:t> (</a:t>
            </a:r>
            <a:r>
              <a:rPr altLang="pt-BR" sz="3600" b="1" i="1" smtClean="0">
                <a:solidFill>
                  <a:schemeClr val="bg1"/>
                </a:solidFill>
              </a:rPr>
              <a:t>P</a:t>
            </a:r>
            <a:r>
              <a:rPr altLang="pt-BR" sz="3600" i="1" smtClean="0">
                <a:solidFill>
                  <a:schemeClr val="bg1"/>
                </a:solidFill>
              </a:rPr>
              <a:t>ersonal </a:t>
            </a:r>
            <a:r>
              <a:rPr altLang="pt-BR" sz="3600" b="1" i="1" smtClean="0">
                <a:solidFill>
                  <a:schemeClr val="bg1"/>
                </a:solidFill>
              </a:rPr>
              <a:t>C</a:t>
            </a:r>
            <a:r>
              <a:rPr altLang="pt-BR" sz="3600" i="1" smtClean="0">
                <a:solidFill>
                  <a:schemeClr val="bg1"/>
                </a:solidFill>
              </a:rPr>
              <a:t>omputer</a:t>
            </a:r>
            <a:r>
              <a:rPr altLang="pt-BR" sz="3600" smtClean="0">
                <a:solidFill>
                  <a:schemeClr val="bg1"/>
                </a:solidFill>
              </a:rPr>
              <a:t> ou "computador pessoal") foi a versão original e progenitor da plataforma de hardware dos "IBM PC compatíveis". Lançado em </a:t>
            </a:r>
            <a:r>
              <a:rPr altLang="pt-BR" sz="3600" b="1" i="1" smtClean="0">
                <a:solidFill>
                  <a:schemeClr val="bg1"/>
                </a:solidFill>
              </a:rPr>
              <a:t>12 de Agosto</a:t>
            </a:r>
            <a:r>
              <a:rPr altLang="pt-BR" sz="3600" smtClean="0">
                <a:solidFill>
                  <a:schemeClr val="bg1"/>
                </a:solidFill>
              </a:rPr>
              <a:t> de 1981, o modelo original recebeu a denominação </a:t>
            </a:r>
            <a:r>
              <a:rPr altLang="pt-BR" sz="3600" b="1" smtClean="0">
                <a:solidFill>
                  <a:schemeClr val="bg1"/>
                </a:solidFill>
              </a:rPr>
              <a:t>IBM 5150.</a:t>
            </a:r>
            <a:r>
              <a:rPr altLang="pt-BR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29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smtClean="0">
                <a:solidFill>
                  <a:schemeClr val="bg1"/>
                </a:solidFill>
                <a:effectLst/>
              </a:rPr>
              <a:t>Arquitetura IBM</a:t>
            </a:r>
          </a:p>
        </p:txBody>
      </p:sp>
      <p:sp>
        <p:nvSpPr>
          <p:cNvPr id="1229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endParaRPr altLang="pt-BR" smtClean="0"/>
          </a:p>
          <a:p>
            <a:pPr algn="just" eaLnBrk="1" hangingPunct="1"/>
            <a:endParaRPr altLang="pt-BR" smtClean="0"/>
          </a:p>
          <a:p>
            <a:pPr algn="just" eaLnBrk="1" hangingPunct="1"/>
            <a:r>
              <a:rPr altLang="pt-BR" sz="3600" smtClean="0"/>
              <a:t> </a:t>
            </a:r>
            <a:r>
              <a:rPr altLang="pt-BR" sz="3600" smtClean="0">
                <a:solidFill>
                  <a:schemeClr val="bg1"/>
                </a:solidFill>
              </a:rPr>
              <a:t>Seu desenvolvimento ficou a cargo de uma equipe de doze engenheiros e projetistas sob a direção de </a:t>
            </a:r>
            <a:r>
              <a:rPr altLang="pt-BR" sz="3600" b="1" i="1" smtClean="0">
                <a:solidFill>
                  <a:schemeClr val="bg1"/>
                </a:solidFill>
              </a:rPr>
              <a:t>Don Estridge</a:t>
            </a:r>
            <a:r>
              <a:rPr altLang="pt-BR" sz="3600" smtClean="0">
                <a:solidFill>
                  <a:schemeClr val="bg1"/>
                </a:solidFill>
              </a:rPr>
              <a:t> da </a:t>
            </a:r>
            <a:r>
              <a:rPr altLang="pt-BR" sz="3600" i="1" smtClean="0">
                <a:solidFill>
                  <a:schemeClr val="bg1"/>
                </a:solidFill>
              </a:rPr>
              <a:t>IBM Entry Systems Division</a:t>
            </a:r>
            <a:r>
              <a:rPr altLang="pt-BR" sz="3600" smtClean="0">
                <a:solidFill>
                  <a:schemeClr val="bg1"/>
                </a:solidFill>
              </a:rPr>
              <a:t> em </a:t>
            </a:r>
            <a:r>
              <a:rPr altLang="pt-BR" sz="3600" b="1" i="1" smtClean="0">
                <a:solidFill>
                  <a:schemeClr val="bg1"/>
                </a:solidFill>
              </a:rPr>
              <a:t>Boca Ratón</a:t>
            </a:r>
            <a:r>
              <a:rPr altLang="pt-BR" sz="3600" smtClean="0">
                <a:solidFill>
                  <a:schemeClr val="bg1"/>
                </a:solidFill>
              </a:rPr>
              <a:t>, Flórida.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30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smtClean="0">
                <a:solidFill>
                  <a:schemeClr val="bg1"/>
                </a:solidFill>
                <a:effectLst/>
              </a:rPr>
              <a:t>O computador IBM -5051</a:t>
            </a:r>
          </a:p>
        </p:txBody>
      </p:sp>
      <p:sp>
        <p:nvSpPr>
          <p:cNvPr id="1331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altLang="pt-BR" smtClean="0"/>
          </a:p>
        </p:txBody>
      </p:sp>
      <p:pic>
        <p:nvPicPr>
          <p:cNvPr id="13318" name="Picture 5" descr="Ficheiro:IBM PC 515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628775"/>
            <a:ext cx="8207375" cy="447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31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smtClean="0">
                <a:solidFill>
                  <a:schemeClr val="bg1"/>
                </a:solidFill>
                <a:effectLst/>
              </a:rPr>
              <a:t>Arquitetura APPLE</a:t>
            </a:r>
          </a:p>
        </p:txBody>
      </p:sp>
      <p:sp>
        <p:nvSpPr>
          <p:cNvPr id="14341" name="Rectangle 3"/>
          <p:cNvSpPr>
            <a:spLocks noGrp="1"/>
          </p:cNvSpPr>
          <p:nvPr>
            <p:ph type="body" idx="1"/>
          </p:nvPr>
        </p:nvSpPr>
        <p:spPr>
          <a:xfrm>
            <a:off x="467544" y="1484784"/>
            <a:ext cx="8229600" cy="2880320"/>
          </a:xfrm>
        </p:spPr>
        <p:txBody>
          <a:bodyPr/>
          <a:lstStyle/>
          <a:p>
            <a:pPr algn="just" eaLnBrk="1" hangingPunct="1"/>
            <a:r>
              <a:rPr altLang="pt-BR" sz="3600" dirty="0" smtClean="0">
                <a:solidFill>
                  <a:schemeClr val="bg1"/>
                </a:solidFill>
              </a:rPr>
              <a:t>O Apple Lisa, lançado em 1983, usava uma interface gráfica inovadora com ícones e mouse, que hoje substituiu os antigos sistemas de texto</a:t>
            </a:r>
            <a:r>
              <a:rPr altLang="pt-BR" dirty="0" smtClean="0">
                <a:solidFill>
                  <a:schemeClr val="bg1"/>
                </a:solidFill>
              </a:rPr>
              <a:t>.  . 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32</a:t>
            </a:fld>
            <a:endParaRPr lang="pt-BR"/>
          </a:p>
        </p:txBody>
      </p:sp>
      <p:pic>
        <p:nvPicPr>
          <p:cNvPr id="7170" name="Picture 2" descr="http://e.cdn-hardware.com.br/static/20110810/lisa.jpg.optimiz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552" y="3883090"/>
            <a:ext cx="4003415" cy="264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encrypted-tbn3.gstatic.com/images?q=tbn:ANd9GcShBgwbyyUGwq9EKDOQ0pC3_q7Xois_dmWhvmwzvew-j6q4xyU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8"/>
            <a:ext cx="2448272" cy="2525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smtClean="0">
                <a:solidFill>
                  <a:schemeClr val="bg1"/>
                </a:solidFill>
                <a:effectLst/>
              </a:rPr>
              <a:t>Arquitetura APPLE</a:t>
            </a:r>
          </a:p>
        </p:txBody>
      </p:sp>
      <p:sp>
        <p:nvSpPr>
          <p:cNvPr id="15365" name="Rectangle 3"/>
          <p:cNvSpPr>
            <a:spLocks noGrp="1"/>
          </p:cNvSpPr>
          <p:nvPr>
            <p:ph type="body" idx="1"/>
          </p:nvPr>
        </p:nvSpPr>
        <p:spPr>
          <a:xfrm>
            <a:off x="395288" y="1341438"/>
            <a:ext cx="8229600" cy="4525962"/>
          </a:xfrm>
        </p:spPr>
        <p:txBody>
          <a:bodyPr/>
          <a:lstStyle/>
          <a:p>
            <a:pPr algn="just" eaLnBrk="1" hangingPunct="1"/>
            <a:r>
              <a:rPr altLang="pt-BR" smtClean="0"/>
              <a:t> </a:t>
            </a:r>
            <a:r>
              <a:rPr altLang="pt-BR" sz="3600" smtClean="0">
                <a:solidFill>
                  <a:schemeClr val="bg1"/>
                </a:solidFill>
              </a:rPr>
              <a:t>Entretanto o alto preço fadou o computador ao fracasso. O aparelho custava US$ 9,995, levando os consumidores a comprar do seu principal rival, a IBM</a:t>
            </a:r>
            <a:r>
              <a:rPr altLang="pt-BR" smtClean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15366" name="Picture 5" descr="macintosh_por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4050"/>
            <a:ext cx="3598863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macii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335463"/>
            <a:ext cx="3132137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33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smtClean="0">
                <a:solidFill>
                  <a:schemeClr val="bg1"/>
                </a:solidFill>
              </a:rPr>
              <a:t>mainframe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>
          <a:xfrm>
            <a:off x="428625" y="1643063"/>
            <a:ext cx="8229600" cy="4525962"/>
          </a:xfrm>
        </p:spPr>
        <p:txBody>
          <a:bodyPr/>
          <a:lstStyle/>
          <a:p>
            <a:pPr algn="just"/>
            <a:r>
              <a:rPr altLang="pt-BR" sz="2800" smtClean="0">
                <a:solidFill>
                  <a:schemeClr val="bg1"/>
                </a:solidFill>
              </a:rPr>
              <a:t>Um </a:t>
            </a:r>
            <a:r>
              <a:rPr altLang="pt-BR" sz="2800" b="1" smtClean="0">
                <a:solidFill>
                  <a:schemeClr val="bg1"/>
                </a:solidFill>
              </a:rPr>
              <a:t>mainframe</a:t>
            </a:r>
            <a:r>
              <a:rPr altLang="pt-BR" sz="2800" smtClean="0">
                <a:solidFill>
                  <a:schemeClr val="bg1"/>
                </a:solidFill>
              </a:rPr>
              <a:t> é um computador de grande porte, dedicado normalmente ao processamento de um volume grande de informações. </a:t>
            </a:r>
          </a:p>
        </p:txBody>
      </p:sp>
      <p:pic>
        <p:nvPicPr>
          <p:cNvPr id="16390" name="Picture 2" descr="http://1.bp.blogspot.com/-l5KTkG_SLNc/UDnXCVQcKVI/AAAAAAAAAKU/agpl1OxdLxg/s1600/Mainframeser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571875"/>
            <a:ext cx="3121025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4" descr="http://www.zdnet.com/i/story/60/05/009491/z196-mainfam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4359275"/>
            <a:ext cx="3500437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34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smtClean="0">
                <a:solidFill>
                  <a:schemeClr val="bg1"/>
                </a:solidFill>
              </a:rPr>
              <a:t>mainframe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altLang="pt-BR" sz="2800" smtClean="0">
                <a:solidFill>
                  <a:schemeClr val="bg1"/>
                </a:solidFill>
              </a:rPr>
              <a:t>Os mainframes são capazes de oferecer serviços de processamento a milhares de usuários através de milhares de terminais conectados diretamente ou através de uma rede. </a:t>
            </a:r>
          </a:p>
        </p:txBody>
      </p:sp>
      <p:sp>
        <p:nvSpPr>
          <p:cNvPr id="17414" name="AutoShape 2" descr="data:image/jpeg;base64,/9j/4AAQSkZJRgABAQAAAQABAAD/2wCEAAkGBxQTEhUUExQVFhQXFRcXFxgYFxQUFxcYFRYXFxUYFxQcHCggGBolHBcWITEhJSorLi4uFx8zODMsNygtLisBCgoKDg0OFw8PFCwcFBwsLiwsLCwsNzcsLCsvKyw3LDc3Kys3LCwrKywtKywsKysrKysrKysrKysrKzcrKys3K//AABEIAHIBGQMBIgACEQEDEQH/xAAcAAACAgMBAQAAAAAAAAAAAAAEBQMGAAECBwj/xABKEAABAgMEBQgFCQcCBgMAAAABAhEAAyEEBRIxBiJBUbETI2FxcoGRwQcyobLwFCQzQlJzgpLRYnSDk6Kz0hU0FlOjwuHxQ1Rj/8QAFwEBAQEBAAAAAAAAAAAAAAAAAAECA//EACARAQEBAAIBBAMAAAAAAAAAAAABEQIxMgNBkbESIYH/2gAMAwEAAhEDEQA/ALZLkJUtGFhqzHFGCnl7QKvsPwCBIOxL9QgdcxQWA5ZQJP4WbiYNu4FSVFTnXUMzkDSMqGn2RTYQDXCzlmwrSoh9zAxImyK24R3xl7yyJauTSMWzOu+Eyrnm8kZhmAihDKIzLcYB1NkJFQoY/rOoENuAEBWqUCGcK7iabqQZY7KZSuTWjWzCsT4wMyKGsSWGxhXKFLBYmnCp/wBlFCGqmkAnRd5A9aYRuwmj7OqsRSLKK4lGiqZbKVeLTKmAuCkBYzGLftFKgwqEkcmolIJxLarH1yN0DA4u0bleyOl2UDC+POlU59zRKmcJdCQodesOvfENotwJSw+t07iAMs4amO12YJctMLblB8mcVjcpCSAQJhH3xHn3R1jnK9VBG5y3Rt+OEA2uyz0kKSEpUXKgC4IDOcOw55Gu7fdBM2UACTLWwzBnK2RDNsj/AFD/ADldcalWaYUFRmBQbIJ7m9aCpd14iAZi3Oxkp4jKGhcuR+yr+ctvjKMVYjtSf5qurdDCbdAlqAWSSfsrcdA9kRi7ZYOsCxerq8GekAoXZBnhLsT9IpwAHNdzR2mxE/aP8VX+UNJthlgMEs7glzUZ7e6JZF3ygwKRlQ1IP6HvghbySxTFNB6Jym96OjKmj68z+aDufiIcpsMsfUHcf1y2wOLIgMnC+sGOs5G0GACSVuCozSRlVJbfs64nWtbNyk5txQihd8xuLHwhgq6XIKUqw1xVLfA4RxOsaEglz0VJ3b4AZFrmPWYqrPilPkXHj5xqbNmFeJSkk7jLUkDueO0WAkpLqDuwo+VDlnBAu4pyWR+H9CIANFsWF4ubNGzUn9YJF6K2yu8L/VMYsLSqqwThBzI25bax0hStqQS5DMCXFD05wVz/AK0nahfVqHgYCt9oQUlWFWI0ICGoUq27akeEHTizFaKE1YZN5QKbXJVSWioVrFikCho++myA5sxQv1pgDZhykdVc4OkWZC1hAmgCpLZM2T5RkmzSyHUofhdkjrU5PgIkk3YlTmqQ+qCyiRvO6CB70sS0KIlrKpYA1UMkgmrFZemWQMCWe0oQWKMJ3lyfzGGAu+qgC2Ft4dwDsMcTLGokJxOTUCppvq7CAHu+0JAWSc5i+l3UcolQcRxLoB6qd3STv+OmI5V0EYgnYSDkWepY9Lx2mTMQc36CDBRBn9XiBEHy0b0+P/mJE2p1YVJ2EuwIoQDxjn5JK3TPyy/84Bwu60EgsxDsxO1n4CN2exBAYOak1baXhwZEDTlIT6y0DrUkcTBSy0S1AOgORkIXTbJOLhKMIUzpBBBILvU0MOReMh25eS+7lZbnuxQahD5frAVi12maSQrVYlW/CQc0q2N5xMmVMSFYkaylFRUDh2DIV3Ru8LysiJhC1qdloUkJUalsjl4QvtWndlUpSEYysVZgGfImtNkBJ8nmqGPFTIFt5bN95FIJu6zKlKJxHF9YNk9cjxivzNKifqAORiZ9ZiC+edM47tGnqcaQuUxb1gcVHYgjaIYHglAa2FKnL4iN+4bBAVosxCgQyavvrto/TGrtmS5yebn4lYkgJCgk1OWA1PWKCOb+t67IUFCUAqxeviUSzUDbOnrgC5d4kMlkneXL9FBnG1WtSiCwcO3rV9nVFYtOlk7klMJY1SaJ3B9p6IrNk04tSwkjAjVxBkpJZSiGVsfUd9xge2vRjJUFEjCkK9YMpuvKhjtKFkOFII/H/jFAOmFqLPMFC41Jf6Q00b0pnKmKEwhaCHIZKW2OGEXEWRcqaaDCaft/4wHMM3YU+J2Q/QkqCShSgCACUqA2QJOsCd6/EEu9atECdMxRJAKcTVAUHD/WZqOGiSWFgAK5U96Nn4YkTdMmXOXPQFmYsISSSWZJAYpalNoh0i0IYOojcWL8IBOJqhnyo6jL84lTMJ2zKb8Hw8O02hCgyj7FMekUjUmbgPrFnpQk0JL5baQC75cGLYwSlvVBD4gcTPnSoiC0zVkjACAMnAJ688+EN1qCi6iBuFR3npgG1Skesqbhocs6MwbaYABFqmAuamJ0Xip6pPh+kVy9L7XLmMkjCzjECTn0GmUAp0znp+pJPWlR/wC6KLem1OvE3VQlukdME2e2AUEskuakFqnMnf0RTbJ6R1LUZXyeSF4ApwFZHL61DUQwkaYEAgyRnmFlxXsmv6RFsxcJFoSxScJJzJQwSNwGZPXEM4SxlhbGjdlgIP8A5jd121NokGanmyMQwlQKipI3g+UR2+9pErEFT0pyZlOcnLpateqCOZ1nQoliBSmsKdJ6eiJUWQgApmCoFCxqanbCWZpZZyhwoqLtVCgnqcbf0MTWbSGxKWMawjNiQup+OEAbZ7UQpYAxElqE0ZID0juz21CNXFrMAScTlqAbMtzxJKvCxqOrNQxYBSjhoM2cVOUSTFyCSEFJFGUKpAatdpfZEGpE0qKwlypagwfD9RLk9A/SOrXYRLSnFMAVjTiNMW1zvYQdZbqlnWGIOBUFnHhA9ouQl9UkY99SGzrnFAlqsONPKBS8OJIRkMQUoJUo7gQaCOv9Plf/AGFfmH+UMP8AQwUAKXMyDpxBvBoj/wCHJf2l/wBP6QHmmll6zTKtB5VbJxMMSqMdz9UVywEqQlSqqKQSTmaZmGekqnk2n8fGFNgPNo7I4RoQX6tkp7XkYDsN+TpP0c1aOwpSR4AtEukZ1E9ryMV/HBnXo8q1rmpStaipSkuSS7k5mEtiPz2ef2UfpB91K5qX2BwhbZD88n9SPKI3xPFLhFf01lp7B4w3eK7pQtlI7J96KyLuy3awrlD62XoualIXMUsJBYKLs7Pwjz+VamMPbltGIKfcPa8Qh9ajzSuweBiq3OlkIO+Uk/8AUmpb2e2LNaTzauwfdMVm6jzcrokp/vT4Ok8aPMM7jWy1dnzhXHcibhUeqLXN6ldt4ykJaZPRLOYCnyYVfuI7oeosyyykrCgUggsGIO0F6x4tb7djZzkhuMekaHaVSnlWdTgmVixkgISASGLmmURTu2SFpDqUgPvKUv4tWOLPbA4dUn86OL0ivem+UDZbPtefsr/8ast8eLsj9n+mESvqCyrSsslMtRFdWYlRHTQQWmSdspJq9CP0jxz0HYU2yadUD5M70AYTA5fJqR6FpDp7IkTDIZalqTRacJSCpwCS+XVBRV63vJlEpWuSkjNJmpxCj5ZxV7feSJqsSFJUlgAUl00zYxRr6twmTZygXdh16g2wuu+8CmWA+/2kwD3SOaOVDfYHFUJSY3MtGMv0NxjkxUAXYgi112yAfzYSPjoiwYoQ2M/Ouqzyx/SmHcSOnqeVZbL5mIRyQWoIzwgkCuZpCObbTGr7nMtugecKuWiudqxWRbyhXafeMD34CZC22BL98xA84ku8vJHWfeMRXsrmJg3hPsmIV5Qa49rJc5+byfuke6I3eGl9psvNSV4EkYqJSS5p6xD7I4uc8xK+7RwEVzS1fPDsDiYiaZSNKbVNmoxz5qnUKY1AeALRYZuktpS4TOmAByNZRq1M9jx59dK+dl9oRZ7QdY/GyCRZtEdL7XNk41zSVY1CrEU6DFg/4ptP20/kT+kUHQg/N/4ivKLBjiKr9/TAZFoIfNYqGqFV7oW2E82jsp4QdpfPCJKkpA11kE57CTwEL7EebR2RwjSAtIzqJ7XkYrhMWDSE6ie15GK8YJ7r9dCxyMtnfAHpTKjHbC6zn53P6k+UN7hVLEmWVBROEdAy3ZxX7vn4581bNiCS24OGiOnHs/CormlR1kdk+9D0KivaUHWR2fMxXOkYMWLRNiVhQUaBsJALgKL5Fx0RW4suhqQ68RUAGqnOruOiBDy0q5tXYPuxXLoOogbpSf7s4xar7tNnTJOBKsRZAcmmKj57nipXR6qfu0+/NiOk6pk8D2hbMYnMCW05d8WuaFMyhjqzWkir/VUg9RSXHtgdJoYikHV7zwgPQNL72M6wyQsOZVpACnxEpUiYQCNwCQNsefiWejxL8YtN8/7EfvUv+3Nit/GcCm+jVvMozkt9JZZsvNm1lLB6cgK74FtNqUSCXZISPDZEFj9ZW/kl+6qI0zUBK8SMSiGCipQwatCAKHvgJkWosel+EDiZEUhdGjIGm93zUscWKtBhY1ajuRSCHiK4ZaFPyi8KX3FRPQKU64ezJVjYkLmlg7f+0wVXLD/uf4COCYdvCGwH5z/ASeEPHjMb5+VVrSNXPfhHnCtCoY6RnnvwjzhYjOK5rZdqB8lSp64yGbY5Lv5QNef0K+pPvphvooqzciBaVzMLqIQgNVyHKvKNaXfJPk5+SiY7Aqxl6Y0NTfUxW+Pfz9DLpVzMr7tPCKzpcefHYHExY7rVzMvsJ4RWtLfpx2BxMRmhbn+ml9sRaLR66tznoypFUutTTUGtFDLOLwq12cg80rEQdYqNTvYFopEehZ+bntq8oftFc0MPMH7xXlFheM1VX00pLH3iuCoEsZ5tHZHAQVpr9GO2r3VQFZjqJ7I4CNICv46qe15GEREPL79VPWeEJGgyu11/RI7I4QjuU84r7tHGHNgVzSOwOEJbm9dfQhHtMRvj38nmKEWkR1k9nzMN8cJr8qodnzis0liw6Lmi+tP/AHQiaHujQYL6x5wIYXwdQdoQpuj1U/dJ9+bDO9zqDtJhddQ1EfdI9q5p84jpOqOMCWzZBRge1DLviuYERxZ008eESKEMbiurl5yZJWmXjBdRySCDUjdAP9I7AUXbJmO4m2ugq45MTUE9RiofGRj0j0noKbHZk8vLmpTOAARhBDIIqBHmw+KwhTG5bJyhnlwBLssyYaEP9Rh0usHuhSsU6wIs+hFjM6baJXKJlCZZVpKl5B1o9tPZCy+7t5GfyONKylhiTkrpA3be+IFkn1dm/IPuzzjCI7wtSNhMVBl2ZHrgxWUC3eGB6/KCVZHq84NQJYv9yP3dHAQ6eEVgPzj+CngmHLxI36nlVc0h+m/COJhcjOGd/DnfwjiYXIFYOZ/dZ5sd/vGN3keZm9ke+iObt+jHf7xjLzHMzOhIP9aR5wb4d/y/R5dSuZl9hPuiK7pV9MOwOJh9dR5mV92j3RCHSb6UdgcTBigbD66e0Is8vZ3RWbD66esRZZeYignQs8yr7xXlFieK3oZ9Cr7xXlFhiKrWmp1B21e6YBsytRPZHAQVpkThZj66uBgCQrVT2RwEVEN71Ces8IVYIbW0O3WeEDIkQMPLEebR2RwhRc/rTOwjjDSzFkJ6hwhRdCqzOwjjEa49mmKFt6hyOrzg3FAlqDkdXnFQAiSTDi55eEKfaR5xq67K6u6GVolBLNtfyiICvQ6o7QgWwDUldMiWf65o8omvJWqO0POIbIdST+7I/uz4e7px8aJeMwOe6OXhhdEnEpQ6IrmRWlDH43x69oQuSizIxyQVkku0sqwk0Dkvs9sB3P6N5VqRysxS3CsOFKsAIACq6pNcTZ7ItsrRBKWACmGWvlEq4pXpatSF2aSEJYic+SW9Q7jHlwfd7DH0BfmgyLTLEuYFllYhhmBJdmzY74otr9Ek7GcAOHY8xLjrDVglhR6LZqU21ZWklPydQZgfro2GPRb7+TLlLazoKyhQQoplApUxYgu4rujWivo6l2U42WZhThLrBTUgnVYbQIdztF0qLsv88RXz3eDGYpsvPbHVnlEpHxtj2G8/RTInLUsLmy1HNlpIfexSYrdt0RTZlqkhRXgbWUACcQCqgU+s3dFMUuSln+N8dqND1Qffdm5OZh/ZB9phco0PVFA8pLWhP7tLPikHzhm8LifnKf3WT7iINeJHT1PKlV7JdfcOJgAIrDW2pdXdAOGsVyMLD6g7+Jjq2/Qz/ux/elRxZTqjv4mMtihyM4HbLSB/OlHyiN8O/n6NLsVzMvsJ4CE+kNZg7I4mGV3K5qX2E8BAN7IdT9HmYMl9kGsnrEWGWajrEJJMtiOscYbJU0VIM0PVzS/vFcBFheKzok/JqDZzDTaXAZhFo+Qz/wDlL/IYjS5aUaIyrYvGtS0KZnSzZkvhIzzr0xULT6LJw+itCSNgmIKSOtSc/CPVeW6B4NwjXKj4rEHjyPRjb1KAKrMB9rGst+HCCYsl0eh6VQ2u0TJv7EtpKPGqvAiL6esB99PZHJJGT8B7IaY8U0rub5HOUgo5OWVK5J1hToHq1xE5farFNsSSFKfaEjMbM4+jrxsEqeGnS0LB2KSDCC06AXesEfJwknahU1B95vZDVePYoinqavRHrK/RbY/tT0k7BMCiPFNI7sPo2sKC8wzJvbILdTZdcXUx5FYlTVHmxT7RFO7fDu0yJkuXLEx6lagSCHJCAe4Mn4MeyWDRyySfopYSd6gVnxLtC/TfRc2mSFSnVOlpVgSFIQk4mJKytvsjKGmPFbxOqOv9YhsKtSX0SUD/AKk0+cObbovbmZVjmv8AsssfmSSIXf6PaZQ17NPSGZLoVkl6e0wWXJY2DDrRlWsrqHtMJRJm/wDInfy1RevRlcMxalT5ktaUpOFAUkpKlCrtuDiu/qgy9K0bmcnJSlSSCSVGr55U2UAh4iaDkRC2VY1bm64Kl2LefD9YKLEcKBjaEttjZUIDExuNBUcrlA7/ABgOZloSNvdnFG0vSeV5UJOBQAKg5ZSaa24ENFzmWPcfZAtosGJJSpIUDQjOnVAeHaWLecD+wOKoRKND1Rb9PdHZ8mclSJUyZLIYFKSoggk4VDPbnt64qosM9VBZrRX/APNUAChb2gdFnlDwQhoYPEtn0Tt+LF8jnuwSHwigAAFTSgEO7v0Et6ynFJlykuH5Sch22hkYqtDV5X8rardquqctHKIBwu2RYkZ62yFJJSWWMJ6cvHKPpS6rjk2aSmUlwmpIJ5RyqqtYgOH6IhtNw2NRdVnQVb8IB9kNZx8/SfVHfxji21QofaADuwGsDXwj2aZ6OLuUonkpgerCdMSnuAIbug+w6C3fLrLs0tRb6+Kae7lCRDVn6eM3bNThlywXVhSlg69wyD0j1K6vRjZpsgG1DniThmSpi0kJIDAg6pauzbFqs1hlyqS5SEdlIT7BBaVq7ulvOJpjzi2+iQp+gtjh6CbLxEDtIZzG7L6LFPzlr7kywH6iXj0flE/+nI9sdBY2F+8D2bYaYrl0aEWezqCkhayCCMSnAKS4ICWDvFn5RW8+A/SI1TCOjub2xvlT9o/1RQIfOC10lgih3ikZGRlQc3bHJEbjIK3JUeUI2btnhBk4MlZFD0UjUZABnPujQzjIyA7k5wVavo0dLvGRkAIo07vMxj0jIyAKu/1h8bI3yhc1Oe89MajIsZ9kiZh3nxMFSzQRkZFE0QKNYyMgMTG1GiuqNxkACZyvtHxMR8od58TGRkBzLmFxU5nb0RPajXujIyIoNOcd7YyMiLRNiLhYNQMuiIFRkZBEcEWZIwmkZGQVMVPLU9WyesAGMjIDlWUdSxwjcZEhU1gUcQGw5jYe6D+TG4eEZGRpl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647700"/>
            <a:ext cx="33528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7415" name="AutoShape 4" descr="data:image/jpeg;base64,/9j/4AAQSkZJRgABAQAAAQABAAD/2wCEAAkGBxQTEhUUExQVFhQXFRcXFxgYFxQUFxcYFRYXFxUYFxQcHCggGBolHBcWITEhJSorLi4uFx8zODMsNygtLisBCgoKDg0OFw8PFCwcFBwsLiwsLCwsNzcsLCsvKyw3LDc3Kys3LCwrKywtKywsKysrKysrKysrKysrKzcrKys3K//AABEIAHIBGQMBIgACEQEDEQH/xAAcAAACAgMBAQAAAAAAAAAAAAAEBQMGAAECBwj/xABKEAABAgMEBQgFCQcCBgMAAAABAhEAAyEEBRIxBiJBUbETI2FxcoGRwQcyobLwFCQzQlJzgpLRYnSDk6Kz0hU0FlOjwuHxQ1Rj/8QAFwEBAQEBAAAAAAAAAAAAAAAAAAECA//EACARAQEBAAIBBAMAAAAAAAAAAAABEQIxMgNBkbESIYH/2gAMAwEAAhEDEQA/ALZLkJUtGFhqzHFGCnl7QKvsPwCBIOxL9QgdcxQWA5ZQJP4WbiYNu4FSVFTnXUMzkDSMqGn2RTYQDXCzlmwrSoh9zAxImyK24R3xl7yyJauTSMWzOu+Eyrnm8kZhmAihDKIzLcYB1NkJFQoY/rOoENuAEBWqUCGcK7iabqQZY7KZSuTWjWzCsT4wMyKGsSWGxhXKFLBYmnCp/wBlFCGqmkAnRd5A9aYRuwmj7OqsRSLKK4lGiqZbKVeLTKmAuCkBYzGLftFKgwqEkcmolIJxLarH1yN0DA4u0bleyOl2UDC+POlU59zRKmcJdCQodesOvfENotwJSw+t07iAMs4amO12YJctMLblB8mcVjcpCSAQJhH3xHn3R1jnK9VBG5y3Rt+OEA2uyz0kKSEpUXKgC4IDOcOw55Gu7fdBM2UACTLWwzBnK2RDNsj/AFD/ADldcalWaYUFRmBQbIJ7m9aCpd14iAZi3Oxkp4jKGhcuR+yr+ctvjKMVYjtSf5qurdDCbdAlqAWSSfsrcdA9kRi7ZYOsCxerq8GekAoXZBnhLsT9IpwAHNdzR2mxE/aP8VX+UNJthlgMEs7glzUZ7e6JZF3ygwKRlQ1IP6HvghbySxTFNB6Jym96OjKmj68z+aDufiIcpsMsfUHcf1y2wOLIgMnC+sGOs5G0GACSVuCozSRlVJbfs64nWtbNyk5txQihd8xuLHwhgq6XIKUqw1xVLfA4RxOsaEglz0VJ3b4AZFrmPWYqrPilPkXHj5xqbNmFeJSkk7jLUkDueO0WAkpLqDuwo+VDlnBAu4pyWR+H9CIANFsWF4ubNGzUn9YJF6K2yu8L/VMYsLSqqwThBzI25bax0hStqQS5DMCXFD05wVz/AK0nahfVqHgYCt9oQUlWFWI0ICGoUq27akeEHTizFaKE1YZN5QKbXJVSWioVrFikCho++myA5sxQv1pgDZhykdVc4OkWZC1hAmgCpLZM2T5RkmzSyHUofhdkjrU5PgIkk3YlTmqQ+qCyiRvO6CB70sS0KIlrKpYA1UMkgmrFZemWQMCWe0oQWKMJ3lyfzGGAu+qgC2Ft4dwDsMcTLGokJxOTUCppvq7CAHu+0JAWSc5i+l3UcolQcRxLoB6qd3STv+OmI5V0EYgnYSDkWepY9Lx2mTMQc36CDBRBn9XiBEHy0b0+P/mJE2p1YVJ2EuwIoQDxjn5JK3TPyy/84Bwu60EgsxDsxO1n4CN2exBAYOak1baXhwZEDTlIT6y0DrUkcTBSy0S1AOgORkIXTbJOLhKMIUzpBBBILvU0MOReMh25eS+7lZbnuxQahD5frAVi12maSQrVYlW/CQc0q2N5xMmVMSFYkaylFRUDh2DIV3Ru8LysiJhC1qdloUkJUalsjl4QvtWndlUpSEYysVZgGfImtNkBJ8nmqGPFTIFt5bN95FIJu6zKlKJxHF9YNk9cjxivzNKifqAORiZ9ZiC+edM47tGnqcaQuUxb1gcVHYgjaIYHglAa2FKnL4iN+4bBAVosxCgQyavvrto/TGrtmS5yebn4lYkgJCgk1OWA1PWKCOb+t67IUFCUAqxeviUSzUDbOnrgC5d4kMlkneXL9FBnG1WtSiCwcO3rV9nVFYtOlk7klMJY1SaJ3B9p6IrNk04tSwkjAjVxBkpJZSiGVsfUd9xge2vRjJUFEjCkK9YMpuvKhjtKFkOFII/H/jFAOmFqLPMFC41Jf6Q00b0pnKmKEwhaCHIZKW2OGEXEWRcqaaDCaft/4wHMM3YU+J2Q/QkqCShSgCACUqA2QJOsCd6/EEu9atECdMxRJAKcTVAUHD/WZqOGiSWFgAK5U96Nn4YkTdMmXOXPQFmYsISSSWZJAYpalNoh0i0IYOojcWL8IBOJqhnyo6jL84lTMJ2zKb8Hw8O02hCgyj7FMekUjUmbgPrFnpQk0JL5baQC75cGLYwSlvVBD4gcTPnSoiC0zVkjACAMnAJ688+EN1qCi6iBuFR3npgG1Skesqbhocs6MwbaYABFqmAuamJ0Xip6pPh+kVy9L7XLmMkjCzjECTn0GmUAp0znp+pJPWlR/wC6KLem1OvE3VQlukdME2e2AUEskuakFqnMnf0RTbJ6R1LUZXyeSF4ApwFZHL61DUQwkaYEAgyRnmFlxXsmv6RFsxcJFoSxScJJzJQwSNwGZPXEM4SxlhbGjdlgIP8A5jd121NokGanmyMQwlQKipI3g+UR2+9pErEFT0pyZlOcnLpateqCOZ1nQoliBSmsKdJ6eiJUWQgApmCoFCxqanbCWZpZZyhwoqLtVCgnqcbf0MTWbSGxKWMawjNiQup+OEAbZ7UQpYAxElqE0ZID0juz21CNXFrMAScTlqAbMtzxJKvCxqOrNQxYBSjhoM2cVOUSTFyCSEFJFGUKpAatdpfZEGpE0qKwlypagwfD9RLk9A/SOrXYRLSnFMAVjTiNMW1zvYQdZbqlnWGIOBUFnHhA9ouQl9UkY99SGzrnFAlqsONPKBS8OJIRkMQUoJUo7gQaCOv9Plf/AGFfmH+UMP8AQwUAKXMyDpxBvBoj/wCHJf2l/wBP6QHmmll6zTKtB5VbJxMMSqMdz9UVywEqQlSqqKQSTmaZmGekqnk2n8fGFNgPNo7I4RoQX6tkp7XkYDsN+TpP0c1aOwpSR4AtEukZ1E9ryMV/HBnXo8q1rmpStaipSkuSS7k5mEtiPz2ef2UfpB91K5qX2BwhbZD88n9SPKI3xPFLhFf01lp7B4w3eK7pQtlI7J96KyLuy3awrlD62XoualIXMUsJBYKLs7Pwjz+VamMPbltGIKfcPa8Qh9ajzSuweBiq3OlkIO+Uk/8AUmpb2e2LNaTzauwfdMVm6jzcrokp/vT4Ok8aPMM7jWy1dnzhXHcibhUeqLXN6ldt4ykJaZPRLOYCnyYVfuI7oeosyyykrCgUggsGIO0F6x4tb7djZzkhuMekaHaVSnlWdTgmVixkgISASGLmmURTu2SFpDqUgPvKUv4tWOLPbA4dUn86OL0ivem+UDZbPtefsr/8ast8eLsj9n+mESvqCyrSsslMtRFdWYlRHTQQWmSdspJq9CP0jxz0HYU2yadUD5M70AYTA5fJqR6FpDp7IkTDIZalqTRacJSCpwCS+XVBRV63vJlEpWuSkjNJmpxCj5ZxV7feSJqsSFJUlgAUl00zYxRr6twmTZygXdh16g2wuu+8CmWA+/2kwD3SOaOVDfYHFUJSY3MtGMv0NxjkxUAXYgi112yAfzYSPjoiwYoQ2M/Ouqzyx/SmHcSOnqeVZbL5mIRyQWoIzwgkCuZpCObbTGr7nMtugecKuWiudqxWRbyhXafeMD34CZC22BL98xA84ku8vJHWfeMRXsrmJg3hPsmIV5Qa49rJc5+byfuke6I3eGl9psvNSV4EkYqJSS5p6xD7I4uc8xK+7RwEVzS1fPDsDiYiaZSNKbVNmoxz5qnUKY1AeALRYZuktpS4TOmAByNZRq1M9jx59dK+dl9oRZ7QdY/GyCRZtEdL7XNk41zSVY1CrEU6DFg/4ptP20/kT+kUHQg/N/4ivKLBjiKr9/TAZFoIfNYqGqFV7oW2E82jsp4QdpfPCJKkpA11kE57CTwEL7EebR2RwjSAtIzqJ7XkYrhMWDSE6ie15GK8YJ7r9dCxyMtnfAHpTKjHbC6zn53P6k+UN7hVLEmWVBROEdAy3ZxX7vn4581bNiCS24OGiOnHs/CormlR1kdk+9D0KivaUHWR2fMxXOkYMWLRNiVhQUaBsJALgKL5Fx0RW4suhqQ68RUAGqnOruOiBDy0q5tXYPuxXLoOogbpSf7s4xar7tNnTJOBKsRZAcmmKj57nipXR6qfu0+/NiOk6pk8D2hbMYnMCW05d8WuaFMyhjqzWkir/VUg9RSXHtgdJoYikHV7zwgPQNL72M6wyQsOZVpACnxEpUiYQCNwCQNsefiWejxL8YtN8/7EfvUv+3Nit/GcCm+jVvMozkt9JZZsvNm1lLB6cgK74FtNqUSCXZISPDZEFj9ZW/kl+6qI0zUBK8SMSiGCipQwatCAKHvgJkWosel+EDiZEUhdGjIGm93zUscWKtBhY1ajuRSCHiK4ZaFPyi8KX3FRPQKU64ezJVjYkLmlg7f+0wVXLD/uf4COCYdvCGwH5z/ASeEPHjMb5+VVrSNXPfhHnCtCoY6RnnvwjzhYjOK5rZdqB8lSp64yGbY5Lv5QNef0K+pPvphvooqzciBaVzMLqIQgNVyHKvKNaXfJPk5+SiY7Aqxl6Y0NTfUxW+Pfz9DLpVzMr7tPCKzpcefHYHExY7rVzMvsJ4RWtLfpx2BxMRmhbn+ml9sRaLR66tznoypFUutTTUGtFDLOLwq12cg80rEQdYqNTvYFopEehZ+bntq8oftFc0MPMH7xXlFheM1VX00pLH3iuCoEsZ5tHZHAQVpr9GO2r3VQFZjqJ7I4CNICv46qe15GEREPL79VPWeEJGgyu11/RI7I4QjuU84r7tHGHNgVzSOwOEJbm9dfQhHtMRvj38nmKEWkR1k9nzMN8cJr8qodnzis0liw6Lmi+tP/AHQiaHujQYL6x5wIYXwdQdoQpuj1U/dJ9+bDO9zqDtJhddQ1EfdI9q5p84jpOqOMCWzZBRge1DLviuYERxZ008eESKEMbiurl5yZJWmXjBdRySCDUjdAP9I7AUXbJmO4m2ugq45MTUE9RiofGRj0j0noKbHZk8vLmpTOAARhBDIIqBHmw+KwhTG5bJyhnlwBLssyYaEP9Rh0usHuhSsU6wIs+hFjM6baJXKJlCZZVpKl5B1o9tPZCy+7t5GfyONKylhiTkrpA3be+IFkn1dm/IPuzzjCI7wtSNhMVBl2ZHrgxWUC3eGB6/KCVZHq84NQJYv9yP3dHAQ6eEVgPzj+CngmHLxI36nlVc0h+m/COJhcjOGd/DnfwjiYXIFYOZ/dZ5sd/vGN3keZm9ke+iObt+jHf7xjLzHMzOhIP9aR5wb4d/y/R5dSuZl9hPuiK7pV9MOwOJh9dR5mV92j3RCHSb6UdgcTBigbD66e0Is8vZ3RWbD66esRZZeYignQs8yr7xXlFieK3oZ9Cr7xXlFhiKrWmp1B21e6YBsytRPZHAQVpkThZj66uBgCQrVT2RwEVEN71Ces8IVYIbW0O3WeEDIkQMPLEebR2RwhRc/rTOwjjDSzFkJ6hwhRdCqzOwjjEa49mmKFt6hyOrzg3FAlqDkdXnFQAiSTDi55eEKfaR5xq67K6u6GVolBLNtfyiICvQ6o7QgWwDUldMiWf65o8omvJWqO0POIbIdST+7I/uz4e7px8aJeMwOe6OXhhdEnEpQ6IrmRWlDH43x69oQuSizIxyQVkku0sqwk0Dkvs9sB3P6N5VqRysxS3CsOFKsAIACq6pNcTZ7ItsrRBKWACmGWvlEq4pXpatSF2aSEJYic+SW9Q7jHlwfd7DH0BfmgyLTLEuYFllYhhmBJdmzY74otr9Ek7GcAOHY8xLjrDVglhR6LZqU21ZWklPydQZgfro2GPRb7+TLlLazoKyhQQoplApUxYgu4rujWivo6l2U42WZhThLrBTUgnVYbQIdztF0qLsv88RXz3eDGYpsvPbHVnlEpHxtj2G8/RTInLUsLmy1HNlpIfexSYrdt0RTZlqkhRXgbWUACcQCqgU+s3dFMUuSln+N8dqND1Qffdm5OZh/ZB9phco0PVFA8pLWhP7tLPikHzhm8LifnKf3WT7iINeJHT1PKlV7JdfcOJgAIrDW2pdXdAOGsVyMLD6g7+Jjq2/Qz/ux/elRxZTqjv4mMtihyM4HbLSB/OlHyiN8O/n6NLsVzMvsJ4CE+kNZg7I4mGV3K5qX2E8BAN7IdT9HmYMl9kGsnrEWGWajrEJJMtiOscYbJU0VIM0PVzS/vFcBFheKzok/JqDZzDTaXAZhFo+Qz/wDlL/IYjS5aUaIyrYvGtS0KZnSzZkvhIzzr0xULT6LJw+itCSNgmIKSOtSc/CPVeW6B4NwjXKj4rEHjyPRjb1KAKrMB9rGst+HCCYsl0eh6VQ2u0TJv7EtpKPGqvAiL6esB99PZHJJGT8B7IaY8U0rub5HOUgo5OWVK5J1hToHq1xE5farFNsSSFKfaEjMbM4+jrxsEqeGnS0LB2KSDCC06AXesEfJwknahU1B95vZDVePYoinqavRHrK/RbY/tT0k7BMCiPFNI7sPo2sKC8wzJvbILdTZdcXUx5FYlTVHmxT7RFO7fDu0yJkuXLEx6lagSCHJCAe4Mn4MeyWDRyySfopYSd6gVnxLtC/TfRc2mSFSnVOlpVgSFIQk4mJKytvsjKGmPFbxOqOv9YhsKtSX0SUD/AKk0+cObbovbmZVjmv8AsssfmSSIXf6PaZQ17NPSGZLoVkl6e0wWXJY2DDrRlWsrqHtMJRJm/wDInfy1RevRlcMxalT5ktaUpOFAUkpKlCrtuDiu/qgy9K0bmcnJSlSSCSVGr55U2UAh4iaDkRC2VY1bm64Kl2LefD9YKLEcKBjaEttjZUIDExuNBUcrlA7/ABgOZloSNvdnFG0vSeV5UJOBQAKg5ZSaa24ENFzmWPcfZAtosGJJSpIUDQjOnVAeHaWLecD+wOKoRKND1Rb9PdHZ8mclSJUyZLIYFKSoggk4VDPbnt64qosM9VBZrRX/APNUAChb2gdFnlDwQhoYPEtn0Tt+LF8jnuwSHwigAAFTSgEO7v0Et6ynFJlykuH5Sch22hkYqtDV5X8rardquqctHKIBwu2RYkZ62yFJJSWWMJ6cvHKPpS6rjk2aSmUlwmpIJ5RyqqtYgOH6IhtNw2NRdVnQVb8IB9kNZx8/SfVHfxji21QofaADuwGsDXwj2aZ6OLuUonkpgerCdMSnuAIbug+w6C3fLrLs0tRb6+Kae7lCRDVn6eM3bNThlywXVhSlg69wyD0j1K6vRjZpsgG1DniThmSpi0kJIDAg6pauzbFqs1hlyqS5SEdlIT7BBaVq7ulvOJpjzi2+iQp+gtjh6CbLxEDtIZzG7L6LFPzlr7kywH6iXj0flE/+nI9sdBY2F+8D2bYaYrl0aEWezqCkhayCCMSnAKS4ICWDvFn5RW8+A/SI1TCOjub2xvlT9o/1RQIfOC10lgih3ikZGRlQc3bHJEbjIK3JUeUI2btnhBk4MlZFD0UjUZABnPujQzjIyA7k5wVavo0dLvGRkAIo07vMxj0jIyAKu/1h8bI3yhc1Oe89MajIsZ9kiZh3nxMFSzQRkZFE0QKNYyMgMTG1GiuqNxkACZyvtHxMR8od58TGRkBzLmFxU5nb0RPajXujIyIoNOcd7YyMiLRNiLhYNQMuiIFRkZBEcEWZIwmkZGQVMVPLU9WyesAGMjIDlWUdSxwjcZEhU1gUcQGw5jYe6D+TG4eEZGRpl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647700"/>
            <a:ext cx="33528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17416" name="Picture 6" descr="http://cdn.itproportal.com/photos/ibm_mainframe_supercomputer_contentfullwid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000500"/>
            <a:ext cx="357187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8" descr="http://cdn.itproportal.com/photos/Mainframe_fullwidt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13" y="4214813"/>
            <a:ext cx="3989387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35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sz="3600" smtClean="0">
                <a:solidFill>
                  <a:schemeClr val="bg1"/>
                </a:solidFill>
              </a:rPr>
              <a:t>mainframe</a:t>
            </a:r>
            <a:endParaRPr sz="3600" dirty="0">
              <a:solidFill>
                <a:schemeClr val="bg1"/>
              </a:solidFill>
            </a:endParaRPr>
          </a:p>
        </p:txBody>
      </p:sp>
      <p:sp>
        <p:nvSpPr>
          <p:cNvPr id="18435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257300"/>
          </a:xfrm>
        </p:spPr>
        <p:txBody>
          <a:bodyPr/>
          <a:lstStyle/>
          <a:p>
            <a:pPr algn="just"/>
            <a:r>
              <a:rPr altLang="pt-BR" i="1" smtClean="0">
                <a:solidFill>
                  <a:schemeClr val="bg1"/>
                </a:solidFill>
              </a:rPr>
              <a:t>O termo mainframe se refere ao gabinete principal que alojava a unidade central de fogo nos primeiros computadores.</a:t>
            </a:r>
            <a:endParaRPr altLang="pt-BR" smtClean="0">
              <a:solidFill>
                <a:schemeClr val="bg1"/>
              </a:solidFill>
            </a:endParaRPr>
          </a:p>
        </p:txBody>
      </p:sp>
      <p:pic>
        <p:nvPicPr>
          <p:cNvPr id="18438" name="Picture 2" descr="http://info.abril.com.br/images/materias/2012/09/servidor-201209281123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928938"/>
            <a:ext cx="3857625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4" descr="http://cdn.itproportal.com/photos/mainframe_computer_contentfullwid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63" y="3786188"/>
            <a:ext cx="3476625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36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smtClean="0">
                <a:solidFill>
                  <a:schemeClr val="bg1"/>
                </a:solidFill>
              </a:rPr>
              <a:t>NOTEBOOK E NETBOOK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19461" name="Picture 2" descr="Comparação entre Notebook e Net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07" y="4400528"/>
            <a:ext cx="311785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CaixaDeTexto 6"/>
          <p:cNvSpPr txBox="1">
            <a:spLocks noChangeArrowheads="1"/>
          </p:cNvSpPr>
          <p:nvPr/>
        </p:nvSpPr>
        <p:spPr bwMode="auto">
          <a:xfrm>
            <a:off x="642937" y="1628800"/>
            <a:ext cx="7786687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2800" dirty="0">
                <a:solidFill>
                  <a:schemeClr val="bg1"/>
                </a:solidFill>
              </a:rPr>
              <a:t>Na dúvida, o que se deve levar em conta é o uso que você fará do equipamento. O </a:t>
            </a:r>
            <a:r>
              <a:rPr lang="pt-BR" altLang="pt-BR" sz="2800" dirty="0" err="1">
                <a:solidFill>
                  <a:schemeClr val="bg1"/>
                </a:solidFill>
              </a:rPr>
              <a:t>netbook</a:t>
            </a:r>
            <a:r>
              <a:rPr lang="pt-BR" altLang="pt-BR" sz="2800" dirty="0">
                <a:solidFill>
                  <a:schemeClr val="bg1"/>
                </a:solidFill>
              </a:rPr>
              <a:t> é bom para navegar na web, escrever textos, preparar planilhas e apresentações simples. Até dá para ouvir música e assistir vídeos, mas ele não tem fôlego para muito mais do que isso</a:t>
            </a:r>
            <a:r>
              <a:rPr lang="pt-BR" altLang="pt-BR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37</a:t>
            </a:fld>
            <a:endParaRPr lang="pt-BR"/>
          </a:p>
        </p:txBody>
      </p:sp>
      <p:sp>
        <p:nvSpPr>
          <p:cNvPr id="5" name="AutoShape 2" descr="data:image/jpeg;base64,/9j/4AAQSkZJRgABAQAAAQABAAD/2wCEAAkGBxQTEhUUExQWFRUUFBgXGBgYGBoWGBgVHBgWFxgVHRsZHCggHBwlHBcXIjEhJSktLi4uFx8zODMsNygtLisBCgoKDg0OGhAQGiwkHCQsLC4sLCwsLCwtLCwsLCwsLCwsLCwsLCwsLCwsLCwsLCwsLCwsLCwsLCwsLCwsLCwsLP/AABEIAKsBJgMBIgACEQEDEQH/xAAcAAEAAAcBAAAAAAAAAAAAAAAAAgMEBQYHCAH/xABMEAABAwICBAsEBwUFBgcAAAABAAIDBBESIQUxQVEGBxMiMmFxgZGhsUJScsEUYoKSorLRIzNDwvAVFlOz4URjc9Li8QgkVIOjw9P/xAAYAQEBAQEBAAAAAAAAAAAAAAAAAQIDBP/EACARAQACAgMAAwEBAAAAAAAAAAABEQIhEjFBAzJRgSL/2gAMAwEAAhEDEQA/AN4oiICIiAiIgIiIJNY60bze1mON92RzXNOjeMzSQAvVvOQ6TI3erV0NwtqeToap/uU0zh2iN1vNcitNntGwZnnBlwNbbnUbINp0nGrpG4u+Bw3OiIPi1wV+peNep9qGB3Y5zPW60nDUSctga6zScrFr7N16wT6qorNMSxPwgtdYDW39LK1q0vdN80/Gk49OjP2JQfVoVfFxnwe3T1Dfssd6OXPUPCx46UbT2Ej9VP8A73n3XN7HAjzaoromPjKoD0nyM+KJ/wDKCqyLh5o53+1xD4iWfnAXN397iTrcB1hpXkvCGN9sVsjfokZ92zqQdSU3CClk6FTA/wCGVh9CrgyQHUQew3XIb3wOIP7MAG9r4Qeoi97KZA9jSTGS34JD5ZoOukXK9Lpepb+7q6lnVy0lvzWVxj4a6TZ0a2TL3sL/AM7Sg6XRc7Q8aGlW/wAWN/xRN/lwqvp+OWvb04ad/Y17c/vlBvpFpKLjylBGOiYR7WGVwPdiZl5q5Q8etPb9pSTt+F0bvUtQbbRQsdcA7xdRICIiAiIgIiICIiAiIgIiICIiAiIgIiICIiDGOMuXDouq648H33NZ/MuXWUzX1DWvvg5xNtwBt4mw710pxvzYdGvHvyRN8Hh/8q5wpow+d2J72BsZN2AlxN+iLdqsRei62y3QGiXCmY/kMTS15F4S/blzhvJcNtsHWp9ZweieL4KYPIabFz43ahlk12esLYvAulc3R9N0f3LSb68wTc5a7m+tXiKOUDNrHZaxkDt1Fx9F05apymKm2ipOBZIJEQPwTg/5gaqLSHAmdouymqDnmP2ZFu1jnFb9k0dG/wDeU0e+4Y1x8cCgOh4PdLPhL4/yuClHJzXNoWVvSgnZ2xE+eSonQgZYiDuc0j0uunf7DF+bLI0W2PLjftkxqTLoB+yQP/4jY3bRsaxmVsR7hvU4tcnNDYR7zT3keoC9dTknKxvfU5p+a6Om4GMfm+KkkP8AwAzzxPKs03FnCelSQnM5smlaczfVZoG5TivJooUsmxj+4H5KESvBtdwO65W9qTi/hidijhqoiNrJYni++znE+SpuGGheTo5345nYYjlJHr1i2ICw1q8TnHrTU008bi1+Nrm62uBBGrWCMtY8VCNJSe95BZtpDhO+amljNG5rnx4Q+4dbnNdexaDqFu9YjoKkLpbGPHZp5puBsbckA2AvfuWalbhCyukI9nXbrVVo5xlliYQLunjZltu4D5q6P0bEGl0kTGWksP2uIEDMkghvNNrXuL32ZKLgtTtfpSmawBrXVsTgAMIAxNdYC5sBuuVLiY0Q6wAXqIiiIiAiIgIiICIiAiIgIiICIiAiIgIiICIiDW3HpLakgbfXUB3aGxyfNwWh6ePKodykjMDAWtYCcb8gAdgAzJO5bw46XYnUceu5lcfBg/Vagg0eHMlOO1pS1rLA4yXll8+oa1YI7b8o8LKaIYXlvJxizQS4c0EGwzyts2qVOyPMF72Am7sTZM9d+ccjf+tQtXTANa0Zi2Qs7DqFu/sKRFwPSktuOG1u0tB80CCZlgGTjIDW5pJ23N87kXVZGH7HNI+H9CpZmYdYB7QHbxsv1qH6DC7+G0djcB7rW6vAKCc5jtrGO8vkV4Yx/hn7JH6hRRQCMHCHG9ssRd4YnWGvYvfpYGsPH2HEeIBCtlJYha7ItcNueY87i6mfQRsJ1379+Vt6iFbHcDG0E7CbHwKnpcpxhSupXe+fP5krEeNFzo9HS3N8Toxla/TacrNG5ZzZYHxv1BFIxrLF7pm4QdtruPgAtYztnOIppWuqJI8Di0Ojtc4Ta7tYLiO7qN9Sv+iGPqDG2Ec+a7QL2ABBx4iNTQ0OJ6hqN7KwtikdDK8sBL74mkEYcA12OvVszBt3Xbi+4SRUk0BlOEAuY91icLHC4fl1hoPUSV2uYtyqJX3hJxf1NHTOqaedjwxuJ7AzDzALlzLuINgSdlwCVjvFWDLpajLsyZXyHtDJHX8QtncMeGdLBQzhk8cj5g8Rsje1+b24SeaSA0ElxvrudpWAcRUGLSsJ9yGV/wCHB/OvPM27xFOmERFFEREBERAREQEREBERAREQEREBERAREQEREGpuNZ+Kvgb7kBd95zh/KtV6AlMlRA0anzR7BqdIHHPxWecaVeBpKbP91Ttb+Ev+awTi7jxaQpG7pMX3GOd8gt4es5eOg5icTbOw7SLXxC4J8gR3qKCY7w4nrsfC27NSZgcYOIABrrtyzyOdrdm1ewtcRcNbt1c35j0WaWZlW4762nyPzUcTW6w23dYqQ37Y8Xfqpsbs+lfqIsfRRU17bixVM9rWnNxFyBuzOQGVs1Ul1szqVtraQySRua5uFj2vOefNJNgOs2ViEmaXDk3bHevzuveflmOvb8gpgWPujn+mGwODmku2YRfmjUL3vvPO3KTLpjjd7qoZC2+23dl81rrjbfd1MwGx/aO8Gtbf8S2MtX8ZlHNPWwxwtc5zIHuIGWTntAuTZo6J1nYt/H9nH5fq1/WVeAYR0tZtquc9u/Mq1QUHKPybkXZ6sh+lyM+xZW/gVWnPkNZv+9h//RRQcEdIxuuymB7Zobf5i6/LN46eWccq1G2KcJNCwxYhGA4Nvd9yBlsA1X/VZj/4eoL6RldsZSOHeZIh6ByodJ8EtKStc36I2zhYf+Ygdh32JeCOzrWacSnBuehlqX1UYixsjay8kb72c8u6Djb2da80X67fBjnjFZNwIqf6dH77fELz6fH77fFV3VKKl/tCL32+K8/tKL3x4oKtFRnSkXvhRQ6RiccLXgk6hvQVSIiAiIgIiICIiAiIgIiICIiAiIg5d40dI4tJV+ftiP7rGst5L3icjx6TYfcild5Bv8yxnhdUY6yrf79VM7uMjiFmvELBernefZp8I7XPafRpWonSNyvdd7gWEWYOfcZ31tt36+3coqVrb5G2WwWPmSFPuL9L0+ajFjuKh6iwu2O8Rf0spjL7bdylCJu63YSPRTQoo8E2sbfNS8Dr84NI7j6gKbdRAoIG2tbCQOr/AERrb6nOFv69oKaF6FbKAFg/CKV3LVQYbPEAwEawcLiPM371nK1ma7HpWsZsaIx4xtJ9CkEtaN0/Uf8AqJd/7x2q1769yqRpSt/xajxkWc8UuhoX/SWyQxvkhmLQ92bg1zTGW6tXNf4raPIBtsgB5316gNwPgozpzv8A2jW/4lV4yqIV1cfbqz2csugnYRbnMBOrVrsvcFvaYPBBz9y+kDq+mnun/RegaR3V33aj9F0GNWbh4hec33h97/RBz9yGkT7Nd4TqhrKqqiOGWSojdbFZ7pGnDnnYnVkc+oro4NB1O8/9FKqNHMebua0ne5ocfNRXNTtLyn+PLY/7x/6rJeLvS7zVcmZXOD2GwLi6z22e0i5yNg5bqGi2D2WfdCwLjDgEFbQTgADlDG7KwsS0flc9Lgr8bco5scbHe80HxCnK2cHZLwge65zfO48iFc1VEREBERAREQEREBERAREQFBPIGtc46mgnwF1GrNwzqeT0fWPGtlLMR2iN1vOyDkSii5aVrXOtyjiSes3O3eVlWjtFVFK530aqfGb2dhGstJsDY7OxYjSY7jkxdxOQDcTrjO4Fjn1hVT9IzMN3gguNyTjZiNwbmzgCbhvgFvHLGO4YyjKepZ9S8KtLRnnVMbxufE05doaD5q5N4xayPN9PTzfBjjd4EuWsINMW2O67uD9+rE2417CFVM00CDz3NOwlpIH4zfwWrw/ErP8AW2qPjOyHKUczfgkY/wAiWq7wcZlEemZYvjidbxbcLTEWnT/undjnMv8AfFlVxaXB/hv+wWS2+6bq8cJ9S848byo+GlDJkyqhJ3F4afB1ldabScb82uvr1ZjIkX7MlzvU1lM7KTI7pIy0+NlZ6qmAdemeBbdMAe4GxHiVnLCuptYzn2KdVsqGnU4HvU0OXLVNpjScVsE1SftOkb4ZhXqj4ydLx9L9oPrwD1aAVipb5OjLrRujK++na0b3kfcIj+ak0fHRUMNpaZjt4Dns8nYljHBfSuPSnK2ty0krjne2K7wO4gBI0sbltji3eI9LV8P+I0Sgdjg4/wCetm1Tbt1NOftNLh4Bao0XLyWn4DsnhcwnrwSfOJnkttzNu05X6tSk9srfyeYPMG68T8r9rrDwVQWu9+P7n/Womtta7fxZ3UbWXHRHikiU1jif3jT1Bv8A1FRyyYdhPePmQprWdQC9cwbQsikNT9U+LfkVEJxbPJSmSu5bBh5uAm9sgQW5X6wT90r3She2NxiF3ixttIuLgddrqzFLj/qaTSb/APYj1WDcb1DjoC8a4ZGPHUCcBPg6/cs1oXvdG0yNwvIzG4qi4R0QmpZ4vfieO+xt5rE9N4/av4lcA67lYg7/ABI2Sd5HO+Sylaw4n63FBGDraZIj1Z4wPAtWz10ZEREBERAREQEREBEUuaZrBdzg0byQB5oJiLH67hdAzJhMh+rkPE/JYlpvh84HDygjJ1MYC+QjsaC7vAQbGqqxkYu97WjrNvDesM4a8I6eSlmhMTpmPYQ4YuSuNeTrEjVuWAyabmmN42AXOb5Xtc/t5IPB8XA9StWlLEEOkdVSG5DCx7YwN5aw8mQN5PegxbRdI9lVy1JjaI3HDgPKOZcFtsQtc59Sn8KdL1sr2l80jyxpFn3aRc3sQ7pahruqyeXMRODH4sNxchsYA2C2W3Inap8VWSeTa4ksA5SRwa9oG2zW3zvqvsOtEYaamXPHFG+++Jo82AHzUs1EVudT2O9j3N/PiWYuqQ9xMbYxG3W+QYBcaxYc4jK5IyzyVSykjfbmtIIuHs/d2zGtzib5HIZ7bWVotghbTnU6Zna1sg8nNXhoYyebUR/abI0+TSPNZjLoCB4JFwGkgmxDQRkRcgC4tY7lRv4IMcLsfcHMHWCN4IUVYIqKoGUbw7qjmYT3Na+/kvJvpDBeSI23vhHqW381d5OBztQdmBe2RsN9siB1rxmhamIWY4t7LsOo7Rff6ILGyvAN+TaPgc9h/NbyV9quGkkrWh5c3AciAx18gLHmi4y1KCV9SOmwyADU4Ml267vDjqy81RVNQ32qdnZhfH25tIHkrEzCLuOE0bxz2xE7A6N8Y/CX5qvo9L07pY3YG9JtiJGnC4nPKQNdbM6gsbipqZ4v0DbMCXUd3PjA/GqT6LD7M7mEauUiLR4xuefJWM5gqLttzTUxjrNGzjZOxjuwvjB/CXrdRWieGLy+gZKw5se2RpH1gS0/iat209UHta8antDh2OAI9VnJJSw4gDEGAgka8gPHrU+MX9w9n9FU4Y7nc1g51268xbWc9d1NjaRrDfP5gq3plMNvqKZJqy1+HopOI9SGRZaeGM9VvicvXMvsGWrMlQmVQmVLKRBgGdgD1BQucoTMpT3qdrDXnAU8hW1kHuTCVo6i438ixbgWoaxvI6bY72amEt+0Bf1YzxW2KN92NPUPHUrj1DWXcpyIiqCIiAiIg8JVk0nwrpobgyY3D2Wc4+OoeK07xlacrHVczXySRxRvLI423a0sByfYdNxyNzfqWJM0zUN9oP6nAfID1Qbl0lw9kdcRMEY3nnO/QeBWM1Ve+Q3kc5x6yT6rHdE8NZoNUEEh2kizh2G5I8VVV/Cx8hBnjlYL3HNGEE7rWKqJtfSPl1VEjBta0Cx6iRZ3mqVmjZWOBiMLW7RGHQvf8TgHX8VFDpmA/wAQD4gW+oVwjlDhdrmkbwQQgoZqqoxc6N4YNZHJVLj1AOAt2knsCtf0lrGyEl0TnkZyRPxu2Z8kWsaeoG29ZC+U7BfyHj+l1RV8T3ttyrmX9yw8zcoMakbeMNjOTjdxxZncSAACew95UM0OItYLsjHSNhc37Bcnt361Wy0DwDbkndbmuxX33DreSmvwBoHIvJtm5kljf4Xkt8AFBboIcZczFggb7LbsxEawMR87G6mOiEoxEjkIjlYYsZGYFy0ZDPPO6jaCbDnE2zLmAC+7pfqoaimcQQWtcN2I+hFkW9VTw1YceWlNobWDLk4r2zLSbW2WIPYFUy1BdeWq6AOKJjju2loAz3A+AVG7HyQErXvLTdrQcMfZYXuO0qKonbeOR93PGqNrA1odvxHM5dmpEV4rCIMcrQwtcC1jRyTiPZabE6znfI3OxT3VQjiDnAsa8DmR2xYyekXvwnVYZ2PXqAojYziRxxkgBjYw6TDf2iXXAOdr271FSwnlyZspOlGwnGWt2uAYLDVrz7kFzmrGixktiJdgiawuc8ezd1iAd+YAuOcoadrHuLZWRx4rYGcoOUOV3XAuD9m+1SKWlaH45XF7x0bAhjRnqab3OfSOajwRxyOkMmbxYYi1mQF7AEAuOvaVrjMs8ohBPoine3G5mCO1xJI0Mabm1udZ3eQNYVsl4Kxlpe1xa1t+c7FGLDWeds61dvpcktuTYAwm5dKHN1EWwtBue02Uf0NuRnkdO5pJBkzAJtfC3UNQ3qNK91Pi0W5gIcGwtIIzBDLWPeGK56C41YIaaCJ8Mz3xQsjcRgDSWtDbi772y3KVomRszMF+a8Pj3Amws2/XiIFtqxTTXB6OF/Rdgd0eccrWu0km/X2HqSYsntmU/HCy/Mo3H4pQ3yDD6qlk44pfZpY29sjnegasINA0AOwDA42aTzje2YJt1FeRxjVZtx1DVvUpGVzcblWejHTj7Lz/APYlJxgaSqCRFyVwLmzWjK4H8R2eZGSxfCoXMulDIdJcL9Js6c+E3tZrYT+VpVpk4Y17tdTL3EN9AFRcidygMPZ4hKE6XT1W7XUTn/3Xj0cqZ9ZK7pPe7teT6lRYG68Q8f0U1jRe23O2RztrShHoiV0U0UtgMEjHk31gOBI7SL+K3twT4cU9ReNoe0tPtAC7TtFibi9721d4WkKY2xWHR1jIH/sf1VXT1LhZ7HBpBuDc3B8NatDpUFerX/Abho2UCKQ2cAL9vvN+qd2xZ+03zCjT1ERAREQWjhFoFtXHge9zR1NY6/biaT4ELWOlOJea5NPWMH1XxEDxa4j8K3KiDnCt4rNLQnEIoZ7G/wCzkAJ7n4QeyysVdo2tguJqGpjAzJa1xZ4gYfNdWIg5Ci0tE45m2epzdmW0Z+exToaiLFdoY4g3BuL+Drg94XVGkdCU0+U9PDL/AMSNr/zBYtpLim0VNc/RuTJ2xvez8IOHyQaYh025usvHXmcuwOaPJVEWnAdb2u+IAd1sLfzLOa7iIgz+j1c8R2Yg2QD7uEqwV/E3pFn7qop5x9cFjvykfiQWao0hkMMWPPPC4ZDfkX38lS/TL62uHd+l1DpPgPpWIHlKF7h70JEh7QGFx8lYJ5J4LCX6RDubMw2Pc4XQX41Q3+OXqvROrXFpdhA57CdoIw+gGSqX1Ub82xtB3sfcHuzPmgrmyqa14Ks4cB7Tm9ov+qn8uQLhzXdmR8yPREXSmODEG4m4jc4TcE77Oyv3KJsbmxcnG8N+uWgvsSC7nC2Z3m5zuqWDSBwg8llvLSDuzuRuUyTSoAzDG31XbbzQVcrXEER4I8XTdYyOcLW1uzB6ySpdNQxR2cSXvA6bzidtOV9Ws6lRPryej47FbqrSbGdJ2J27X5fqgvlVpPMBls9uZPcBme3UFaq7SQHTdYnUMnOPdmB59oVvhmmlvh/ZNcbk+0f6CzXghxeTT2eyOzT/ABZLgHrF83d2SKxrRVfMJGnDghxtc8Ozc6xuD2j5LY08BrKMmzRMWg728qMwR1Oz8XK+V3FmxkF43GSUZm4sCNzW7+291htHVupZmve4iFrXMkH1SW2f2tcL9l1YlJYjLO4C+G2E2eCBkdRHcfQqGSVwN/Ztnqy3OyWXcO9DBjxUsF2SkNkDTYYzbC+42OyHgsREWHK3NOYGK+W7XqRB8jgTc3bcbTl4bP1UhxIFnHLVivmNx/1U2JuVwARnYHWPqnLeoWHLIt6mnZ9XX2oJcuy9t97bevqK9IIdc3FwBcZdgPyPWoxqsCb21EbPd7Ni9w5ZA2907R7pKCFkdrgjIu7iTs/rXdTY49TTcG3NN9dtX2hr7u5eiPVtGqxNwR+qnNjzvYEbQc+wi4yPWgWuc8LXjPqO822je3s6ivb53AAc3W0e03bbfv6j2qFxa29y3CdYy8RfbbZtUImaSGiQO2scCC7sOZ2foesKuCbBz2OcMJve3ROsjVlr1da21wF4Y8oBHLk62rePebvHV/R1NDRzOzZFOXaiGwyFrhryIblry3alcaTQdY1zXR08wAN23wsLD1YnDLq+So6JY4EXBuCvVhvBPS07YwKmPAdRbdrvtDCSBfddZgx4IBBuDtWWkSIiAiIgIiICIiAiIgKF7ARYgEbjmFEiDHdKcBdHVF+Vo4CTrc1gjd95lj5rE9I8R2jpP3ZngP1X4h/8gJ81s5EGj63iMnbc01eDubKwt7iWud+VY7pDix0xFqhhqBvje30dgPkukkQcmVdBWU9+WoqmK2twY8N7cVrHxVtl0u11iS51jqcM/Fdiq26R0BSz/vqeGX442uPiQg5Em0hJKbA4G+azfgdxV1dVZ5aYYznykwIJ+FnSPabA71vvRfBGhp3Y4aSGN3vBgxDsJzHcr2gw/gzxc0dJZxby8g9uSxAP1WdEeZ61mCIgLDuGnBRszXSMbziDjb7w2kde/esxRBq7RsbZYHU8ouAzAQdsdreXoepYBWcFauOR0baeWUNPNkbYhzdhuXAA7xlmtv8ADHg+8jl6U4JGkOcLXBAcHG42ggEEbQTvXmjqgSMBHre2wi+8EEd19qqNRUfAuucLGmDc8i+SIG3Xhc4quh4vK5zcDnQNaDcftHuLe4Rj1W2gF7ZBrFnFhMSC+qYLe7C4nxMnyVfBxXxe3VTu+ERsH5SfNbBsvQ1CmGxcW9EOlyz+2Z4/JhVfFwIoG/7LG748Un5yVkAec7tcCL5EHxyGYOtSqmqDQbua0/XOAfiI8UFFT6Bpo/3dNAy3uxMHoFXNYBqFuzJW2ThJTDXURDq5RjrdXMLlbpeHFE0i9QCM7hrJDf7zGjv/AKFsZEQoSFic/GXRDotmd3MA/MT5Kgl40ovYpnHtef8AkHqpYzgtVXo+vMRsc2HWN3WFrGTjLlPRp4m/FiP8yq9G8LqqUjNttzI2nztdW4Vudrri42orVoDSrpm8+J8bgBmQQ09hPoiyLsiIgIiICIiAiIgIiICIiAiIgIiICIiAiIgIiICwrhTQT0odNRQCYOdjkiBwkOsAXt6iALjPULDaM1RBpyLjGmFxJouYOH+9GHzZceaoKvjDqziw0ccYIyxSl5aR7QsBn+i3HV6GgkzfE0k7bWPkqJvBCiBv9HjPxXd+YlNpTTM/GPpI6vo8fwxi/wCIlU/95dMT9GeU32Rx/wDI1b9p9EwR9CGJnwsaPQKsAUVzt/d/S8/SFW6/vlzR+MgKppuKrSD83MDL7XSt/luV0Cio0pTcTVQf3k0LewvefMD1V1pOJiMdOpJ+CIN8y4+i2siDAaXiloW9J0z+14A/C0HzV1puL3RzNVOHfE57vIusspRBbKbg7SR9Cmhb2Rtv42VwjjDcgAOwWUaICIi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QTEhUUExQWFRUUFBgXGBgYGBoWGBgVHBgWFxgVHRsZHCggHBwlHBcXIjEhJSktLi4uFx8zODMsNygtLisBCgoKDg0OGhAQGiwkHCQsLC4sLCwsLCwtLCwsLCwsLCwsLCwsLCwsLCwsLCwsLCwsLCwsLCwsLCwsLCwsLCwsLP/AABEIAKsBJgMBIgACEQEDEQH/xAAcAAEAAAcBAAAAAAAAAAAAAAAAAgMEBQYHCAH/xABMEAABAwICBAsEBwUFBgcAAAABAAIDBBESIQUxQVEGBxMiMmFxgZGhsUJScsEUYoKSorLRIzNDwvAVFlOz4URjc9Li8QgkVIOjw9P/xAAYAQEBAQEBAAAAAAAAAAAAAAAAAQIDBP/EACARAQACAgMAAwEBAAAAAAAAAAABEQIhEjFBAzJRgSL/2gAMAwEAAhEDEQA/AN4oiICIiAiIgIiIJNY60bze1mON92RzXNOjeMzSQAvVvOQ6TI3erV0NwtqeToap/uU0zh2iN1vNcitNntGwZnnBlwNbbnUbINp0nGrpG4u+Bw3OiIPi1wV+peNep9qGB3Y5zPW60nDUSctga6zScrFr7N16wT6qorNMSxPwgtdYDW39LK1q0vdN80/Gk49OjP2JQfVoVfFxnwe3T1Dfssd6OXPUPCx46UbT2Ej9VP8A73n3XN7HAjzaoromPjKoD0nyM+KJ/wDKCqyLh5o53+1xD4iWfnAXN397iTrcB1hpXkvCGN9sVsjfokZ92zqQdSU3CClk6FTA/wCGVh9CrgyQHUQew3XIb3wOIP7MAG9r4Qeoi97KZA9jSTGS34JD5ZoOukXK9Lpepb+7q6lnVy0lvzWVxj4a6TZ0a2TL3sL/AM7Sg6XRc7Q8aGlW/wAWN/xRN/lwqvp+OWvb04ad/Y17c/vlBvpFpKLjylBGOiYR7WGVwPdiZl5q5Q8etPb9pSTt+F0bvUtQbbRQsdcA7xdRICIiAiIgIiICIiAiIgIiICIiAiIgIiICIiDGOMuXDouq648H33NZ/MuXWUzX1DWvvg5xNtwBt4mw710pxvzYdGvHvyRN8Hh/8q5wpow+d2J72BsZN2AlxN+iLdqsRei62y3QGiXCmY/kMTS15F4S/blzhvJcNtsHWp9ZweieL4KYPIabFz43ahlk12esLYvAulc3R9N0f3LSb68wTc5a7m+tXiKOUDNrHZaxkDt1Fx9F05apymKm2ipOBZIJEQPwTg/5gaqLSHAmdouymqDnmP2ZFu1jnFb9k0dG/wDeU0e+4Y1x8cCgOh4PdLPhL4/yuClHJzXNoWVvSgnZ2xE+eSonQgZYiDuc0j0uunf7DF+bLI0W2PLjftkxqTLoB+yQP/4jY3bRsaxmVsR7hvU4tcnNDYR7zT3keoC9dTknKxvfU5p+a6Om4GMfm+KkkP8AwAzzxPKs03FnCelSQnM5smlaczfVZoG5TivJooUsmxj+4H5KESvBtdwO65W9qTi/hidijhqoiNrJYni++znE+SpuGGheTo5345nYYjlJHr1i2ICw1q8TnHrTU008bi1+Nrm62uBBGrWCMtY8VCNJSe95BZtpDhO+amljNG5rnx4Q+4dbnNdexaDqFu9YjoKkLpbGPHZp5puBsbckA2AvfuWalbhCyukI9nXbrVVo5xlliYQLunjZltu4D5q6P0bEGl0kTGWksP2uIEDMkghvNNrXuL32ZKLgtTtfpSmawBrXVsTgAMIAxNdYC5sBuuVLiY0Q6wAXqIiiIiAiIgIiICIiAiIgIiICIiAiIgIiICIiDW3HpLakgbfXUB3aGxyfNwWh6ePKodykjMDAWtYCcb8gAdgAzJO5bw46XYnUceu5lcfBg/Vagg0eHMlOO1pS1rLA4yXll8+oa1YI7b8o8LKaIYXlvJxizQS4c0EGwzyts2qVOyPMF72Am7sTZM9d+ccjf+tQtXTANa0Zi2Qs7DqFu/sKRFwPSktuOG1u0tB80CCZlgGTjIDW5pJ23N87kXVZGH7HNI+H9CpZmYdYB7QHbxsv1qH6DC7+G0djcB7rW6vAKCc5jtrGO8vkV4Yx/hn7JH6hRRQCMHCHG9ssRd4YnWGvYvfpYGsPH2HEeIBCtlJYha7ItcNueY87i6mfQRsJ1379+Vt6iFbHcDG0E7CbHwKnpcpxhSupXe+fP5krEeNFzo9HS3N8Toxla/TacrNG5ZzZYHxv1BFIxrLF7pm4QdtruPgAtYztnOIppWuqJI8Di0Ojtc4Ta7tYLiO7qN9Sv+iGPqDG2Ec+a7QL2ABBx4iNTQ0OJ6hqN7KwtikdDK8sBL74mkEYcA12OvVszBt3Xbi+4SRUk0BlOEAuY91icLHC4fl1hoPUSV2uYtyqJX3hJxf1NHTOqaedjwxuJ7AzDzALlzLuINgSdlwCVjvFWDLpajLsyZXyHtDJHX8QtncMeGdLBQzhk8cj5g8Rsje1+b24SeaSA0ElxvrudpWAcRUGLSsJ9yGV/wCHB/OvPM27xFOmERFFEREBERAREQEREBERAREQEREBERAREQEREGpuNZ+Kvgb7kBd95zh/KtV6AlMlRA0anzR7BqdIHHPxWecaVeBpKbP91Ttb+Ev+awTi7jxaQpG7pMX3GOd8gt4es5eOg5icTbOw7SLXxC4J8gR3qKCY7w4nrsfC27NSZgcYOIABrrtyzyOdrdm1ewtcRcNbt1c35j0WaWZlW4762nyPzUcTW6w23dYqQ37Y8Xfqpsbs+lfqIsfRRU17bixVM9rWnNxFyBuzOQGVs1Ul1szqVtraQySRua5uFj2vOefNJNgOs2ViEmaXDk3bHevzuveflmOvb8gpgWPujn+mGwODmku2YRfmjUL3vvPO3KTLpjjd7qoZC2+23dl81rrjbfd1MwGx/aO8Gtbf8S2MtX8ZlHNPWwxwtc5zIHuIGWTntAuTZo6J1nYt/H9nH5fq1/WVeAYR0tZtquc9u/Mq1QUHKPybkXZ6sh+lyM+xZW/gVWnPkNZv+9h//RRQcEdIxuuymB7Zobf5i6/LN46eWccq1G2KcJNCwxYhGA4Nvd9yBlsA1X/VZj/4eoL6RldsZSOHeZIh6ByodJ8EtKStc36I2zhYf+Ygdh32JeCOzrWacSnBuehlqX1UYixsjay8kb72c8u6Djb2da80X67fBjnjFZNwIqf6dH77fELz6fH77fFV3VKKl/tCL32+K8/tKL3x4oKtFRnSkXvhRQ6RiccLXgk6hvQVSIiAiIgIiICIiAiIgIiICIiAiIg5d40dI4tJV+ftiP7rGst5L3icjx6TYfcild5Bv8yxnhdUY6yrf79VM7uMjiFmvELBernefZp8I7XPafRpWonSNyvdd7gWEWYOfcZ31tt36+3coqVrb5G2WwWPmSFPuL9L0+ajFjuKh6iwu2O8Rf0spjL7bdylCJu63YSPRTQoo8E2sbfNS8Dr84NI7j6gKbdRAoIG2tbCQOr/AERrb6nOFv69oKaF6FbKAFg/CKV3LVQYbPEAwEawcLiPM371nK1ma7HpWsZsaIx4xtJ9CkEtaN0/Uf8AqJd/7x2q1769yqRpSt/xajxkWc8UuhoX/SWyQxvkhmLQ92bg1zTGW6tXNf4raPIBtsgB5316gNwPgozpzv8A2jW/4lV4yqIV1cfbqz2csugnYRbnMBOrVrsvcFvaYPBBz9y+kDq+mnun/RegaR3V33aj9F0GNWbh4hec33h97/RBz9yGkT7Nd4TqhrKqqiOGWSojdbFZ7pGnDnnYnVkc+oro4NB1O8/9FKqNHMebua0ne5ocfNRXNTtLyn+PLY/7x/6rJeLvS7zVcmZXOD2GwLi6z22e0i5yNg5bqGi2D2WfdCwLjDgEFbQTgADlDG7KwsS0flc9Lgr8bco5scbHe80HxCnK2cHZLwge65zfO48iFc1VEREBERAREQEREBERAREQFBPIGtc46mgnwF1GrNwzqeT0fWPGtlLMR2iN1vOyDkSii5aVrXOtyjiSes3O3eVlWjtFVFK530aqfGb2dhGstJsDY7OxYjSY7jkxdxOQDcTrjO4Fjn1hVT9IzMN3gguNyTjZiNwbmzgCbhvgFvHLGO4YyjKepZ9S8KtLRnnVMbxufE05doaD5q5N4xayPN9PTzfBjjd4EuWsINMW2O67uD9+rE2417CFVM00CDz3NOwlpIH4zfwWrw/ErP8AW2qPjOyHKUczfgkY/wAiWq7wcZlEemZYvjidbxbcLTEWnT/undjnMv8AfFlVxaXB/hv+wWS2+6bq8cJ9S848byo+GlDJkyqhJ3F4afB1ldabScb82uvr1ZjIkX7MlzvU1lM7KTI7pIy0+NlZ6qmAdemeBbdMAe4GxHiVnLCuptYzn2KdVsqGnU4HvU0OXLVNpjScVsE1SftOkb4ZhXqj4ydLx9L9oPrwD1aAVipb5OjLrRujK++na0b3kfcIj+ak0fHRUMNpaZjt4Dns8nYljHBfSuPSnK2ty0krjne2K7wO4gBI0sbltji3eI9LV8P+I0Sgdjg4/wCetm1Tbt1NOftNLh4Bao0XLyWn4DsnhcwnrwSfOJnkttzNu05X6tSk9srfyeYPMG68T8r9rrDwVQWu9+P7n/Womtta7fxZ3UbWXHRHikiU1jif3jT1Bv8A1FRyyYdhPePmQprWdQC9cwbQsikNT9U+LfkVEJxbPJSmSu5bBh5uAm9sgQW5X6wT90r3She2NxiF3ixttIuLgddrqzFLj/qaTSb/APYj1WDcb1DjoC8a4ZGPHUCcBPg6/cs1oXvdG0yNwvIzG4qi4R0QmpZ4vfieO+xt5rE9N4/av4lcA67lYg7/ABI2Sd5HO+Sylaw4n63FBGDraZIj1Z4wPAtWz10ZEREBERAREQEREBEUuaZrBdzg0byQB5oJiLH67hdAzJhMh+rkPE/JYlpvh84HDygjJ1MYC+QjsaC7vAQbGqqxkYu97WjrNvDesM4a8I6eSlmhMTpmPYQ4YuSuNeTrEjVuWAyabmmN42AXOb5Xtc/t5IPB8XA9StWlLEEOkdVSG5DCx7YwN5aw8mQN5PegxbRdI9lVy1JjaI3HDgPKOZcFtsQtc59Sn8KdL1sr2l80jyxpFn3aRc3sQ7pahruqyeXMRODH4sNxchsYA2C2W3Inap8VWSeTa4ksA5SRwa9oG2zW3zvqvsOtEYaamXPHFG+++Jo82AHzUs1EVudT2O9j3N/PiWYuqQ9xMbYxG3W+QYBcaxYc4jK5IyzyVSykjfbmtIIuHs/d2zGtzib5HIZ7bWVotghbTnU6Zna1sg8nNXhoYyebUR/abI0+TSPNZjLoCB4JFwGkgmxDQRkRcgC4tY7lRv4IMcLsfcHMHWCN4IUVYIqKoGUbw7qjmYT3Na+/kvJvpDBeSI23vhHqW381d5OBztQdmBe2RsN9siB1rxmhamIWY4t7LsOo7Rff6ILGyvAN+TaPgc9h/NbyV9quGkkrWh5c3AciAx18gLHmi4y1KCV9SOmwyADU4Ml267vDjqy81RVNQ32qdnZhfH25tIHkrEzCLuOE0bxz2xE7A6N8Y/CX5qvo9L07pY3YG9JtiJGnC4nPKQNdbM6gsbipqZ4v0DbMCXUd3PjA/GqT6LD7M7mEauUiLR4xuefJWM5gqLttzTUxjrNGzjZOxjuwvjB/CXrdRWieGLy+gZKw5se2RpH1gS0/iat209UHta8antDh2OAI9VnJJSw4gDEGAgka8gPHrU+MX9w9n9FU4Y7nc1g51268xbWc9d1NjaRrDfP5gq3plMNvqKZJqy1+HopOI9SGRZaeGM9VvicvXMvsGWrMlQmVQmVLKRBgGdgD1BQucoTMpT3qdrDXnAU8hW1kHuTCVo6i438ixbgWoaxvI6bY72amEt+0Bf1YzxW2KN92NPUPHUrj1DWXcpyIiqCIiAiIg8JVk0nwrpobgyY3D2Wc4+OoeK07xlacrHVczXySRxRvLI423a0sByfYdNxyNzfqWJM0zUN9oP6nAfID1Qbl0lw9kdcRMEY3nnO/QeBWM1Ve+Q3kc5x6yT6rHdE8NZoNUEEh2kizh2G5I8VVV/Cx8hBnjlYL3HNGEE7rWKqJtfSPl1VEjBta0Cx6iRZ3mqVmjZWOBiMLW7RGHQvf8TgHX8VFDpmA/wAQD4gW+oVwjlDhdrmkbwQQgoZqqoxc6N4YNZHJVLj1AOAt2knsCtf0lrGyEl0TnkZyRPxu2Z8kWsaeoG29ZC+U7BfyHj+l1RV8T3ttyrmX9yw8zcoMakbeMNjOTjdxxZncSAACew95UM0OItYLsjHSNhc37Bcnt361Wy0DwDbkndbmuxX33DreSmvwBoHIvJtm5kljf4Xkt8AFBboIcZczFggb7LbsxEawMR87G6mOiEoxEjkIjlYYsZGYFy0ZDPPO6jaCbDnE2zLmAC+7pfqoaimcQQWtcN2I+hFkW9VTw1YceWlNobWDLk4r2zLSbW2WIPYFUy1BdeWq6AOKJjju2loAz3A+AVG7HyQErXvLTdrQcMfZYXuO0qKonbeOR93PGqNrA1odvxHM5dmpEV4rCIMcrQwtcC1jRyTiPZabE6znfI3OxT3VQjiDnAsa8DmR2xYyekXvwnVYZ2PXqAojYziRxxkgBjYw6TDf2iXXAOdr271FSwnlyZspOlGwnGWt2uAYLDVrz7kFzmrGixktiJdgiawuc8ezd1iAd+YAuOcoadrHuLZWRx4rYGcoOUOV3XAuD9m+1SKWlaH45XF7x0bAhjRnqab3OfSOajwRxyOkMmbxYYi1mQF7AEAuOvaVrjMs8ohBPoine3G5mCO1xJI0Mabm1udZ3eQNYVsl4Kxlpe1xa1t+c7FGLDWeds61dvpcktuTYAwm5dKHN1EWwtBue02Uf0NuRnkdO5pJBkzAJtfC3UNQ3qNK91Pi0W5gIcGwtIIzBDLWPeGK56C41YIaaCJ8Mz3xQsjcRgDSWtDbi772y3KVomRszMF+a8Pj3Amws2/XiIFtqxTTXB6OF/Rdgd0eccrWu0km/X2HqSYsntmU/HCy/Mo3H4pQ3yDD6qlk44pfZpY29sjnegasINA0AOwDA42aTzje2YJt1FeRxjVZtx1DVvUpGVzcblWejHTj7Lz/APYlJxgaSqCRFyVwLmzWjK4H8R2eZGSxfCoXMulDIdJcL9Js6c+E3tZrYT+VpVpk4Y17tdTL3EN9AFRcidygMPZ4hKE6XT1W7XUTn/3Xj0cqZ9ZK7pPe7teT6lRYG68Q8f0U1jRe23O2RztrShHoiV0U0UtgMEjHk31gOBI7SL+K3twT4cU9ReNoe0tPtAC7TtFibi9721d4WkKY2xWHR1jIH/sf1VXT1LhZ7HBpBuDc3B8NatDpUFerX/Abho2UCKQ2cAL9vvN+qd2xZ+03zCjT1ERAREQWjhFoFtXHge9zR1NY6/biaT4ELWOlOJea5NPWMH1XxEDxa4j8K3KiDnCt4rNLQnEIoZ7G/wCzkAJ7n4QeyysVdo2tguJqGpjAzJa1xZ4gYfNdWIg5Ci0tE45m2epzdmW0Z+exToaiLFdoY4g3BuL+Drg94XVGkdCU0+U9PDL/AMSNr/zBYtpLim0VNc/RuTJ2xvez8IOHyQaYh025usvHXmcuwOaPJVEWnAdb2u+IAd1sLfzLOa7iIgz+j1c8R2Yg2QD7uEqwV/E3pFn7qop5x9cFjvykfiQWao0hkMMWPPPC4ZDfkX38lS/TL62uHd+l1DpPgPpWIHlKF7h70JEh7QGFx8lYJ5J4LCX6RDubMw2Pc4XQX41Q3+OXqvROrXFpdhA57CdoIw+gGSqX1Ub82xtB3sfcHuzPmgrmyqa14Ks4cB7Tm9ov+qn8uQLhzXdmR8yPREXSmODEG4m4jc4TcE77Oyv3KJsbmxcnG8N+uWgvsSC7nC2Z3m5zuqWDSBwg8llvLSDuzuRuUyTSoAzDG31XbbzQVcrXEER4I8XTdYyOcLW1uzB6ySpdNQxR2cSXvA6bzidtOV9Ws6lRPryej47FbqrSbGdJ2J27X5fqgvlVpPMBls9uZPcBme3UFaq7SQHTdYnUMnOPdmB59oVvhmmlvh/ZNcbk+0f6CzXghxeTT2eyOzT/ABZLgHrF83d2SKxrRVfMJGnDghxtc8Ozc6xuD2j5LY08BrKMmzRMWg728qMwR1Oz8XK+V3FmxkF43GSUZm4sCNzW7+291htHVupZmve4iFrXMkH1SW2f2tcL9l1YlJYjLO4C+G2E2eCBkdRHcfQqGSVwN/Ztnqy3OyWXcO9DBjxUsF2SkNkDTYYzbC+42OyHgsREWHK3NOYGK+W7XqRB8jgTc3bcbTl4bP1UhxIFnHLVivmNx/1U2JuVwARnYHWPqnLeoWHLIt6mnZ9XX2oJcuy9t97bevqK9IIdc3FwBcZdgPyPWoxqsCb21EbPd7Ni9w5ZA2907R7pKCFkdrgjIu7iTs/rXdTY49TTcG3NN9dtX2hr7u5eiPVtGqxNwR+qnNjzvYEbQc+wi4yPWgWuc8LXjPqO822je3s6ivb53AAc3W0e03bbfv6j2qFxa29y3CdYy8RfbbZtUImaSGiQO2scCC7sOZ2foesKuCbBz2OcMJve3ROsjVlr1da21wF4Y8oBHLk62rePebvHV/R1NDRzOzZFOXaiGwyFrhryIblry3alcaTQdY1zXR08wAN23wsLD1YnDLq+So6JY4EXBuCvVhvBPS07YwKmPAdRbdrvtDCSBfddZgx4IBBuDtWWkSIiAiIgIiICIiAiIgKF7ARYgEbjmFEiDHdKcBdHVF+Vo4CTrc1gjd95lj5rE9I8R2jpP3ZngP1X4h/8gJ81s5EGj63iMnbc01eDubKwt7iWud+VY7pDix0xFqhhqBvje30dgPkukkQcmVdBWU9+WoqmK2twY8N7cVrHxVtl0u11iS51jqcM/Fdiq26R0BSz/vqeGX442uPiQg5Em0hJKbA4G+azfgdxV1dVZ5aYYznykwIJ+FnSPabA71vvRfBGhp3Y4aSGN3vBgxDsJzHcr2gw/gzxc0dJZxby8g9uSxAP1WdEeZ61mCIgLDuGnBRszXSMbziDjb7w2kde/esxRBq7RsbZYHU8ouAzAQdsdreXoepYBWcFauOR0baeWUNPNkbYhzdhuXAA7xlmtv8ADHg+8jl6U4JGkOcLXBAcHG42ggEEbQTvXmjqgSMBHre2wi+8EEd19qqNRUfAuucLGmDc8i+SIG3Xhc4quh4vK5zcDnQNaDcftHuLe4Rj1W2gF7ZBrFnFhMSC+qYLe7C4nxMnyVfBxXxe3VTu+ERsH5SfNbBsvQ1CmGxcW9EOlyz+2Z4/JhVfFwIoG/7LG748Un5yVkAec7tcCL5EHxyGYOtSqmqDQbua0/XOAfiI8UFFT6Bpo/3dNAy3uxMHoFXNYBqFuzJW2ThJTDXURDq5RjrdXMLlbpeHFE0i9QCM7hrJDf7zGjv/AKFsZEQoSFic/GXRDotmd3MA/MT5Kgl40ovYpnHtef8AkHqpYzgtVXo+vMRsc2HWN3WFrGTjLlPRp4m/FiP8yq9G8LqqUjNttzI2nztdW4Vudrri42orVoDSrpm8+J8bgBmQQ09hPoiyLsiIgIiICIiAiIgIiICIiAiIgIiICIiAiIgIiICwrhTQT0odNRQCYOdjkiBwkOsAXt6iALjPULDaM1RBpyLjGmFxJouYOH+9GHzZceaoKvjDqziw0ccYIyxSl5aR7QsBn+i3HV6GgkzfE0k7bWPkqJvBCiBv9HjPxXd+YlNpTTM/GPpI6vo8fwxi/wCIlU/95dMT9GeU32Rx/wDI1b9p9EwR9CGJnwsaPQKsAUVzt/d/S8/SFW6/vlzR+MgKppuKrSD83MDL7XSt/luV0Cio0pTcTVQf3k0LewvefMD1V1pOJiMdOpJ+CIN8y4+i2siDAaXiloW9J0z+14A/C0HzV1puL3RzNVOHfE57vIusspRBbKbg7SR9Cmhb2Rtv42VwjjDcgAOwWUaICIi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596989"/>
            <a:ext cx="3807493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smtClean="0">
                <a:solidFill>
                  <a:schemeClr val="bg1"/>
                </a:solidFill>
              </a:rPr>
              <a:t>NOTEBOOK E NETBOOK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0485" name="CaixaDeTexto 6"/>
          <p:cNvSpPr txBox="1">
            <a:spLocks noChangeArrowheads="1"/>
          </p:cNvSpPr>
          <p:nvPr/>
        </p:nvSpPr>
        <p:spPr bwMode="auto">
          <a:xfrm>
            <a:off x="634053" y="3286125"/>
            <a:ext cx="7786687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3600" dirty="0" smtClean="0">
                <a:solidFill>
                  <a:schemeClr val="bg1"/>
                </a:solidFill>
              </a:rPr>
              <a:t>Porém, </a:t>
            </a:r>
            <a:r>
              <a:rPr lang="pt-BR" altLang="pt-BR" sz="3600" dirty="0">
                <a:solidFill>
                  <a:schemeClr val="bg1"/>
                </a:solidFill>
              </a:rPr>
              <a:t>o notebook, </a:t>
            </a:r>
            <a:r>
              <a:rPr lang="pt-BR" altLang="pt-BR" sz="3600" dirty="0" smtClean="0">
                <a:solidFill>
                  <a:schemeClr val="bg1"/>
                </a:solidFill>
              </a:rPr>
              <a:t>um </a:t>
            </a:r>
            <a:r>
              <a:rPr lang="pt-BR" altLang="pt-BR" sz="3600" dirty="0">
                <a:solidFill>
                  <a:schemeClr val="bg1"/>
                </a:solidFill>
              </a:rPr>
              <a:t>computador em uma embalagem </a:t>
            </a:r>
            <a:r>
              <a:rPr lang="pt-BR" altLang="pt-BR" sz="3600" dirty="0" smtClean="0">
                <a:solidFill>
                  <a:schemeClr val="bg1"/>
                </a:solidFill>
              </a:rPr>
              <a:t>menor, uma </a:t>
            </a:r>
            <a:r>
              <a:rPr lang="pt-BR" altLang="pt-BR" sz="3600" dirty="0">
                <a:solidFill>
                  <a:schemeClr val="bg1"/>
                </a:solidFill>
              </a:rPr>
              <a:t>boa quantidade de memória RAM</a:t>
            </a:r>
            <a:r>
              <a:rPr lang="pt-BR" altLang="pt-BR" sz="3600" dirty="0" smtClean="0">
                <a:solidFill>
                  <a:schemeClr val="bg1"/>
                </a:solidFill>
              </a:rPr>
              <a:t>, tela e </a:t>
            </a:r>
            <a:r>
              <a:rPr lang="pt-BR" altLang="pt-BR" sz="3600" dirty="0" err="1" smtClean="0">
                <a:solidFill>
                  <a:schemeClr val="bg1"/>
                </a:solidFill>
              </a:rPr>
              <a:t>procecessador</a:t>
            </a:r>
            <a:r>
              <a:rPr lang="pt-BR" altLang="pt-BR" sz="3600" dirty="0" smtClean="0">
                <a:solidFill>
                  <a:schemeClr val="bg1"/>
                </a:solidFill>
              </a:rPr>
              <a:t>  </a:t>
            </a:r>
            <a:r>
              <a:rPr lang="pt-BR" altLang="pt-BR" sz="3600" dirty="0">
                <a:solidFill>
                  <a:schemeClr val="bg1"/>
                </a:solidFill>
              </a:rPr>
              <a:t>ele faz tudo o que um PC desktop faria</a:t>
            </a:r>
            <a:r>
              <a:rPr lang="pt-BR" altLang="pt-BR" dirty="0">
                <a:solidFill>
                  <a:schemeClr val="bg1"/>
                </a:solidFill>
              </a:rPr>
              <a:t>. 						</a:t>
            </a:r>
            <a:br>
              <a:rPr lang="pt-BR" altLang="pt-BR" dirty="0">
                <a:solidFill>
                  <a:schemeClr val="bg1"/>
                </a:solidFill>
              </a:rPr>
            </a:br>
            <a:r>
              <a:rPr lang="pt-BR" altLang="pt-BR" dirty="0">
                <a:solidFill>
                  <a:schemeClr val="bg1"/>
                </a:solidFill>
              </a:rPr>
              <a:t/>
            </a:r>
            <a:br>
              <a:rPr lang="pt-BR" altLang="pt-BR" dirty="0">
                <a:solidFill>
                  <a:schemeClr val="bg1"/>
                </a:solidFill>
              </a:rPr>
            </a:br>
            <a:endParaRPr lang="pt-BR" altLang="pt-BR" dirty="0">
              <a:solidFill>
                <a:schemeClr val="bg1"/>
              </a:solidFill>
            </a:endParaRPr>
          </a:p>
        </p:txBody>
      </p:sp>
      <p:sp>
        <p:nvSpPr>
          <p:cNvPr id="20486" name="AutoShape 2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0487" name="AutoShape 4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0488" name="AutoShape 6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20489" name="Picture 8" descr="http://blog.efacil.com.br/wp-content/uploads/2010/12/netbook-x-notebook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714500"/>
            <a:ext cx="370046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12" descr="http://ogestor.eti.br/wp-content/uploads/2009/07/netbook-ao-lado-do-noteboo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785938"/>
            <a:ext cx="200025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38</a:t>
            </a:fld>
            <a:endParaRPr lang="pt-BR"/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1" name="Picture 4" descr="http://mlb-s1-p.mlstatic.com/capa-notebook-neoprene-varias-cores-case-netbook-proteco-13847-MLB199105050_1019-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050" y="908720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smtClean="0">
                <a:solidFill>
                  <a:schemeClr val="bg1"/>
                </a:solidFill>
              </a:rPr>
              <a:t>NOTEBOOK E NETBOOK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1509" name="CaixaDeTexto 6"/>
          <p:cNvSpPr txBox="1">
            <a:spLocks noChangeArrowheads="1"/>
          </p:cNvSpPr>
          <p:nvPr/>
        </p:nvSpPr>
        <p:spPr bwMode="auto">
          <a:xfrm>
            <a:off x="428625" y="3349740"/>
            <a:ext cx="7786687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3600" dirty="0">
                <a:solidFill>
                  <a:schemeClr val="bg1"/>
                </a:solidFill>
              </a:rPr>
              <a:t>A grande </a:t>
            </a:r>
            <a:r>
              <a:rPr lang="pt-BR" altLang="pt-BR" sz="3600" u="sng" dirty="0">
                <a:solidFill>
                  <a:schemeClr val="bg1"/>
                </a:solidFill>
                <a:hlinkClick r:id="rId3"/>
              </a:rPr>
              <a:t>vantagem</a:t>
            </a:r>
            <a:r>
              <a:rPr lang="pt-BR" altLang="pt-BR" sz="3600" dirty="0">
                <a:solidFill>
                  <a:schemeClr val="bg1"/>
                </a:solidFill>
              </a:rPr>
              <a:t> dos </a:t>
            </a:r>
            <a:r>
              <a:rPr lang="pt-BR" altLang="pt-BR" sz="3600" dirty="0" err="1">
                <a:solidFill>
                  <a:schemeClr val="bg1"/>
                </a:solidFill>
              </a:rPr>
              <a:t>netbooks</a:t>
            </a:r>
            <a:r>
              <a:rPr lang="pt-BR" altLang="pt-BR" sz="3600" dirty="0">
                <a:solidFill>
                  <a:schemeClr val="bg1"/>
                </a:solidFill>
              </a:rPr>
              <a:t> é a portabilidade. </a:t>
            </a:r>
            <a:r>
              <a:rPr lang="pt-BR" altLang="pt-BR" sz="3600" dirty="0" smtClean="0">
                <a:solidFill>
                  <a:schemeClr val="bg1"/>
                </a:solidFill>
              </a:rPr>
              <a:t>Pesa +-1 </a:t>
            </a:r>
            <a:r>
              <a:rPr lang="pt-BR" altLang="pt-BR" sz="3600" dirty="0">
                <a:solidFill>
                  <a:schemeClr val="bg1"/>
                </a:solidFill>
              </a:rPr>
              <a:t>Kg, eles são feitos para carregar dentro da mochila como se fossem livros, até porque tem o mesmo tamanho. </a:t>
            </a:r>
            <a:r>
              <a:rPr lang="pt-BR" altLang="pt-BR" sz="3600" dirty="0" smtClean="0">
                <a:solidFill>
                  <a:schemeClr val="bg1"/>
                </a:solidFill>
              </a:rPr>
              <a:t> </a:t>
            </a:r>
            <a:endParaRPr lang="pt-BR" altLang="pt-BR" sz="3600" dirty="0">
              <a:solidFill>
                <a:schemeClr val="bg1"/>
              </a:solidFill>
            </a:endParaRPr>
          </a:p>
        </p:txBody>
      </p:sp>
      <p:pic>
        <p:nvPicPr>
          <p:cNvPr id="21510" name="Picture 2" descr="http://www.lendomais.com.br/wp-content/uploads/2011/04/notebook-ou-netbook.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428750"/>
            <a:ext cx="2643188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39</a:t>
            </a:fld>
            <a:endParaRPr lang="pt-BR"/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752475" y="4572000"/>
            <a:ext cx="7781925" cy="990600"/>
          </a:xfrm>
        </p:spPr>
        <p:txBody>
          <a:bodyPr/>
          <a:lstStyle>
            <a:extLst/>
          </a:lstStyle>
          <a:p>
            <a:pPr fontAlgn="auto">
              <a:spcAft>
                <a:spcPts val="0"/>
              </a:spcAft>
              <a:defRPr/>
            </a:pPr>
            <a:r>
              <a:rPr dirty="0" smtClean="0">
                <a:solidFill>
                  <a:schemeClr val="bg1"/>
                </a:solidFill>
              </a:rPr>
              <a:t>Principais componentes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10242" name="Picture 2" descr="http://m.meubit.com/2011/03/memoria-ram.jpg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/>
          <a:srcRect l="12500" r="12500"/>
          <a:stretch>
            <a:fillRect/>
          </a:stretch>
        </p:blipFill>
        <p:spPr>
          <a:xfrm>
            <a:off x="785813" y="2139950"/>
            <a:ext cx="2286000" cy="2286000"/>
          </a:xfrm>
        </p:spPr>
      </p:pic>
      <p:pic>
        <p:nvPicPr>
          <p:cNvPr id="10246" name="Picture 6" descr="http://www.pccomputadores.com.br/imgs/produtos/13502.jpg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/>
          <a:srcRect l="9155" r="9155"/>
          <a:stretch>
            <a:fillRect/>
          </a:stretch>
        </p:blipFill>
        <p:spPr>
          <a:xfrm>
            <a:off x="3475038" y="2139950"/>
            <a:ext cx="2286000" cy="2286000"/>
          </a:xfrm>
        </p:spPr>
      </p:pic>
      <p:pic>
        <p:nvPicPr>
          <p:cNvPr id="10248" name="Picture 8" descr="http://3.bp.blogspot.com/_NATTJJc9KRY/SxUGXsj9e2I/AAAAAAAAAT0/CHVftlvePCU/s1600/placamae.jpg"/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5"/>
          <a:srcRect l="500" r="500"/>
          <a:stretch>
            <a:fillRect/>
          </a:stretch>
        </p:blipFill>
        <p:spPr>
          <a:xfrm>
            <a:off x="6162675" y="2139950"/>
            <a:ext cx="2286000" cy="2286000"/>
          </a:xfrm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AC8CF5B5-E244-450C-B05D-25F37DFA4A0D}" type="slidenum">
              <a:rPr lang="pt-BR" smtClean="0"/>
              <a:pPr>
                <a:defRPr/>
              </a:pPr>
              <a:t>40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81359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600">
                <a:solidFill>
                  <a:schemeClr val="bg1"/>
                </a:solidFill>
              </a:rPr>
              <a:t>Principais componentes de Hardware</a:t>
            </a:r>
          </a:p>
        </p:txBody>
      </p:sp>
      <p:sp>
        <p:nvSpPr>
          <p:cNvPr id="23557" name="Text Box 6"/>
          <p:cNvSpPr txBox="1">
            <a:spLocks noChangeArrowheads="1"/>
          </p:cNvSpPr>
          <p:nvPr/>
        </p:nvSpPr>
        <p:spPr bwMode="auto">
          <a:xfrm>
            <a:off x="900113" y="1125538"/>
            <a:ext cx="712787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/>
              <a:t> </a:t>
            </a:r>
            <a:r>
              <a:rPr lang="pt-BR" altLang="pt-BR" sz="3600">
                <a:solidFill>
                  <a:schemeClr val="bg1"/>
                </a:solidFill>
              </a:rPr>
              <a:t>Placa mãe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>
                <a:solidFill>
                  <a:schemeClr val="bg1"/>
                </a:solidFill>
              </a:rPr>
              <a:t> Processador;  Coolers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>
                <a:solidFill>
                  <a:schemeClr val="bg1"/>
                </a:solidFill>
              </a:rPr>
              <a:t> Monitores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>
                <a:solidFill>
                  <a:schemeClr val="bg1"/>
                </a:solidFill>
              </a:rPr>
              <a:t> Placa de som / Placa de vídeo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>
                <a:solidFill>
                  <a:schemeClr val="bg1"/>
                </a:solidFill>
              </a:rPr>
              <a:t> Modens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>
                <a:solidFill>
                  <a:schemeClr val="bg1"/>
                </a:solidFill>
              </a:rPr>
              <a:t>Fonte de Energia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41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611188" y="333375"/>
            <a:ext cx="81359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600">
                <a:solidFill>
                  <a:schemeClr val="bg1"/>
                </a:solidFill>
              </a:rPr>
              <a:t>Principais componentes de Hardware</a:t>
            </a: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1908175" y="1125538"/>
            <a:ext cx="5040313" cy="563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>
                <a:solidFill>
                  <a:schemeClr val="bg1"/>
                </a:solidFill>
              </a:rPr>
              <a:t> Hard disk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>
                <a:solidFill>
                  <a:schemeClr val="bg1"/>
                </a:solidFill>
              </a:rPr>
              <a:t> Gabinete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>
                <a:solidFill>
                  <a:schemeClr val="bg1"/>
                </a:solidFill>
              </a:rPr>
              <a:t> Gravadores de DVD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>
                <a:solidFill>
                  <a:schemeClr val="bg1"/>
                </a:solidFill>
              </a:rPr>
              <a:t> Chipset / BIOS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>
                <a:solidFill>
                  <a:schemeClr val="bg1"/>
                </a:solidFill>
              </a:rPr>
              <a:t> Teclados e mouse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>
                <a:solidFill>
                  <a:schemeClr val="bg1"/>
                </a:solidFill>
              </a:rPr>
              <a:t> Memoria RAM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pt-BR" altLang="pt-BR"/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pt-BR" altLang="pt-BR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B01DB3C-8243-48B5-A00B-47A4C03AB14C}" type="slidenum">
              <a:rPr lang="pt-BR" smtClean="0"/>
              <a:pPr>
                <a:defRPr/>
              </a:pPr>
              <a:t>42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smtClean="0">
                <a:solidFill>
                  <a:schemeClr val="bg1"/>
                </a:solidFill>
                <a:effectLst/>
              </a:rPr>
              <a:t>Placas mãe</a:t>
            </a:r>
          </a:p>
        </p:txBody>
      </p:sp>
      <p:sp>
        <p:nvSpPr>
          <p:cNvPr id="25605" name="Rectangle 3"/>
          <p:cNvSpPr>
            <a:spLocks noGrp="1"/>
          </p:cNvSpPr>
          <p:nvPr>
            <p:ph type="body" idx="1"/>
          </p:nvPr>
        </p:nvSpPr>
        <p:spPr>
          <a:xfrm>
            <a:off x="179388" y="1600200"/>
            <a:ext cx="8569325" cy="4525963"/>
          </a:xfrm>
        </p:spPr>
        <p:txBody>
          <a:bodyPr/>
          <a:lstStyle/>
          <a:p>
            <a:pPr algn="just" eaLnBrk="1" hangingPunct="1"/>
            <a:r>
              <a:rPr altLang="pt-BR" sz="3600" smtClean="0">
                <a:solidFill>
                  <a:schemeClr val="bg1"/>
                </a:solidFill>
              </a:rPr>
              <a:t>Também conhecida como "motherboard" ou "mainboard", a placa-mãe é, basicamente, a responsável pela interconexão de todas as peças que formam o computador</a:t>
            </a:r>
            <a:r>
              <a:rPr altLang="pt-BR" sz="3600" smtClean="0"/>
              <a:t>.  </a:t>
            </a:r>
            <a:endParaRPr altLang="pt-BR" sz="3600" b="1" smtClean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43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smtClean="0">
                <a:solidFill>
                  <a:schemeClr val="bg1"/>
                </a:solidFill>
                <a:effectLst/>
              </a:rPr>
              <a:t>Placas mãe</a:t>
            </a:r>
          </a:p>
        </p:txBody>
      </p:sp>
      <p:sp>
        <p:nvSpPr>
          <p:cNvPr id="26629" name="Rectangle 3"/>
          <p:cNvSpPr>
            <a:spLocks noGrp="1"/>
          </p:cNvSpPr>
          <p:nvPr>
            <p:ph type="body" idx="1"/>
          </p:nvPr>
        </p:nvSpPr>
        <p:spPr>
          <a:xfrm>
            <a:off x="179388" y="1600200"/>
            <a:ext cx="8569325" cy="4525963"/>
          </a:xfrm>
        </p:spPr>
        <p:txBody>
          <a:bodyPr/>
          <a:lstStyle/>
          <a:p>
            <a:pPr algn="just" eaLnBrk="1" hangingPunct="1"/>
            <a:r>
              <a:rPr altLang="pt-BR" sz="3600" smtClean="0">
                <a:solidFill>
                  <a:schemeClr val="bg1"/>
                </a:solidFill>
              </a:rPr>
              <a:t>O HD, a memória, o teclado, o mouse, a placa de vídeo, enfim, praticamente todos os dispositivos, precisam ser conectados à placa-mãe para formar o computador. Este artigo mostrará as características desse item tão importante.</a:t>
            </a:r>
            <a:r>
              <a:rPr altLang="pt-BR" sz="3600" b="1" smtClean="0">
                <a:solidFill>
                  <a:schemeClr val="bg1"/>
                </a:solidFill>
              </a:rPr>
              <a:t>Visão geral das placas-mãe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44</a:t>
            </a:fld>
            <a:endParaRPr lang="pt-B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8850" name="Picture 2" descr="http://adrenaline.uol.com.br/files/upload/noticias/2013/06/jose/her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268760"/>
            <a:ext cx="7884369" cy="539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763688" y="432871"/>
            <a:ext cx="6203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600" b="1" dirty="0" smtClean="0">
                <a:solidFill>
                  <a:schemeClr val="bg1"/>
                </a:solidFill>
              </a:rPr>
              <a:t>Visão geral das </a:t>
            </a:r>
            <a:r>
              <a:rPr lang="pt-BR" altLang="pt-BR" sz="3600" b="1" dirty="0" err="1" smtClean="0">
                <a:solidFill>
                  <a:schemeClr val="bg1"/>
                </a:solidFill>
              </a:rPr>
              <a:t>placas-mãe</a:t>
            </a:r>
            <a:endParaRPr lang="pt-BR" sz="3600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3319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2699792" y="432872"/>
            <a:ext cx="5528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200" b="1" dirty="0" smtClean="0">
                <a:solidFill>
                  <a:schemeClr val="bg1"/>
                </a:solidFill>
              </a:rPr>
              <a:t>Visão geral das </a:t>
            </a:r>
            <a:r>
              <a:rPr lang="pt-BR" altLang="pt-BR" sz="3200" b="1" dirty="0" err="1" smtClean="0">
                <a:solidFill>
                  <a:schemeClr val="bg1"/>
                </a:solidFill>
              </a:rPr>
              <a:t>placas-mãe</a:t>
            </a:r>
            <a:endParaRPr lang="pt-BR" sz="3200" dirty="0"/>
          </a:p>
        </p:txBody>
      </p:sp>
      <p:pic>
        <p:nvPicPr>
          <p:cNvPr id="131074" name="Picture 2" descr="http://lockgamer.files.wordpress.com/2013/05/asrock-z87-oc-fc3b3rmu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32" y="1179699"/>
            <a:ext cx="8118036" cy="456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79110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1691680" y="465138"/>
            <a:ext cx="6203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600" b="1" dirty="0" smtClean="0">
                <a:solidFill>
                  <a:schemeClr val="bg1"/>
                </a:solidFill>
              </a:rPr>
              <a:t>Visão geral das </a:t>
            </a:r>
            <a:r>
              <a:rPr lang="pt-BR" altLang="pt-BR" sz="3600" b="1" dirty="0" err="1" smtClean="0">
                <a:solidFill>
                  <a:schemeClr val="bg1"/>
                </a:solidFill>
              </a:rPr>
              <a:t>placas-mãe</a:t>
            </a:r>
            <a:endParaRPr lang="pt-BR" sz="3600" dirty="0"/>
          </a:p>
        </p:txBody>
      </p:sp>
      <p:pic>
        <p:nvPicPr>
          <p:cNvPr id="130050" name="Picture 2" descr="http://www.blogx5computadores.com.br/wp-content/uploads/2014/04/capablog-60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23" y="1556792"/>
            <a:ext cx="777686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09957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Hard disk (HD)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algn="just"/>
            <a:r>
              <a:rPr lang="pt-BR" sz="3600" dirty="0">
                <a:solidFill>
                  <a:schemeClr val="bg1"/>
                </a:solidFill>
              </a:rPr>
              <a:t>O </a:t>
            </a:r>
            <a:r>
              <a:rPr lang="pt-BR" sz="3600" b="1" dirty="0">
                <a:solidFill>
                  <a:schemeClr val="bg1"/>
                </a:solidFill>
              </a:rPr>
              <a:t>disco rígido</a:t>
            </a:r>
            <a:r>
              <a:rPr lang="pt-BR" sz="3600" dirty="0">
                <a:solidFill>
                  <a:schemeClr val="bg1"/>
                </a:solidFill>
              </a:rPr>
              <a:t> - ou </a:t>
            </a:r>
            <a:r>
              <a:rPr lang="pt-BR" sz="3600" b="1" dirty="0">
                <a:solidFill>
                  <a:schemeClr val="bg1"/>
                </a:solidFill>
              </a:rPr>
              <a:t>HD</a:t>
            </a:r>
            <a:r>
              <a:rPr lang="pt-BR" sz="3600" dirty="0">
                <a:solidFill>
                  <a:schemeClr val="bg1"/>
                </a:solidFill>
              </a:rPr>
              <a:t> (</a:t>
            </a:r>
            <a:r>
              <a:rPr lang="pt-BR" sz="3600" i="1" dirty="0">
                <a:solidFill>
                  <a:schemeClr val="bg1"/>
                </a:solidFill>
              </a:rPr>
              <a:t>Hard Disk</a:t>
            </a:r>
            <a:r>
              <a:rPr lang="pt-BR" sz="3600" dirty="0">
                <a:solidFill>
                  <a:schemeClr val="bg1"/>
                </a:solidFill>
              </a:rPr>
              <a:t>) - é o dispositivo de armazenamento permanente de dados mais utilizado nos computadores. </a:t>
            </a:r>
          </a:p>
        </p:txBody>
      </p:sp>
      <p:pic>
        <p:nvPicPr>
          <p:cNvPr id="132098" name="Picture 2" descr="http://www.guiadopc.com.br/wp-content/uploads/2009/02/hard_dis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" y="4858730"/>
            <a:ext cx="2736304" cy="202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0" name="Picture 4" descr="http://s.hswstatic.com/gif/adding-a-hard-disk-1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745" y="5129198"/>
            <a:ext cx="1724422" cy="171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2" name="Picture 6" descr="http://www.karbosguide.com/books/pcarchitecture/images/8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516921"/>
            <a:ext cx="1549737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4" name="Picture 8" descr="http://d26lpennugtm8s.cloudfront.net/stores/021/207/products/HD%20externo-640-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149" y="5170996"/>
            <a:ext cx="2253630" cy="168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>
          <a:xfrm>
            <a:off x="6682" y="4858730"/>
            <a:ext cx="91110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72591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Hard disk (HD)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pPr algn="just"/>
            <a:r>
              <a:rPr lang="pt-BR" sz="3200" dirty="0" smtClean="0">
                <a:solidFill>
                  <a:schemeClr val="bg1"/>
                </a:solidFill>
              </a:rPr>
              <a:t>Nele</a:t>
            </a:r>
            <a:r>
              <a:rPr lang="pt-BR" sz="3200" dirty="0">
                <a:solidFill>
                  <a:schemeClr val="bg1"/>
                </a:solidFill>
              </a:rPr>
              <a:t>, são armazenados desde os seus arquivos pessoais até informações utilizadas exclusivamente pelo sistema operacional. </a:t>
            </a:r>
          </a:p>
        </p:txBody>
      </p:sp>
      <p:pic>
        <p:nvPicPr>
          <p:cNvPr id="133122" name="Picture 2" descr="https://encrypted-tbn3.gstatic.com/images?q=tbn:ANd9GcSa7Pplk3LFrUxfVHfmuDP40B57OdT-nx-CjXEH8zNGtE7nmohnk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610" y="3501008"/>
            <a:ext cx="4185245" cy="281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06374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Hard disk (HD)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>
                <a:solidFill>
                  <a:schemeClr val="bg1"/>
                </a:solidFill>
              </a:rPr>
              <a:t>Aqui , </a:t>
            </a:r>
            <a:r>
              <a:rPr lang="pt-BR" dirty="0">
                <a:solidFill>
                  <a:schemeClr val="bg1"/>
                </a:solidFill>
              </a:rPr>
              <a:t>você conhecerá um pouco do funcionamento dos HDs e saberá a função de seus principais recursos, como IDE, ATAPI, DMA, SATA, cache (buffer), NCQ, entre outros.</a:t>
            </a:r>
          </a:p>
        </p:txBody>
      </p:sp>
      <p:pic>
        <p:nvPicPr>
          <p:cNvPr id="134146" name="Picture 2" descr="http://www.goldmania.com.br/ecommerce_site/arquivos8440/arquivos/1351359339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3056"/>
            <a:ext cx="3672408" cy="138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Resultado de imagem para hd entrada  sa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6" descr="Resultado de imagem para hd entrada  sat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8" descr="Resultado de imagem para hd entrada  sat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415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42900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11" descr="Resultado de imagem para hd atapi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4156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5279621"/>
            <a:ext cx="29051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ector reto 11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61429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8223641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07767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PROCESSADOR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>
                <a:solidFill>
                  <a:schemeClr val="bg1"/>
                </a:solidFill>
              </a:rPr>
              <a:t>A unidade </a:t>
            </a:r>
            <a:r>
              <a:rPr lang="pt-BR" dirty="0">
                <a:solidFill>
                  <a:schemeClr val="bg1"/>
                </a:solidFill>
              </a:rPr>
              <a:t>de controle (UC) : é a unidade que armazena a posição de memória que contém a instrução que o computador está executando nesse momento. </a:t>
            </a:r>
            <a:endParaRPr lang="pt-BR" dirty="0" smtClean="0">
              <a:solidFill>
                <a:schemeClr val="bg1"/>
              </a:solidFill>
            </a:endParaRPr>
          </a:p>
          <a:p>
            <a:pPr algn="just"/>
            <a:endParaRPr lang="pt-BR" dirty="0">
              <a:solidFill>
                <a:schemeClr val="bg1"/>
              </a:solidFill>
            </a:endParaRPr>
          </a:p>
          <a:p>
            <a:pPr algn="just"/>
            <a:r>
              <a:rPr lang="pt-BR" dirty="0" smtClean="0">
                <a:solidFill>
                  <a:schemeClr val="bg1"/>
                </a:solidFill>
              </a:rPr>
              <a:t>Ela </a:t>
            </a:r>
            <a:r>
              <a:rPr lang="pt-BR" dirty="0">
                <a:solidFill>
                  <a:schemeClr val="bg1"/>
                </a:solidFill>
              </a:rPr>
              <a:t>informa à ULA qual operação a executar, buscando a informação (da memória) que a ULA precisa para executá-la. Depois, transfere o resultado de volta para o local apropriado da memória. A seguir, a unidade de controle vai para a próxima instrução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23447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800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5" y="2996952"/>
            <a:ext cx="2808981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PROCESSADOR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28003" name="Picture 3" descr="http://mlb-s2-p.mlstatic.com/raro-processador-ibm-cyrix-6x86mx-pr233-socket-7--264301-MLB20305284459_052015-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086073"/>
            <a:ext cx="3122716" cy="234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005" name="Picture 5" descr="http://www.amd.com/PublishingImages/photography/product/360px/amd-fx-process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4" y="3086073"/>
            <a:ext cx="2809875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ector reto 10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5604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PROCESSADOR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65175" y="2204864"/>
            <a:ext cx="791128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</a:rPr>
              <a:t>Há somente 4 fabricantes de processadores  para </a:t>
            </a:r>
            <a:r>
              <a:rPr lang="pt-BR" sz="2800" dirty="0" err="1" smtClean="0">
                <a:solidFill>
                  <a:schemeClr val="bg1"/>
                </a:solidFill>
              </a:rPr>
              <a:t>pc</a:t>
            </a:r>
            <a:r>
              <a:rPr lang="pt-BR" sz="2800" dirty="0" smtClean="0">
                <a:solidFill>
                  <a:schemeClr val="bg1"/>
                </a:solidFill>
              </a:rPr>
              <a:t> no mundo:</a:t>
            </a:r>
          </a:p>
          <a:p>
            <a:endParaRPr lang="pt-BR" sz="2800" dirty="0">
              <a:solidFill>
                <a:schemeClr val="bg1"/>
              </a:solidFill>
            </a:endParaRPr>
          </a:p>
          <a:p>
            <a:endParaRPr lang="pt-BR" sz="2800" dirty="0" smtClean="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>
                <a:solidFill>
                  <a:schemeClr val="bg1"/>
                </a:solidFill>
              </a:rPr>
              <a:t>Intel;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>
                <a:solidFill>
                  <a:schemeClr val="bg1"/>
                </a:solidFill>
              </a:rPr>
              <a:t>AMD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>
                <a:solidFill>
                  <a:schemeClr val="bg1"/>
                </a:solidFill>
              </a:rPr>
              <a:t>IBM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>
                <a:solidFill>
                  <a:schemeClr val="bg1"/>
                </a:solidFill>
              </a:rPr>
              <a:t>Via</a:t>
            </a:r>
          </a:p>
          <a:p>
            <a:pPr marL="457200" indent="-457200">
              <a:buFont typeface="Arial" charset="0"/>
              <a:buChar char="•"/>
            </a:pPr>
            <a:endParaRPr lang="pt-BR" sz="2800" dirty="0">
              <a:solidFill>
                <a:schemeClr val="bg1"/>
              </a:solidFill>
            </a:endParaRPr>
          </a:p>
        </p:txBody>
      </p:sp>
      <p:cxnSp>
        <p:nvCxnSpPr>
          <p:cNvPr id="12" name="Conector reto 11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4586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PROCESSADOR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65175" y="2204864"/>
            <a:ext cx="79112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</a:rPr>
              <a:t>A briga da AMD com a Intel</a:t>
            </a:r>
          </a:p>
          <a:p>
            <a:pPr marL="457200" indent="-457200">
              <a:buFont typeface="Arial" charset="0"/>
              <a:buChar char="•"/>
            </a:pPr>
            <a:endParaRPr lang="pt-BR" sz="2800" dirty="0">
              <a:solidFill>
                <a:schemeClr val="bg1"/>
              </a:solidFill>
            </a:endParaRPr>
          </a:p>
        </p:txBody>
      </p:sp>
      <p:pic>
        <p:nvPicPr>
          <p:cNvPr id="136194" name="Picture 2" descr="http://media.bestofmicro.com/K/2/152354/gallery/unfointels5_275x128_w_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005064"/>
            <a:ext cx="3899619" cy="181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data:image/jpeg;base64,/9j/4AAQSkZJRgABAQAAAQABAAD/2wCEAAkGBxQTEhQUEhQWFRUXFxUWFxcUFRQUFBgUFxQWFhQUFxUYHCggGBolHBQUITEhJSkrLi4uGB80ODMsNygtLisBCgoKDg0OFBAQGCwcHxwsLCwsLCwsLCwsLCwsLCwsLCwsLCwrLCwsLCwsKywsLCwrKywsNywsLCw3LDc3LCssK//AABEIAOAA4QMBIgACEQEDEQH/xAAcAAABBQEBAQAAAAAAAAAAAAABAAIEBQYDBwj/xABREAABAwEEAwoLBQQHBgcAAAABAAIRAwQSITEFQVEGEyJhcXKBkZPRBxYyM1JUc6GxwfAUIzVCshclU5I0Y4Kis+HxJENEYoPCFXSUpNLT4v/EABkBAQEBAQEBAAAAAAAAAAAAAAABAgMEBf/EACQRAQEAAgICAQQDAQAAAAAAAAABAhEhMQMSQQQTUWEiMkIU/9oADAMBAAIRAxEAPwDT7vt3NazWoWazwHCnfe57ZEvcAwNxxgB084bFnh4Rrd6dPsgonhR/Fn+wo/ErONUkGsPhGt/p0+zCQ8I1v9On2YWSSVGtPhGt/p0/5Al+0e3+nT7MLJBuafCvA1Q8I1u9On2Y7xCX7Rbf6bOzHyWVhFoQakeEe3enT7MIjwj270qfZhZa7tSLU4GpPhHt3p0+zQ/aNb/Tp9mFlnN1oQg1Y8I1v9On2YSPhGt3p0+zCyiRCcDVDwi2/wBOn2YRb4RbdrezswsqQgAnA1Y8Ilu9NnZhI+ES3+nT7MLLJJwNT+0S3emzswl+0S3emzswsvrRATgaj9odv/iU+zCX7Q7f6dPswsukAg1P7RLd6bOzCX7Qrd/EZ2YWWARCvA1P7QLf/EZ2YQ/aDb/4jOzCzARKnA1NLwh24EFzmEAiRvcSNkg4L0zQml9+oUapF01KbKhbMxfaHXQYEwSV4UQvRdzGk4s9nbspUx1NaFnKD0pJFJB4P4Uz+9qnsaPzWdHUtD4VfxWp7Gl81QEjBanQAKcQk0JzRJA2kD3qhoCMbFJugHi1HDGZgxswRgHODlN3ZtHeoI0JBq71KUZdM6urUuKoEYogJ0oRH1rQEpichdQBJO9/KggASlBwSCgIRupIqgADWnBJFAAUWtQCKAwkubqnFs5eJN3z/WJ5FEdwUkym6V0DVVCFaaCt8Npt2XR1QqlxXPRNSHt5w/Us5D6VSSSQeD+FQfvWp7Gl8Cs8wYLQ+FL8VqeypfArPBWdB7Quti8p2IwaMDOu8dWvg/FcQ5GnVuPD/wAsFrjjgDkYAyxI4rxKCdvePJqx1x3oupEceGQ9HMDLDArsGDDYcMcZmCTgkRJwGzLIAYKBjaYIOE4GJ1Az8MMQoHzUm11iBcGvZqbheJxmTEKMR1qwIoXvrjTiU0hUEFOICaFs9DWRos9Om6leNo30uqXLxptIu0zeI4JzKxnnMWscfZjkwjatPoKx095tDa4Ah7WXolzXE3cDmAHYLpWsNJlna1t1zxXptqPgGXmC5oPoxC53zzrTX26ygCOa2dcUqtqfZXUKbR+WowBr2new4zxYfBVOjGmlRqValKnUph1wBzReL5DTdMHDKVfu8dJ6cqIlJi01tfTq2N9VtJlMhzW8ECcHt1gDMLNNatePP2lqZY6ownNcmtCK6MlK4zL4kwAOsk/Jd4Ueo4NeCTg4QOcJw6Q49ICgeG7fdyYFJzY5cuLILpGfHs6s0o7usQoOdNdoXJmcDp6SukqhrlF0X5xvOH6lKeoui/ODnD9SmSPptJJJFeD+FP8AFavsqPzWcByWj8KX4rV9lR+azcpOg9dGFcZXRpVDWMczzbi0Y8Ei+0c2cW9CcDVOdSOa3vJ+Cc0p6AMZHzxkzxnWnFAFEFUAIwiB9a13sNmL3ADElzWgHW5z2sA5JcEEeFZ2jT9Zzw5jjTaAxoY1xugMEAcaZV0ZUDbzmgNBunhAm9de4YRlFN3WFwoWR7iQxt4w52GBDWwXOx5W+9Zsl7WWxJtmmy8VwKYaKzmOdBOBYBxayJ6Vws+ky2jvQaD942penHC7wYj/AJRjxptosb2RfbAcJaZEkXnNJ62FSbJouo9hcxl6C0EyBBdfgY54MJ6Qs+uP4a3fyk2ndKSXuZSax7xDng3n7M4Goa1z0fp8UqIpOpNeA4u4R1mIwg5QoNqspY8seIc0gEZjFjXjHXwXtPWNSmUNBve1jmNJDsBJaJIeWGBfyvSMY8lT7eOj2u3CppJzmVGQ0McQQ0AANIIPBgbAB71ChdhQIMOw1Hi28sYqVX0TVDS40iA1oe/FvBaWh5dnPkmY5VrHGY9M22q5Pag9sGEGlbQYTS0GQYIOo5KbYLA6reu5MaajzspiJdGuJ94Xaroy7UrUy8TRY57nXTcuNLQ5zXAcIcNuXpDKCgrmWUlpuOmNTpEAkAC8JmJyIHKUadA3XXy2mQS2MXmRi4wBgNUnYpVmD2PcBeBEh1x0GPniAuNCvUAddvZy4g4QZmdes9axe1jixkceRk5nYiSgEFpCcoui/ODnD9SlOCi6L843nD9SmQ+m0kkkHhPhS/FKvsqPzWYWm8KP4pV9lR/7lmpxVgcAkkiR8VQ9GUwFEFQiXWsNRgDnNIaRg7NpzxDhgMiM9RTLO5t5pcCWyJAMSNYlXdR1WHU2vYwMY1nAaQXG66qWXsSQOGZJAxCz5dxLONtaykjo4iTdykwDmBOGPIrbc1/SKXtaP+NTVIpNitDqbg5uBEEEYEEEOaRxhwBW2Gt0q2LMfat/wK6rty1OajxGdCtjxfdg/wB291qDatLVHsu1KkNEkNhoMwWjgtbJhrnDHaUzRulm0iS2pUaSCJpi6YIyknHENP8AZG0qeq7Wu6qndFAf1fuNav8AMKx3KiaT49Ol+iv3hZzSGlW1iL9Wq6AQC9jZAkujA7XHk6V3sOm96bdp1S3HhHew8OgktJDpggOIkbeJNHtHXdYItVXnM/wKC0WhKZuWadTnR/6ur3LI6QtjKri81i57jJLmRjAA8kRENYMhkVZ2DdOKbWC+zgGWF1Gs8+UX4xUaPKJ1FTV0ss2p7Q/hvja/H+YhbfSTPurQD6u0dG8UgVgxVp3pvg44y1zZ4ssMz0TxKzr7oKlRrmGqy64NaRdYHFggXb5piOCBsS41NxTv+Z+KDUqsjP67wmtVFtoFpc58XpDZFyC+bzcWg568BjEwu1ek3fqpYWtfdtRmhU3x+Fel5qk9xuu23s8Cq/R1s3snAODhdcNcSDgdWXVKm/8AizRVfV3pt54IGDWhoL21IEDCS0GeXUgr61IGrU8jCfLc4ZZxdOLlGptGMhvESTezGQmCc+tdn1S57nYS4nC6CMTJgEYdC5MMDCMYBloOQEcJRSCDWhKU4Ksg73KHozzg5w/UpTlF0Z5xvO+amSvptJJJB4R4UvxSr7Kj8HLNLTeFL8Uq+yo/B6zLVYHhCfrpS4kRnxKiRYqYJ4THu4qZgiTmTdOGIUrTVjbRcGsD/JmXQQ6RmwgYt4ynaELb5vkBt0yS57TMcG7cxm8G7cJXLStRjiN7dUcIn7wgxxNnEjlC57/lpuTjaa+mycapuxdpfeA8EU5c4jUCbrbmHlR+VUkrRPqOvOmk7ew+oZ3pvmrsMHk7fis8zUrgzmeF3ot1dXLC5tT2OgjixW2DbLY3P1OcTJhjXPcYz4Ix6VJZYHDOz1+yf3LSbk7PdtrhjG9PLZzul7CPcVqdL2xtno1Kz5usaXEAiScg0TrJjBenx+OZTdeHy+fKZ+sebGxf1FfppP7k3eY/4et/KR8lqtIbubPSa1xD4fRFZl0CHS4tNPicIdM4YFWFl0yH1d7LHMxqta5xaWuNEjfNcjyta3Pp8b8sXz5/hhi1uuz1uo9yV1nq9bqPctZZN1NCqwPF4TUfTaCJcXMpmoDhMAtEptHdJQc1jrxDXsvS6cDLRcIAm9wxlhmtf82H5X7/AJGULWfwK38pKabOw/kqs5zHR1hbFukqb33Kbg9wulzRM3TBvZQfKb1pViXU3EtLZa7AkE+Txcqt+mx1Un1Oe5tj6tC60jOCLvIZkDiwBURylWds2eiZxLROvFufzUcrwXt9HHmSrDQjGHfDUGDabi04uDXTDXOaASWgnGFY2qiW17QX0d6p73WLL9O9Sp3DRAqNqN862Xv4IiJAJwUTcy3hv4RabuBbcvzeHkh+GvHilWcObWrtFMt3ttYzQqvqEvdWbG906jru+XQcnOB2TkaZ60gNqvDWuIBMEOukYwMwc9krlQbLCYMCMZho1AkHPrXe1EGvVJDSJJF4mMXaiNeGtc7HSvDC7evAcIkGCM4EZF0nNZ2I4TlzJwCfgtAOUXRnnBzvmpDs1H0Z5xvO+azkPptJJJB4R4U/xSp7Kj8HLNgLTeFP8Tq+yofByzTHKzoOARagHIyqLHRVSpdqtpBxe4Ni4666Gul2sE5ZBRrVWqOMVS8kaqhcSMJyK66Le9riaYa510+URAB4JMFwBwcRrzR0wakgVX3nAREcFowhrTEHVl8ly3/J0+IsRZGtp1KYzJIMVGB1+m28WSG8ID0T7lR2eneIG3D37FaW23XS9l90gvbIp0sXSWlxOfC26woNgHCbyjrlXCdsZLlu5ipdzbe3sVIvHLet+jyc7uHLKqHMgkHVI98L0W7BJnD7LOr1EBee2jy3c4/ErUqWNluXg2sET/RGE9JaZxzwI6lp9L2Nr6cOpioLzHXD5JLTM8cAErObkGk2psj/AIKl1X4HwWvt9MlsNdcJIggE6y4DDjb1L0+PLU0+b5cd5WqE6CpMa8Cgy68OY4Nv4shzwAJwBLnZRmuA0expe5tAFzw8GBUF6+4FxDiTdDuFlGQVw+mS9xv4kOAEOaWCMw2JnGdS5VADdN/8rTiKgkSZzGLSM12mTjdqduhKUj7hjG3mxF8GOG2YBEG5hr8ozqXCloWiSGGg2IOIFQa8CCTh5pnHirve4yqAG80GQ6DAAdMxjjnli1RPs8NxecuMN4ODpJbjnEckzAXaVndcqei6THX2MDXREiRgQ0EROym0RxIW5v3b+a74FTKVlc0m8+REAQfKgSZniK5W5n3b+a74Fdd7xqTuMHREWazD+rcf752KHd+sVNYPuLN7I/4ju5RQvj3uvsYf1h+jrK+o8NpiXEiBIGWeOpTbXZ61Jl8khrnCmSHgy66XBpGcXWO9ykbjGzaW8QdHUp+nqMWNv/mGH/29XPrWd8t64ZmyPAvSbstziT5QwHWc9ijvzPLnGeKRK5kq6U4pNQlIFVCeo+jPON5w+KkFR9Gecbzh8VnIfTaSSSDwvwp/idX2VH9L1lwtR4U/xKr7Oj8CsqFYHgJ4TBqkJwKomWKzh4fleABYC4NBN4SZOwfWC6aUY1paGPL2tvNEmeC10Bw2NdBIHFOtN0dTvXwKW+mGmA4tIi9egDEyuVte3ACnvbhN4EkkyRAM4iIOrWuf+nT4iwr1KJe4XWRvloAN583Gtmk6S6DeOEqpoPIII1fH6lWz9LAmo7fKhDt8+7IaGAvBgF17IFx1agqhiuLOS2OnqxbBe7FtwkBgNy4GRN30RChB0knXmuLCupPItzhi8vRdx9Mi1NB9Ro++oStXpJ4a0OLb0PbA2EgifeVm9z1pYK1Gq5zWtfYqdMFxAF+nU4bQTrhzVqvttL+JT/nb3pvVee48WKo2kBreAcbxxcZk3mxMSSdU7Ryo2ymMeA4yWNADj5JBbIwwwBEbNkqz+10/4lPD/nb3pptFP+Iz+dvFx8S6TyON8SoLQ4wWHFz5MmMAGunDFuQg4GMJUTfhBIY7Ig3nxAJMEyJxgY7DxK/fWYcLzP5m964vcPSb/MO9d8c48+Xjs6QZvAED54cWU9WtRLc3gP5rvgVZPI2jrCgaRgU3mRF1+vDyTivRM561iY5bnDA1P6PZPYx/fcZ4s1XNKnWt92lZ2HMUROGV7EBV7BxL5l7r7GHUd7DbH0agfTIBEwSJHGCF1t2l3VGNYYDQb0NBEuulgJJJ/KSOlQqi4yppoXOTQESEiFQ0pIpFAiVx0Z5wc4fFdqgiJ1gEci46N86Od/3LOQ+mkkkkHhnhU/Eqns6PwKywC1PhUH7yqezo/ByyzQrOgQnJgKcFR3sVrNMkhrSSCAXAmJBa4xMGQdco2u1PqkF5vEYDLAagAMAuCcORTU7P0e6zPBIukETqOECT8FxlaG1Mc1jnPdaGuc1xDXGZvB0l4ya03teepZ+IUxy2uUPYugK4AKw0Ro91Z91oLiYAAIzL2tGJIAEuVZ0k6N01UpNLBcfTJm5UaHtmcwDkVNGnGCP9jsZ/6IHXiuVr0BVp0y+oy6BON5p1TkDOU+5cdF6HqVg40wCRJgmJgs/+wdSb+U0sKW6Fvqdi7A//ACTjukGqyWMf9D/9Kv0noapRaDUF2bpAGJhxqgE9k7oIT7Dod9Rgc1hdiAcWASb+AvOEmGHUrv5XSV4yE52eyHls7e9N/wDHaX5rFZDyUyPngoGkdHPpOuvBaccJDiACRiRr8nrVrZtyFeoAW3Mcg58GZLYwn8wIS2J6ub9N2X1Ch/M4D3BR36UpSDTslBhGRILyOQOJHWoH2Q74KZwcS0Hin/IqfU3N2gMLt6OADnG+wkAgHyQSZggwm/2ev6V1qrl7i55lxzK5t+sEwvj/ADSv4IptTNIFBuaIRSCRKJTXIAUCkCgQgDlz0b50c75ro5c9HedHP+azkPppJJJB4Z4VPxKp7Ol8HLK4rVeFP8SqezpfpcssCrOgXIAJFOCoJbkiPrahGKMKDsLQ+IL3Ec4965nFKeIZIj6zTRtOfVpbw1rWfeTi7I4OxM68MIVvuFB+0MgCL1OZ2b6yCOOQOiVm5+fv/wBFL0fb30jepuuOw4QxIuuDhAIIzCkmtjdbph/sQJMQ+RnnvcEdMlRNwhF2pqwdln5VCcepZi26br1WXKlS80YxdpsAMAE8BonARHGuFlt72NLWuLJ9EwTN3C9xXWn+ynxpflr/AAhGRTiIu0sjOM2vAdZCfubqxZWuj/eM2Y8G0ZLEVrY9w4T3OygOM3QL+A6XuPSpdk0tVYy4yoWtwN26xwkXodwmmPLKmrrRvna43bn/AGl/JhjOBaMeha7R9oLalAOgEvIgY4/aqogHp9xXmltt76ri+o687bwR0QAAFYN3TVQ5ruAS0lzS5k3SXmocj6TirrjR06Pxtw57BjzWxnyLY1qk0rUySfuBGOJmzUtnKvOjpBzqu+uMukOnaRHxj3qa7dHaBI32RAaQadKHNAaIMNnJoHQlhFPaMzylcwnVEWtWkFnF0KTb7BUokCqy6TiJjIZqO10EEHEYg8amaU0nVtBaargbogAADPFxgbYWedmkMhNKcmrSEgQiAgSimPTdH+dHO+ac7JM0f50c75hZyH00kkkg8M8KZ/eVT2dL9LlliVqfCl+JVOZS/SVlVYDCe1qDArnc/ok16mPkNxfOAzIuzqyJni1oKtrSZjHkxKUHqw6V6jYLOGtLGcFrS1oLZaHYNJEgSXYGdpnJGpYqf+8DXAkNeHNzLi0b4WRIJusAPGclPZdPLJwR+ulXW6LRO8kPYOA4noIAwk8p6lSE4fBWWaQS5K9xp9S0MvGGYXyY2Mgw3j1d6ZSLcOCfzyBGJLTcjiBxRdDTplxhoJOeGzam8uaNN4HpEEQYOsYg5YiUahF4kCBJjbBMgHaoh1Om503QTyakm6wSQZji2HP6zXSx1WtD7zb0jAZC9qLtoGJ/1wa2oy/N03bxN06m/lE7cUVKpBsPF9oAe4SWtc5wwDSJyGZwyUKdqeHsgYE8BwJn85c667PIcHqTKjxhAgXWj+0Gi8ekyVMSlKITUFtDz9dySGfQkEBSvIQnU2y4N1n4DM9EjrQCZ+tsIubhirinZAz8ocYmSAeEJgHqXS4IuESZIxF3HaD0TqlQURCaVYaTstwyybuwmSJiDyGQq8lAx5TNH+dHO+ac9N0d50c4fFTIfTSSSSDwzwpj95VOZS/SVl88+TPUMlqfCl+I1OZS/SVlO9WDqOJb7cPhZiRk6o+8JP5SABnrgatZCwAK0+4rTF128Exedfpuw8olgfTgg88DXLksG7pNH5TeGAxEZETex4OZGGSkPiMwcBGE8GSAB1nHA8LpUOlXIAvEgRBmQQZLQDiYESMTnMzEHveEAnVJ/LqGTYwIJjr5AstKbdq1n2Y4nPgyBF5pbgIx1u4he4wvNXLW7udKtcW0KcEMJLjsJM3cZOwnXIhZEnoVkSmxPX8oXRpj4ZxmE0hODVpDYj61fUpOKJOxNBQPKASnagoESiPrlSn6zSQPBTGozsQIVBcU9pgLmTGaJKB94qVoOneqvM+S27yOdjI4/Jw2BQgVI0faLlTEw14awmfJM8EnYOERO0t41BoTQIG3OIydnIBznXOC5Ofi7IYTq2AEdWU7FN2ZiMQMcAC4QcMxJ61Gc0HYcPkdhjblsUHLeg4FomLpEkQCIBBzz4OfF0LPvcrq3Wm42Ac7wE4nEw4xlhj1nLJUTiqGuTdH+dHOHxRvYIaO86OcPipkPppJJJB4d4Uj+8anMpfpKypWp8Kv4jU5lL9JWPbVkxs+RVgkBB4BEET9SOpDaUg76AKotrJujtVMANrTBBBe0VHACODeIkjDb0pWnT1oe2HVYGvewGSRGMjhDIa1UykKg+goHnlPT09/wRTQi1pgnZAOWZmB7j1Kh7QDypsAfUoBAlASUNqMJjig6JXtiZ9H5IjYUD3caTWz1otxGtNQEBApNQQOR/zTE8IECk5oOBEjWCMEkig7WS21KYLWOBbqDwXXcQ7AiDEjXKkP0tVOJugzMi9hgNpx1qDPGgXSoHVahcSSSTx9PuxK5OO1ElNLsygJS0d50c4fFNdxJ2jfOjnD4qZD6aSSSQeP+F3c9WFU22kL9MNa2swCXNDZ+9afRggHDCJyJjzRukmekF9O2qiTMBZvSuinum7TPQ3uWZaPCDpFuo+5D7Y3b7jK9H0luZtBmKFQ8jD3Kjrbj7XOFmq9m7uWtjKu0g3aY2RrQbbGxF6Og4rSeJlr9Wq9m5N8TbZ6tV7NybFGy2UoMvxjAQSgdIsnP4q+8TbZ6tV7NyHiZbPVq3ZuTYoXaSYfze4pG3M9L3FX3iZbPVqv8jkvEy2erVezcmxR/b2R5XuKb9tZtV/4m2z1ar2bu5DxMtfq1Xs3dybFD9vZPlIm3s9JXviZbPVqvZu7kvEy2erVezd3K7FI3STNvuTjpFkeUOoq58TLX6tV7N3cl4m2z1ar2bu5TYoxpBm1H7ezarvxMtnq1Xs3dyXibbPVqvZu7k2KUW5npJwtzPSCuPE22erVezd3I+Jts9Wq9m7uV2KY25npBD7az0grnxMtnq1Xs3dyXibbPVqvZu7k2Kj7Yz0h1oi3MH5grfxNtnq1Xs3dyHibbPVqvZu7k2KcWxnpBA2tm0K68TbZ6tV7N3cl4m2z1ar2bu5NinFqb6Qx41I0YJqNj0h8VZt3G2v1ar2bu5WOjdylqa5pNnqjEZsdtWbR7mkhKSo/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6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005064"/>
            <a:ext cx="1808058" cy="180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1580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MEMORIA RAM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1" y="1196752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pt-BR" sz="2800" dirty="0" smtClean="0">
                <a:solidFill>
                  <a:schemeClr val="bg1"/>
                </a:solidFill>
              </a:rPr>
              <a:t>A </a:t>
            </a:r>
            <a:r>
              <a:rPr lang="pt-BR" sz="2800" dirty="0">
                <a:solidFill>
                  <a:schemeClr val="bg1"/>
                </a:solidFill>
              </a:rPr>
              <a:t>memória RAM é um tipo de tecnologia que permite o acesso aos arquivos armazenados no computador. Diferentemente da memória do HD, a RAM não armazena conteúdos permanentemente. </a:t>
            </a:r>
          </a:p>
        </p:txBody>
      </p:sp>
      <p:pic>
        <p:nvPicPr>
          <p:cNvPr id="138242" name="Picture 2" descr="http://waz.com.br/blog/wp-content/uploads/2013/06/what-memory-for-intel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27" y="3996062"/>
            <a:ext cx="4598228" cy="287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717032"/>
            <a:ext cx="3995936" cy="3064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07177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5170" name="Picture 2" descr="http://www.softdownload.com.br/wp-content/uploads/memo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3367"/>
            <a:ext cx="1637422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172" name="Picture 4" descr="https://encrypted-tbn1.gstatic.com/images?q=tbn:ANd9GcQbO84QAix4ItbOHKmA1g_bjDPJ_f3CEEkM-3wwde8SKJxk6K0RJ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991939"/>
            <a:ext cx="2880320" cy="102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onector reto 11"/>
          <p:cNvCxnSpPr/>
          <p:nvPr/>
        </p:nvCxnSpPr>
        <p:spPr>
          <a:xfrm flipH="1">
            <a:off x="0" y="607350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H="1">
            <a:off x="0" y="47971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915318"/>
            <a:ext cx="2043336" cy="115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998795"/>
            <a:ext cx="1946094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ângulo 12"/>
          <p:cNvSpPr/>
          <p:nvPr/>
        </p:nvSpPr>
        <p:spPr>
          <a:xfrm>
            <a:off x="612775" y="2132856"/>
            <a:ext cx="806368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2800" dirty="0" smtClean="0">
                <a:solidFill>
                  <a:schemeClr val="bg1"/>
                </a:solidFill>
              </a:rPr>
              <a:t>É responsável, no entanto, pela leitura dos conteúdos quando requeridos. Ou seja, de forma não-sequencial, por isso, a </a:t>
            </a:r>
            <a:r>
              <a:rPr lang="pt-BR" sz="2800" dirty="0" err="1" smtClean="0">
                <a:solidFill>
                  <a:schemeClr val="bg1"/>
                </a:solidFill>
              </a:rPr>
              <a:t>nomeclatura</a:t>
            </a:r>
            <a:r>
              <a:rPr lang="pt-BR" sz="2800" dirty="0" smtClean="0">
                <a:solidFill>
                  <a:schemeClr val="bg1"/>
                </a:solidFill>
              </a:rPr>
              <a:t> em inglês de </a:t>
            </a:r>
            <a:r>
              <a:rPr lang="pt-BR" sz="2800" dirty="0" err="1" smtClean="0">
                <a:solidFill>
                  <a:schemeClr val="bg1"/>
                </a:solidFill>
              </a:rPr>
              <a:t>Random</a:t>
            </a:r>
            <a:r>
              <a:rPr lang="pt-BR" sz="2800" dirty="0" smtClean="0">
                <a:solidFill>
                  <a:schemeClr val="bg1"/>
                </a:solidFill>
              </a:rPr>
              <a:t> Access </a:t>
            </a:r>
            <a:r>
              <a:rPr lang="pt-BR" sz="2800" dirty="0" err="1" smtClean="0">
                <a:solidFill>
                  <a:schemeClr val="bg1"/>
                </a:solidFill>
              </a:rPr>
              <a:t>Memory</a:t>
            </a:r>
            <a:r>
              <a:rPr lang="pt-BR" sz="2800" dirty="0" smtClean="0">
                <a:solidFill>
                  <a:schemeClr val="bg1"/>
                </a:solidFill>
              </a:rPr>
              <a:t> (Memória de Acesso Aleatório).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19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MEMORIA RAM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57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7489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12" name="Conector reto 11"/>
          <p:cNvCxnSpPr/>
          <p:nvPr/>
        </p:nvCxnSpPr>
        <p:spPr>
          <a:xfrm flipH="1">
            <a:off x="0" y="607350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H="1">
            <a:off x="0" y="47971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MEMORIA RAM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39266" name="Picture 2" descr="ilustraç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853365"/>
            <a:ext cx="3022136" cy="117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07975" y="2060848"/>
            <a:ext cx="808044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>
                <a:solidFill>
                  <a:schemeClr val="bg1"/>
                </a:solidFill>
              </a:rPr>
              <a:t>Ao se comprar uma memória deve-se ficar atento para essa questão da taxa de transferência. </a:t>
            </a:r>
          </a:p>
        </p:txBody>
      </p:sp>
      <p:cxnSp>
        <p:nvCxnSpPr>
          <p:cNvPr id="17" name="Conector reto 16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2347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12" name="Conector reto 11"/>
          <p:cNvCxnSpPr/>
          <p:nvPr/>
        </p:nvCxnSpPr>
        <p:spPr>
          <a:xfrm flipH="1">
            <a:off x="6682" y="685800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MEMORIA RAM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53207" y="1329814"/>
            <a:ext cx="808044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>
                <a:solidFill>
                  <a:schemeClr val="bg1"/>
                </a:solidFill>
              </a:rPr>
              <a:t>Não adianta a memória  ter uma frequência alta e a frequência do sistema ser menor, pois a taxa do sistema vai limitar a da memória RAM. </a:t>
            </a:r>
            <a:endParaRPr lang="pt-BR" sz="3600" dirty="0" smtClean="0">
              <a:solidFill>
                <a:schemeClr val="bg1"/>
              </a:solidFill>
            </a:endParaRPr>
          </a:p>
          <a:p>
            <a:pPr algn="just"/>
            <a:endParaRPr lang="pt-BR" sz="3600" dirty="0">
              <a:solidFill>
                <a:schemeClr val="bg1"/>
              </a:solidFill>
            </a:endParaRPr>
          </a:p>
          <a:p>
            <a:pPr algn="just"/>
            <a:r>
              <a:rPr lang="pt-BR" sz="3600" dirty="0" smtClean="0">
                <a:solidFill>
                  <a:schemeClr val="bg1"/>
                </a:solidFill>
              </a:rPr>
              <a:t>Portanto</a:t>
            </a:r>
            <a:r>
              <a:rPr lang="pt-BR" sz="3600" dirty="0">
                <a:solidFill>
                  <a:schemeClr val="bg1"/>
                </a:solidFill>
              </a:rPr>
              <a:t>, para um sistema que rode a 100MHz e 32bits, compre uma memória com os mesmos aspectos.</a:t>
            </a:r>
            <a:endParaRPr lang="pt-BR" sz="3600" dirty="0">
              <a:solidFill>
                <a:schemeClr val="bg1"/>
              </a:solidFill>
            </a:endParaRPr>
          </a:p>
        </p:txBody>
      </p:sp>
      <p:cxnSp>
        <p:nvCxnSpPr>
          <p:cNvPr id="17" name="Conector reto 16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59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20732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12" name="Conector reto 11"/>
          <p:cNvCxnSpPr/>
          <p:nvPr/>
        </p:nvCxnSpPr>
        <p:spPr>
          <a:xfrm flipH="1">
            <a:off x="6682" y="685800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pt-BR" dirty="0" smtClean="0">
                <a:solidFill>
                  <a:schemeClr val="bg1"/>
                </a:solidFill>
              </a:rPr>
              <a:t>MEMORIA </a:t>
            </a:r>
            <a:r>
              <a:rPr lang="pt-BR" dirty="0" smtClean="0">
                <a:solidFill>
                  <a:schemeClr val="bg1"/>
                </a:solidFill>
              </a:rPr>
              <a:t>ROM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53207" y="1329814"/>
            <a:ext cx="80804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 smtClean="0">
                <a:solidFill>
                  <a:schemeClr val="bg1"/>
                </a:solidFill>
              </a:rPr>
              <a:t>Memoria somente para leitura.</a:t>
            </a:r>
            <a:endParaRPr lang="pt-BR" sz="3600" dirty="0">
              <a:solidFill>
                <a:schemeClr val="bg1"/>
              </a:solidFill>
            </a:endParaRPr>
          </a:p>
        </p:txBody>
      </p:sp>
      <p:cxnSp>
        <p:nvCxnSpPr>
          <p:cNvPr id="17" name="Conector reto 16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60</a:t>
            </a:fld>
            <a:endParaRPr lang="pt-BR"/>
          </a:p>
        </p:txBody>
      </p:sp>
      <p:pic>
        <p:nvPicPr>
          <p:cNvPr id="13316" name="Picture 4" descr="http://ibxk.com.br/materias/9346/38348.jpg?w=1040&amp;h=585&amp;mode=cr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75" y="2852936"/>
            <a:ext cx="3264297" cy="258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717032"/>
            <a:ext cx="291465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9828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</a:rPr>
              <a:t>PLACA DE VÍDEO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504848" y="1556792"/>
            <a:ext cx="806368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>
                <a:solidFill>
                  <a:schemeClr val="bg1"/>
                </a:solidFill>
              </a:rPr>
              <a:t>Placa de vídeo</a:t>
            </a:r>
            <a:r>
              <a:rPr lang="pt-BR" sz="3200" dirty="0">
                <a:solidFill>
                  <a:schemeClr val="bg1"/>
                </a:solidFill>
              </a:rPr>
              <a:t>, também chamada de </a:t>
            </a:r>
            <a:r>
              <a:rPr lang="pt-BR" sz="3200" b="1" dirty="0">
                <a:solidFill>
                  <a:schemeClr val="bg1"/>
                </a:solidFill>
              </a:rPr>
              <a:t>adaptador de vídeo</a:t>
            </a:r>
            <a:r>
              <a:rPr lang="pt-BR" sz="3200" dirty="0">
                <a:solidFill>
                  <a:schemeClr val="bg1"/>
                </a:solidFill>
              </a:rPr>
              <a:t> ou </a:t>
            </a:r>
            <a:r>
              <a:rPr lang="pt-BR" sz="3200" b="1" dirty="0">
                <a:solidFill>
                  <a:schemeClr val="bg1"/>
                </a:solidFill>
              </a:rPr>
              <a:t>aceleradora gráfica</a:t>
            </a:r>
            <a:r>
              <a:rPr lang="pt-BR" sz="3200" dirty="0">
                <a:solidFill>
                  <a:schemeClr val="bg1"/>
                </a:solidFill>
              </a:rPr>
              <a:t>, é um componente de um computador que envia sinais deste para o monitor, de forma que possam ser apresentadas imagens ao utilizador. Normalmente possui memória própria, com capacidade medida em octetos.</a:t>
            </a:r>
          </a:p>
        </p:txBody>
      </p:sp>
      <p:sp>
        <p:nvSpPr>
          <p:cNvPr id="11" name="Espaço Reservado para Número de Slid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61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01672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69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21" y="1772816"/>
            <a:ext cx="6831063" cy="4776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</a:rPr>
              <a:t>PLACA DE VÍDEO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62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5604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</a:rPr>
              <a:t>PLACA DE VÍDEO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63</a:t>
            </a:fld>
            <a:endParaRPr lang="pt-BR"/>
          </a:p>
        </p:txBody>
      </p:sp>
      <p:pic>
        <p:nvPicPr>
          <p:cNvPr id="10242" name="Picture 2" descr="Sapphire HD7970 (Foto: Divulgação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604" y="1772816"/>
            <a:ext cx="7510673" cy="4930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9648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</a:rPr>
              <a:t>PLACA DE VÍDEO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64</a:t>
            </a:fld>
            <a:endParaRPr lang="pt-BR"/>
          </a:p>
        </p:txBody>
      </p:sp>
      <p:pic>
        <p:nvPicPr>
          <p:cNvPr id="11266" name="Picture 2" descr="http://4.bp.blogspot.com/_e90MfgPq2ro/TRuA0GRy54I/AAAAAAAAAOI/NBJC8_HRzg0/s1600/atiradeon-2000h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6965863" cy="526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9648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smtClean="0">
                <a:solidFill>
                  <a:schemeClr val="bg1"/>
                </a:solidFill>
                <a:effectLst/>
              </a:rPr>
              <a:t>IMPRESSORAS</a:t>
            </a:r>
            <a:endParaRPr altLang="pt-BR" cap="none" dirty="0" smtClean="0">
              <a:solidFill>
                <a:schemeClr val="bg1"/>
              </a:solidFill>
              <a:effectLst/>
            </a:endParaRPr>
          </a:p>
        </p:txBody>
      </p:sp>
      <p:sp>
        <p:nvSpPr>
          <p:cNvPr id="26629" name="Rectangle 3"/>
          <p:cNvSpPr>
            <a:spLocks noGrp="1"/>
          </p:cNvSpPr>
          <p:nvPr>
            <p:ph type="body" idx="1"/>
          </p:nvPr>
        </p:nvSpPr>
        <p:spPr>
          <a:xfrm>
            <a:off x="179388" y="1600201"/>
            <a:ext cx="8569325" cy="1180728"/>
          </a:xfrm>
        </p:spPr>
        <p:txBody>
          <a:bodyPr/>
          <a:lstStyle/>
          <a:p>
            <a:pPr algn="just" eaLnBrk="1" hangingPunct="1"/>
            <a:r>
              <a:rPr lang="pt-BR" altLang="pt-BR" sz="3600" dirty="0" smtClean="0">
                <a:solidFill>
                  <a:schemeClr val="bg1"/>
                </a:solidFill>
              </a:rPr>
              <a:t>LASER, CERA, TERMICA, MATRICIAL, JATO DE TINTA. </a:t>
            </a:r>
            <a:endParaRPr altLang="pt-BR" sz="3600" b="1" dirty="0" smtClean="0">
              <a:solidFill>
                <a:schemeClr val="bg1"/>
              </a:solidFill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65</a:t>
            </a:fld>
            <a:endParaRPr lang="pt-BR"/>
          </a:p>
        </p:txBody>
      </p:sp>
      <p:pic>
        <p:nvPicPr>
          <p:cNvPr id="14338" name="Picture 2" descr="http://i.mlcdn.com.br/1500x1500/impressora-hp-pro-p1102wmonocromatica-a-laser-wi-fi-1354311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79" y="2996952"/>
            <a:ext cx="364840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www.gigatotal.com.br/wp-content/uploads/2015/02/impressora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991575"/>
            <a:ext cx="33337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6980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smtClean="0">
                <a:solidFill>
                  <a:schemeClr val="bg1"/>
                </a:solidFill>
                <a:effectLst/>
              </a:rPr>
              <a:t>IMPRESSORAS</a:t>
            </a:r>
            <a:endParaRPr altLang="pt-BR" cap="none" dirty="0" smtClean="0">
              <a:solidFill>
                <a:schemeClr val="bg1"/>
              </a:solidFill>
              <a:effectLst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BF1AB1-DEAF-4D15-8F02-B024E64FB1EF}" type="slidenum">
              <a:rPr lang="pt-BR" smtClean="0"/>
              <a:pPr>
                <a:defRPr/>
              </a:pPr>
              <a:t>66</a:t>
            </a:fld>
            <a:endParaRPr lang="pt-BR"/>
          </a:p>
        </p:txBody>
      </p:sp>
      <p:pic>
        <p:nvPicPr>
          <p:cNvPr id="15362" name="Picture 2" descr="http://www.casadaimpressora.com.br/impressoras_consert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092667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1414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1257</Words>
  <Application>Microsoft Office PowerPoint</Application>
  <PresentationFormat>Apresentação na tela (4:3)</PresentationFormat>
  <Paragraphs>314</Paragraphs>
  <Slides>66</Slides>
  <Notes>19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66</vt:i4>
      </vt:variant>
    </vt:vector>
  </HeadingPairs>
  <TitlesOfParts>
    <vt:vector size="67" baseType="lpstr">
      <vt:lpstr>ClassicPhotoAlbum</vt:lpstr>
      <vt:lpstr>HARDWARE e software...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Tradicionais tipos de computadores:</vt:lpstr>
      <vt:lpstr>Super computadores de 2014:</vt:lpstr>
      <vt:lpstr>Super computadores de 2014:</vt:lpstr>
      <vt:lpstr>Super computadores de 2014:</vt:lpstr>
      <vt:lpstr>Super computadores de 2014:</vt:lpstr>
      <vt:lpstr>Apresentação do PowerPoint</vt:lpstr>
      <vt:lpstr>Arquitetura IBM</vt:lpstr>
      <vt:lpstr>Arquitetura IBM</vt:lpstr>
      <vt:lpstr>O computador IBM -5051</vt:lpstr>
      <vt:lpstr>Arquitetura APPLE</vt:lpstr>
      <vt:lpstr>Arquitetura APPLE</vt:lpstr>
      <vt:lpstr>mainframe</vt:lpstr>
      <vt:lpstr>mainframe</vt:lpstr>
      <vt:lpstr>mainframe</vt:lpstr>
      <vt:lpstr>NOTEBOOK E NETBOOK</vt:lpstr>
      <vt:lpstr>NOTEBOOK E NETBOOK</vt:lpstr>
      <vt:lpstr>NOTEBOOK E NETBOOK</vt:lpstr>
      <vt:lpstr>Principais componentes</vt:lpstr>
      <vt:lpstr>Apresentação do PowerPoint</vt:lpstr>
      <vt:lpstr>Apresentação do PowerPoint</vt:lpstr>
      <vt:lpstr>Placas mãe</vt:lpstr>
      <vt:lpstr>Placas mãe</vt:lpstr>
      <vt:lpstr>Apresentação do PowerPoint</vt:lpstr>
      <vt:lpstr>Apresentação do PowerPoint</vt:lpstr>
      <vt:lpstr>Apresentação do PowerPoint</vt:lpstr>
      <vt:lpstr>Hard disk (HD)</vt:lpstr>
      <vt:lpstr>Hard disk (HD)</vt:lpstr>
      <vt:lpstr>Hard disk (HD)</vt:lpstr>
      <vt:lpstr>Apresentação do PowerPoint</vt:lpstr>
      <vt:lpstr>PROCESSADOR</vt:lpstr>
      <vt:lpstr>PROCESSADOR</vt:lpstr>
      <vt:lpstr>PROCESSADOR</vt:lpstr>
      <vt:lpstr>PROCESSADOR</vt:lpstr>
      <vt:lpstr>MEMORIA RAM</vt:lpstr>
      <vt:lpstr>MEMORIA RAM</vt:lpstr>
      <vt:lpstr>MEMORIA RAM</vt:lpstr>
      <vt:lpstr>MEMORIA RAM</vt:lpstr>
      <vt:lpstr>MEMORIA ROM</vt:lpstr>
      <vt:lpstr>Apresentação do PowerPoint</vt:lpstr>
      <vt:lpstr>Apresentação do PowerPoint</vt:lpstr>
      <vt:lpstr>Apresentação do PowerPoint</vt:lpstr>
      <vt:lpstr>Apresentação do PowerPoint</vt:lpstr>
      <vt:lpstr>IMPRESSORAS</vt:lpstr>
      <vt:lpstr>IMPRESSORAS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HARDWARE E SOFTWARE...</dc:title>
  <dc:creator/>
  <cp:lastModifiedBy/>
  <cp:revision>16</cp:revision>
  <dcterms:created xsi:type="dcterms:W3CDTF">2012-03-27T17:27:17Z</dcterms:created>
  <dcterms:modified xsi:type="dcterms:W3CDTF">2015-06-17T21:15:19Z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1046</vt:i4>
  </property>
  <property fmtid="{D5CDD505-2E9C-101B-9397-08002B2CF9AE}" pid="3" name="_Version">
    <vt:lpwstr>12.0.4518</vt:lpwstr>
  </property>
</Properties>
</file>