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138"/>
  </p:notesMasterIdLst>
  <p:handoutMasterIdLst>
    <p:handoutMasterId r:id="rId139"/>
  </p:handoutMasterIdLst>
  <p:sldIdLst>
    <p:sldId id="319" r:id="rId3"/>
    <p:sldId id="491" r:id="rId4"/>
    <p:sldId id="553" r:id="rId5"/>
    <p:sldId id="555" r:id="rId6"/>
    <p:sldId id="556" r:id="rId7"/>
    <p:sldId id="557" r:id="rId8"/>
    <p:sldId id="558" r:id="rId9"/>
    <p:sldId id="559" r:id="rId10"/>
    <p:sldId id="560" r:id="rId11"/>
    <p:sldId id="561" r:id="rId12"/>
    <p:sldId id="562" r:id="rId13"/>
    <p:sldId id="563" r:id="rId14"/>
    <p:sldId id="564" r:id="rId15"/>
    <p:sldId id="565" r:id="rId16"/>
    <p:sldId id="566" r:id="rId17"/>
    <p:sldId id="578" r:id="rId18"/>
    <p:sldId id="567" r:id="rId19"/>
    <p:sldId id="568" r:id="rId20"/>
    <p:sldId id="569" r:id="rId21"/>
    <p:sldId id="570" r:id="rId22"/>
    <p:sldId id="571" r:id="rId23"/>
    <p:sldId id="579" r:id="rId24"/>
    <p:sldId id="580" r:id="rId25"/>
    <p:sldId id="572" r:id="rId26"/>
    <p:sldId id="573" r:id="rId27"/>
    <p:sldId id="574" r:id="rId28"/>
    <p:sldId id="575" r:id="rId29"/>
    <p:sldId id="576" r:id="rId30"/>
    <p:sldId id="577" r:id="rId31"/>
    <p:sldId id="430" r:id="rId32"/>
    <p:sldId id="428" r:id="rId33"/>
    <p:sldId id="499" r:id="rId34"/>
    <p:sldId id="429" r:id="rId35"/>
    <p:sldId id="493" r:id="rId36"/>
    <p:sldId id="523" r:id="rId37"/>
    <p:sldId id="500" r:id="rId38"/>
    <p:sldId id="494" r:id="rId39"/>
    <p:sldId id="502" r:id="rId40"/>
    <p:sldId id="497" r:id="rId41"/>
    <p:sldId id="496" r:id="rId42"/>
    <p:sldId id="498" r:id="rId43"/>
    <p:sldId id="503" r:id="rId44"/>
    <p:sldId id="504" r:id="rId45"/>
    <p:sldId id="505" r:id="rId46"/>
    <p:sldId id="506" r:id="rId47"/>
    <p:sldId id="507" r:id="rId48"/>
    <p:sldId id="508" r:id="rId49"/>
    <p:sldId id="382" r:id="rId50"/>
    <p:sldId id="381" r:id="rId51"/>
    <p:sldId id="492" r:id="rId52"/>
    <p:sldId id="346" r:id="rId53"/>
    <p:sldId id="386" r:id="rId54"/>
    <p:sldId id="347" r:id="rId55"/>
    <p:sldId id="348" r:id="rId56"/>
    <p:sldId id="383" r:id="rId57"/>
    <p:sldId id="423" r:id="rId58"/>
    <p:sldId id="427" r:id="rId59"/>
    <p:sldId id="422" r:id="rId60"/>
    <p:sldId id="424" r:id="rId61"/>
    <p:sldId id="581" r:id="rId62"/>
    <p:sldId id="425" r:id="rId63"/>
    <p:sldId id="426" r:id="rId64"/>
    <p:sldId id="582" r:id="rId65"/>
    <p:sldId id="510" r:id="rId66"/>
    <p:sldId id="341" r:id="rId67"/>
    <p:sldId id="331" r:id="rId68"/>
    <p:sldId id="387" r:id="rId69"/>
    <p:sldId id="388" r:id="rId70"/>
    <p:sldId id="349" r:id="rId71"/>
    <p:sldId id="479" r:id="rId72"/>
    <p:sldId id="511" r:id="rId73"/>
    <p:sldId id="480" r:id="rId74"/>
    <p:sldId id="481" r:id="rId75"/>
    <p:sldId id="512" r:id="rId76"/>
    <p:sldId id="552" r:id="rId77"/>
    <p:sldId id="482" r:id="rId78"/>
    <p:sldId id="483" r:id="rId79"/>
    <p:sldId id="484" r:id="rId80"/>
    <p:sldId id="478" r:id="rId81"/>
    <p:sldId id="485" r:id="rId82"/>
    <p:sldId id="513" r:id="rId83"/>
    <p:sldId id="434" r:id="rId84"/>
    <p:sldId id="487" r:id="rId85"/>
    <p:sldId id="488" r:id="rId86"/>
    <p:sldId id="489" r:id="rId87"/>
    <p:sldId id="486" r:id="rId88"/>
    <p:sldId id="490" r:id="rId89"/>
    <p:sldId id="509" r:id="rId90"/>
    <p:sldId id="435" r:id="rId91"/>
    <p:sldId id="514" r:id="rId92"/>
    <p:sldId id="525" r:id="rId93"/>
    <p:sldId id="530" r:id="rId94"/>
    <p:sldId id="531" r:id="rId95"/>
    <p:sldId id="583" r:id="rId96"/>
    <p:sldId id="532" r:id="rId97"/>
    <p:sldId id="526" r:id="rId98"/>
    <p:sldId id="527" r:id="rId99"/>
    <p:sldId id="515" r:id="rId100"/>
    <p:sldId id="516" r:id="rId101"/>
    <p:sldId id="533" r:id="rId102"/>
    <p:sldId id="518" r:id="rId103"/>
    <p:sldId id="537" r:id="rId104"/>
    <p:sldId id="538" r:id="rId105"/>
    <p:sldId id="534" r:id="rId106"/>
    <p:sldId id="540" r:id="rId107"/>
    <p:sldId id="591" r:id="rId108"/>
    <p:sldId id="592" r:id="rId109"/>
    <p:sldId id="593" r:id="rId110"/>
    <p:sldId id="594" r:id="rId111"/>
    <p:sldId id="601" r:id="rId112"/>
    <p:sldId id="520" r:id="rId113"/>
    <p:sldId id="595" r:id="rId114"/>
    <p:sldId id="541" r:id="rId115"/>
    <p:sldId id="542" r:id="rId116"/>
    <p:sldId id="544" r:id="rId117"/>
    <p:sldId id="590" r:id="rId118"/>
    <p:sldId id="543" r:id="rId119"/>
    <p:sldId id="596" r:id="rId120"/>
    <p:sldId id="547" r:id="rId121"/>
    <p:sldId id="597" r:id="rId122"/>
    <p:sldId id="548" r:id="rId123"/>
    <p:sldId id="598" r:id="rId124"/>
    <p:sldId id="600" r:id="rId125"/>
    <p:sldId id="599" r:id="rId126"/>
    <p:sldId id="545" r:id="rId127"/>
    <p:sldId id="546" r:id="rId128"/>
    <p:sldId id="584" r:id="rId129"/>
    <p:sldId id="588" r:id="rId130"/>
    <p:sldId id="589" r:id="rId131"/>
    <p:sldId id="585" r:id="rId132"/>
    <p:sldId id="586" r:id="rId133"/>
    <p:sldId id="587" r:id="rId134"/>
    <p:sldId id="549" r:id="rId135"/>
    <p:sldId id="550" r:id="rId136"/>
    <p:sldId id="551" r:id="rId13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8024" autoAdjust="0"/>
  </p:normalViewPr>
  <p:slideViewPr>
    <p:cSldViewPr>
      <p:cViewPr varScale="1">
        <p:scale>
          <a:sx n="72" d="100"/>
          <a:sy n="72" d="100"/>
        </p:scale>
        <p:origin x="43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gif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g"/><Relationship Id="rId4" Type="http://schemas.openxmlformats.org/officeDocument/2006/relationships/image" Target="../media/image38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g"/><Relationship Id="rId1" Type="http://schemas.openxmlformats.org/officeDocument/2006/relationships/image" Target="../media/image42.png"/><Relationship Id="rId6" Type="http://schemas.openxmlformats.org/officeDocument/2006/relationships/image" Target="../media/image47.jpeg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image" Target="../media/image50.jpeg"/><Relationship Id="rId5" Type="http://schemas.openxmlformats.org/officeDocument/2006/relationships/image" Target="../media/image54.jpeg"/><Relationship Id="rId4" Type="http://schemas.openxmlformats.org/officeDocument/2006/relationships/image" Target="../media/image53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ED454-6DC3-476F-A94B-F28C399EB2B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5BD411F-9D93-467D-9932-6DFD55FB54A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Válvulas</a:t>
          </a:r>
          <a:endParaRPr lang="pt-BR" dirty="0"/>
        </a:p>
      </dgm:t>
    </dgm:pt>
    <dgm:pt modelId="{EE2C58DC-1D3F-466E-8E64-09E0117A30FB}" type="parTrans" cxnId="{D6B72605-E8D4-4EEE-97C2-87E44AC7C527}">
      <dgm:prSet/>
      <dgm:spPr/>
      <dgm:t>
        <a:bodyPr/>
        <a:lstStyle/>
        <a:p>
          <a:endParaRPr lang="pt-BR"/>
        </a:p>
      </dgm:t>
    </dgm:pt>
    <dgm:pt modelId="{C2D7E79A-AB2E-4450-B579-1E540282F21A}" type="sibTrans" cxnId="{D6B72605-E8D4-4EEE-97C2-87E44AC7C527}">
      <dgm:prSet/>
      <dgm:spPr/>
      <dgm:t>
        <a:bodyPr/>
        <a:lstStyle/>
        <a:p>
          <a:endParaRPr lang="pt-BR"/>
        </a:p>
      </dgm:t>
    </dgm:pt>
    <dgm:pt modelId="{97663BB9-6069-4F06-AAAF-2C97F28BC292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Restrito</a:t>
          </a:r>
          <a:endParaRPr lang="pt-BR" dirty="0"/>
        </a:p>
      </dgm:t>
    </dgm:pt>
    <dgm:pt modelId="{75E97623-EA5F-4767-8589-09A115C48A76}" type="parTrans" cxnId="{6BBF7696-7560-423F-85D3-E1178F3B5F62}">
      <dgm:prSet/>
      <dgm:spPr/>
      <dgm:t>
        <a:bodyPr/>
        <a:lstStyle/>
        <a:p>
          <a:endParaRPr lang="pt-BR"/>
        </a:p>
      </dgm:t>
    </dgm:pt>
    <dgm:pt modelId="{B000492E-DCA2-455B-B76F-EC7E1403FADF}" type="sibTrans" cxnId="{6BBF7696-7560-423F-85D3-E1178F3B5F62}">
      <dgm:prSet/>
      <dgm:spPr/>
      <dgm:t>
        <a:bodyPr/>
        <a:lstStyle/>
        <a:p>
          <a:endParaRPr lang="pt-BR"/>
        </a:p>
      </dgm:t>
    </dgm:pt>
    <dgm:pt modelId="{F96C0AD1-77AB-4F6A-82A0-516879FAB918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Precisava ser Programado a cada tarefa</a:t>
          </a:r>
          <a:endParaRPr lang="pt-BR" dirty="0"/>
        </a:p>
      </dgm:t>
    </dgm:pt>
    <dgm:pt modelId="{5B596C1B-3A5F-4C17-B637-83960098811E}" type="parTrans" cxnId="{E84F0CE9-4B09-45BA-B2F5-116E7484608C}">
      <dgm:prSet/>
      <dgm:spPr/>
      <dgm:t>
        <a:bodyPr/>
        <a:lstStyle/>
        <a:p>
          <a:endParaRPr lang="pt-BR"/>
        </a:p>
      </dgm:t>
    </dgm:pt>
    <dgm:pt modelId="{E3502E36-11EA-4970-86F6-DB94FA68C306}" type="sibTrans" cxnId="{E84F0CE9-4B09-45BA-B2F5-116E7484608C}">
      <dgm:prSet/>
      <dgm:spPr/>
      <dgm:t>
        <a:bodyPr/>
        <a:lstStyle/>
        <a:p>
          <a:endParaRPr lang="pt-BR"/>
        </a:p>
      </dgm:t>
    </dgm:pt>
    <dgm:pt modelId="{E6D5547D-07CF-4150-AFCA-1E1CE475971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Grande Consumo de Energia</a:t>
          </a:r>
          <a:endParaRPr lang="pt-BR" dirty="0"/>
        </a:p>
      </dgm:t>
    </dgm:pt>
    <dgm:pt modelId="{A720ECDA-506C-4FC9-93E1-DB13896E0495}" type="parTrans" cxnId="{F4BEFF00-89B5-4EDF-A9C8-E506C0C3ED0C}">
      <dgm:prSet/>
      <dgm:spPr/>
      <dgm:t>
        <a:bodyPr/>
        <a:lstStyle/>
        <a:p>
          <a:endParaRPr lang="pt-BR"/>
        </a:p>
      </dgm:t>
    </dgm:pt>
    <dgm:pt modelId="{5280CD59-5B5F-4D31-B1B2-3E2E3BD98383}" type="sibTrans" cxnId="{F4BEFF00-89B5-4EDF-A9C8-E506C0C3ED0C}">
      <dgm:prSet/>
      <dgm:spPr/>
      <dgm:t>
        <a:bodyPr/>
        <a:lstStyle/>
        <a:p>
          <a:endParaRPr lang="pt-BR"/>
        </a:p>
      </dgm:t>
    </dgm:pt>
    <dgm:pt modelId="{7792C447-508D-4B10-A5C9-CCFB999C959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Problemas Frequentes</a:t>
          </a:r>
          <a:endParaRPr lang="pt-BR" dirty="0"/>
        </a:p>
      </dgm:t>
    </dgm:pt>
    <dgm:pt modelId="{7D88DB82-9A1D-470B-960A-9D8300C52893}" type="parTrans" cxnId="{14C9D591-7327-4BE0-8F6F-5E84A270E69D}">
      <dgm:prSet/>
      <dgm:spPr/>
      <dgm:t>
        <a:bodyPr/>
        <a:lstStyle/>
        <a:p>
          <a:endParaRPr lang="pt-BR"/>
        </a:p>
      </dgm:t>
    </dgm:pt>
    <dgm:pt modelId="{624994B9-EF04-4830-A9A9-E533C46466A8}" type="sibTrans" cxnId="{14C9D591-7327-4BE0-8F6F-5E84A270E69D}">
      <dgm:prSet/>
      <dgm:spPr/>
      <dgm:t>
        <a:bodyPr/>
        <a:lstStyle/>
        <a:p>
          <a:endParaRPr lang="pt-BR"/>
        </a:p>
      </dgm:t>
    </dgm:pt>
    <dgm:pt modelId="{4A6696BC-9EEE-4B01-8730-DCA39D730697}" type="pres">
      <dgm:prSet presAssocID="{D1CED454-6DC3-476F-A94B-F28C399EB2B4}" presName="linearFlow" presStyleCnt="0">
        <dgm:presLayoutVars>
          <dgm:dir/>
          <dgm:resizeHandles val="exact"/>
        </dgm:presLayoutVars>
      </dgm:prSet>
      <dgm:spPr/>
    </dgm:pt>
    <dgm:pt modelId="{3A34B5F0-CFD5-4913-AA64-7E97F8C84DEA}" type="pres">
      <dgm:prSet presAssocID="{55BD411F-9D93-467D-9932-6DFD55FB54A0}" presName="composite" presStyleCnt="0"/>
      <dgm:spPr/>
    </dgm:pt>
    <dgm:pt modelId="{DF583739-D403-4C80-9D20-043C075987ED}" type="pres">
      <dgm:prSet presAssocID="{55BD411F-9D93-467D-9932-6DFD55FB54A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</dgm:pt>
    <dgm:pt modelId="{66659BF7-EF4B-4717-823F-BCB8764B8AA6}" type="pres">
      <dgm:prSet presAssocID="{55BD411F-9D93-467D-9932-6DFD55FB54A0}" presName="txShp" presStyleLbl="node1" presStyleIdx="0" presStyleCnt="5" custLinFactY="-90977" custLinFactNeighborX="-1976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DED0980-5021-407E-A9C2-1DEC9C03DD33}" type="pres">
      <dgm:prSet presAssocID="{C2D7E79A-AB2E-4450-B579-1E540282F21A}" presName="spacing" presStyleCnt="0"/>
      <dgm:spPr/>
    </dgm:pt>
    <dgm:pt modelId="{628BC012-E5C3-439E-BD22-45AE5CE079F4}" type="pres">
      <dgm:prSet presAssocID="{97663BB9-6069-4F06-AAAF-2C97F28BC292}" presName="composite" presStyleCnt="0"/>
      <dgm:spPr/>
    </dgm:pt>
    <dgm:pt modelId="{2F0BA251-A54C-4A70-8514-EFA84642A3E5}" type="pres">
      <dgm:prSet presAssocID="{97663BB9-6069-4F06-AAAF-2C97F28BC292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69F19548-7689-4567-B4DC-0C8F5A89BB1B}" type="pres">
      <dgm:prSet presAssocID="{97663BB9-6069-4F06-AAAF-2C97F28BC292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6A0238-6BA1-4B6A-95FD-1272F7125745}" type="pres">
      <dgm:prSet presAssocID="{B000492E-DCA2-455B-B76F-EC7E1403FADF}" presName="spacing" presStyleCnt="0"/>
      <dgm:spPr/>
    </dgm:pt>
    <dgm:pt modelId="{53900EF3-CCF7-404A-BD3D-94D52048CD4D}" type="pres">
      <dgm:prSet presAssocID="{F96C0AD1-77AB-4F6A-82A0-516879FAB918}" presName="composite" presStyleCnt="0"/>
      <dgm:spPr/>
    </dgm:pt>
    <dgm:pt modelId="{8F58BB4D-0125-463E-9F59-71BFDEC84F7D}" type="pres">
      <dgm:prSet presAssocID="{F96C0AD1-77AB-4F6A-82A0-516879FAB918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2E2D4B3-59F8-4B09-B197-A1A604787800}" type="pres">
      <dgm:prSet presAssocID="{F96C0AD1-77AB-4F6A-82A0-516879FAB918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276DBC-1A92-4DC7-8AF1-CB9D580041BB}" type="pres">
      <dgm:prSet presAssocID="{E3502E36-11EA-4970-86F6-DB94FA68C306}" presName="spacing" presStyleCnt="0"/>
      <dgm:spPr/>
    </dgm:pt>
    <dgm:pt modelId="{8FF11E1B-26E7-4252-9499-F116AECE97A4}" type="pres">
      <dgm:prSet presAssocID="{E6D5547D-07CF-4150-AFCA-1E1CE475971B}" presName="composite" presStyleCnt="0"/>
      <dgm:spPr/>
    </dgm:pt>
    <dgm:pt modelId="{107D5F25-4642-4251-83B1-9A3844314553}" type="pres">
      <dgm:prSet presAssocID="{E6D5547D-07CF-4150-AFCA-1E1CE475971B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7480954C-501B-4B5D-A18E-84F8C441514B}" type="pres">
      <dgm:prSet presAssocID="{E6D5547D-07CF-4150-AFCA-1E1CE475971B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78C645A-3D23-4370-8D07-409F48443EF1}" type="pres">
      <dgm:prSet presAssocID="{5280CD59-5B5F-4D31-B1B2-3E2E3BD98383}" presName="spacing" presStyleCnt="0"/>
      <dgm:spPr/>
    </dgm:pt>
    <dgm:pt modelId="{91831022-BDEF-463F-8BBB-B0EC4F22099E}" type="pres">
      <dgm:prSet presAssocID="{7792C447-508D-4B10-A5C9-CCFB999C9597}" presName="composite" presStyleCnt="0"/>
      <dgm:spPr/>
    </dgm:pt>
    <dgm:pt modelId="{12927420-8010-4F69-9D03-EDCFDEDAB811}" type="pres">
      <dgm:prSet presAssocID="{7792C447-508D-4B10-A5C9-CCFB999C9597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E1AB8DF-5DC2-4248-9E4F-5EFB4DBBD6C0}" type="pres">
      <dgm:prSet presAssocID="{7792C447-508D-4B10-A5C9-CCFB999C9597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84F0CE9-4B09-45BA-B2F5-116E7484608C}" srcId="{D1CED454-6DC3-476F-A94B-F28C399EB2B4}" destId="{F96C0AD1-77AB-4F6A-82A0-516879FAB918}" srcOrd="2" destOrd="0" parTransId="{5B596C1B-3A5F-4C17-B637-83960098811E}" sibTransId="{E3502E36-11EA-4970-86F6-DB94FA68C306}"/>
    <dgm:cxn modelId="{D8244FC9-857E-49D7-B8C9-7557A60771DB}" type="presOf" srcId="{7792C447-508D-4B10-A5C9-CCFB999C9597}" destId="{5E1AB8DF-5DC2-4248-9E4F-5EFB4DBBD6C0}" srcOrd="0" destOrd="0" presId="urn:microsoft.com/office/officeart/2005/8/layout/vList3"/>
    <dgm:cxn modelId="{07C30A82-F95D-4E41-89AE-934F34525BB1}" type="presOf" srcId="{55BD411F-9D93-467D-9932-6DFD55FB54A0}" destId="{66659BF7-EF4B-4717-823F-BCB8764B8AA6}" srcOrd="0" destOrd="0" presId="urn:microsoft.com/office/officeart/2005/8/layout/vList3"/>
    <dgm:cxn modelId="{F4BEFF00-89B5-4EDF-A9C8-E506C0C3ED0C}" srcId="{D1CED454-6DC3-476F-A94B-F28C399EB2B4}" destId="{E6D5547D-07CF-4150-AFCA-1E1CE475971B}" srcOrd="3" destOrd="0" parTransId="{A720ECDA-506C-4FC9-93E1-DB13896E0495}" sibTransId="{5280CD59-5B5F-4D31-B1B2-3E2E3BD98383}"/>
    <dgm:cxn modelId="{14C9D591-7327-4BE0-8F6F-5E84A270E69D}" srcId="{D1CED454-6DC3-476F-A94B-F28C399EB2B4}" destId="{7792C447-508D-4B10-A5C9-CCFB999C9597}" srcOrd="4" destOrd="0" parTransId="{7D88DB82-9A1D-470B-960A-9D8300C52893}" sibTransId="{624994B9-EF04-4830-A9A9-E533C46466A8}"/>
    <dgm:cxn modelId="{41064739-03FA-4485-9F8D-E015786E5EE8}" type="presOf" srcId="{D1CED454-6DC3-476F-A94B-F28C399EB2B4}" destId="{4A6696BC-9EEE-4B01-8730-DCA39D730697}" srcOrd="0" destOrd="0" presId="urn:microsoft.com/office/officeart/2005/8/layout/vList3"/>
    <dgm:cxn modelId="{D6B72605-E8D4-4EEE-97C2-87E44AC7C527}" srcId="{D1CED454-6DC3-476F-A94B-F28C399EB2B4}" destId="{55BD411F-9D93-467D-9932-6DFD55FB54A0}" srcOrd="0" destOrd="0" parTransId="{EE2C58DC-1D3F-466E-8E64-09E0117A30FB}" sibTransId="{C2D7E79A-AB2E-4450-B579-1E540282F21A}"/>
    <dgm:cxn modelId="{4CB16A09-C3CA-4040-830B-80D0FABBECA2}" type="presOf" srcId="{F96C0AD1-77AB-4F6A-82A0-516879FAB918}" destId="{42E2D4B3-59F8-4B09-B197-A1A604787800}" srcOrd="0" destOrd="0" presId="urn:microsoft.com/office/officeart/2005/8/layout/vList3"/>
    <dgm:cxn modelId="{8FF7F26E-198C-4AD9-8EF1-51718BFE5A17}" type="presOf" srcId="{E6D5547D-07CF-4150-AFCA-1E1CE475971B}" destId="{7480954C-501B-4B5D-A18E-84F8C441514B}" srcOrd="0" destOrd="0" presId="urn:microsoft.com/office/officeart/2005/8/layout/vList3"/>
    <dgm:cxn modelId="{1849D25C-9094-4000-8A56-445B3FED3B5F}" type="presOf" srcId="{97663BB9-6069-4F06-AAAF-2C97F28BC292}" destId="{69F19548-7689-4567-B4DC-0C8F5A89BB1B}" srcOrd="0" destOrd="0" presId="urn:microsoft.com/office/officeart/2005/8/layout/vList3"/>
    <dgm:cxn modelId="{6BBF7696-7560-423F-85D3-E1178F3B5F62}" srcId="{D1CED454-6DC3-476F-A94B-F28C399EB2B4}" destId="{97663BB9-6069-4F06-AAAF-2C97F28BC292}" srcOrd="1" destOrd="0" parTransId="{75E97623-EA5F-4767-8589-09A115C48A76}" sibTransId="{B000492E-DCA2-455B-B76F-EC7E1403FADF}"/>
    <dgm:cxn modelId="{0DDF5980-94C9-437D-8B38-0051D990ADE8}" type="presParOf" srcId="{4A6696BC-9EEE-4B01-8730-DCA39D730697}" destId="{3A34B5F0-CFD5-4913-AA64-7E97F8C84DEA}" srcOrd="0" destOrd="0" presId="urn:microsoft.com/office/officeart/2005/8/layout/vList3"/>
    <dgm:cxn modelId="{EBC327A6-E4DF-4BF3-B619-B7AF434D9474}" type="presParOf" srcId="{3A34B5F0-CFD5-4913-AA64-7E97F8C84DEA}" destId="{DF583739-D403-4C80-9D20-043C075987ED}" srcOrd="0" destOrd="0" presId="urn:microsoft.com/office/officeart/2005/8/layout/vList3"/>
    <dgm:cxn modelId="{FA7A882B-50BD-4DAF-A8FD-585BC9199BD6}" type="presParOf" srcId="{3A34B5F0-CFD5-4913-AA64-7E97F8C84DEA}" destId="{66659BF7-EF4B-4717-823F-BCB8764B8AA6}" srcOrd="1" destOrd="0" presId="urn:microsoft.com/office/officeart/2005/8/layout/vList3"/>
    <dgm:cxn modelId="{B0D2D538-8406-46E8-A81A-38043DDE9010}" type="presParOf" srcId="{4A6696BC-9EEE-4B01-8730-DCA39D730697}" destId="{EDED0980-5021-407E-A9C2-1DEC9C03DD33}" srcOrd="1" destOrd="0" presId="urn:microsoft.com/office/officeart/2005/8/layout/vList3"/>
    <dgm:cxn modelId="{BEA02082-B05C-4653-8E88-0D68F7722678}" type="presParOf" srcId="{4A6696BC-9EEE-4B01-8730-DCA39D730697}" destId="{628BC012-E5C3-439E-BD22-45AE5CE079F4}" srcOrd="2" destOrd="0" presId="urn:microsoft.com/office/officeart/2005/8/layout/vList3"/>
    <dgm:cxn modelId="{7A6CDA4B-9B6C-4FB1-8016-81CCAA78A562}" type="presParOf" srcId="{628BC012-E5C3-439E-BD22-45AE5CE079F4}" destId="{2F0BA251-A54C-4A70-8514-EFA84642A3E5}" srcOrd="0" destOrd="0" presId="urn:microsoft.com/office/officeart/2005/8/layout/vList3"/>
    <dgm:cxn modelId="{62FD7EDC-02FD-4B26-9FCE-DFCB37647101}" type="presParOf" srcId="{628BC012-E5C3-439E-BD22-45AE5CE079F4}" destId="{69F19548-7689-4567-B4DC-0C8F5A89BB1B}" srcOrd="1" destOrd="0" presId="urn:microsoft.com/office/officeart/2005/8/layout/vList3"/>
    <dgm:cxn modelId="{B28E8EFE-CEBF-4031-B576-4F5E7DD7B1A8}" type="presParOf" srcId="{4A6696BC-9EEE-4B01-8730-DCA39D730697}" destId="{3A6A0238-6BA1-4B6A-95FD-1272F7125745}" srcOrd="3" destOrd="0" presId="urn:microsoft.com/office/officeart/2005/8/layout/vList3"/>
    <dgm:cxn modelId="{7C97DF6F-EA75-4F6B-8705-08310586C8AF}" type="presParOf" srcId="{4A6696BC-9EEE-4B01-8730-DCA39D730697}" destId="{53900EF3-CCF7-404A-BD3D-94D52048CD4D}" srcOrd="4" destOrd="0" presId="urn:microsoft.com/office/officeart/2005/8/layout/vList3"/>
    <dgm:cxn modelId="{D62AA2D2-DB0F-4867-8F7F-F79F951A656F}" type="presParOf" srcId="{53900EF3-CCF7-404A-BD3D-94D52048CD4D}" destId="{8F58BB4D-0125-463E-9F59-71BFDEC84F7D}" srcOrd="0" destOrd="0" presId="urn:microsoft.com/office/officeart/2005/8/layout/vList3"/>
    <dgm:cxn modelId="{9BE8CF47-3768-42E1-BF19-415ACB2B89DF}" type="presParOf" srcId="{53900EF3-CCF7-404A-BD3D-94D52048CD4D}" destId="{42E2D4B3-59F8-4B09-B197-A1A604787800}" srcOrd="1" destOrd="0" presId="urn:microsoft.com/office/officeart/2005/8/layout/vList3"/>
    <dgm:cxn modelId="{82105067-02B8-4F93-910D-22C6BF7E37EA}" type="presParOf" srcId="{4A6696BC-9EEE-4B01-8730-DCA39D730697}" destId="{A5276DBC-1A92-4DC7-8AF1-CB9D580041BB}" srcOrd="5" destOrd="0" presId="urn:microsoft.com/office/officeart/2005/8/layout/vList3"/>
    <dgm:cxn modelId="{8F283E79-7162-4B2D-B160-E2863544FFEF}" type="presParOf" srcId="{4A6696BC-9EEE-4B01-8730-DCA39D730697}" destId="{8FF11E1B-26E7-4252-9499-F116AECE97A4}" srcOrd="6" destOrd="0" presId="urn:microsoft.com/office/officeart/2005/8/layout/vList3"/>
    <dgm:cxn modelId="{D364FA88-9217-4E62-9525-019251219547}" type="presParOf" srcId="{8FF11E1B-26E7-4252-9499-F116AECE97A4}" destId="{107D5F25-4642-4251-83B1-9A3844314553}" srcOrd="0" destOrd="0" presId="urn:microsoft.com/office/officeart/2005/8/layout/vList3"/>
    <dgm:cxn modelId="{AC701C95-4020-4983-9523-F1C4FD1AE9DC}" type="presParOf" srcId="{8FF11E1B-26E7-4252-9499-F116AECE97A4}" destId="{7480954C-501B-4B5D-A18E-84F8C441514B}" srcOrd="1" destOrd="0" presId="urn:microsoft.com/office/officeart/2005/8/layout/vList3"/>
    <dgm:cxn modelId="{F9786A6E-B1C7-444E-80E1-1D9B9981EF52}" type="presParOf" srcId="{4A6696BC-9EEE-4B01-8730-DCA39D730697}" destId="{578C645A-3D23-4370-8D07-409F48443EF1}" srcOrd="7" destOrd="0" presId="urn:microsoft.com/office/officeart/2005/8/layout/vList3"/>
    <dgm:cxn modelId="{984700B5-58D2-4AFB-B91B-B0D16D14BA92}" type="presParOf" srcId="{4A6696BC-9EEE-4B01-8730-DCA39D730697}" destId="{91831022-BDEF-463F-8BBB-B0EC4F22099E}" srcOrd="8" destOrd="0" presId="urn:microsoft.com/office/officeart/2005/8/layout/vList3"/>
    <dgm:cxn modelId="{8F24A890-6189-4A1B-B66F-E77C4B5063DA}" type="presParOf" srcId="{91831022-BDEF-463F-8BBB-B0EC4F22099E}" destId="{12927420-8010-4F69-9D03-EDCFDEDAB811}" srcOrd="0" destOrd="0" presId="urn:microsoft.com/office/officeart/2005/8/layout/vList3"/>
    <dgm:cxn modelId="{936EE68F-4324-4CB1-983E-1707EF2F90CF}" type="presParOf" srcId="{91831022-BDEF-463F-8BBB-B0EC4F22099E}" destId="{5E1AB8DF-5DC2-4248-9E4F-5EFB4DBBD6C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D9A34-8CBE-4804-A9F2-F70DC0D703F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2C9BF83-31AE-4038-81D9-C59BCDF3AE29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Comercial</a:t>
          </a:r>
          <a:endParaRPr lang="pt-BR" dirty="0"/>
        </a:p>
      </dgm:t>
    </dgm:pt>
    <dgm:pt modelId="{C670CD2A-C431-40E1-85E6-DD70ADC1E3C8}" type="parTrans" cxnId="{03741851-6DAC-47CE-831D-5EBD43A01FFD}">
      <dgm:prSet/>
      <dgm:spPr/>
      <dgm:t>
        <a:bodyPr/>
        <a:lstStyle/>
        <a:p>
          <a:endParaRPr lang="pt-BR"/>
        </a:p>
      </dgm:t>
    </dgm:pt>
    <dgm:pt modelId="{ABF57418-7CAA-474A-8AC1-F9BFA2136166}" type="sibTrans" cxnId="{03741851-6DAC-47CE-831D-5EBD43A01FFD}">
      <dgm:prSet/>
      <dgm:spPr/>
      <dgm:t>
        <a:bodyPr/>
        <a:lstStyle/>
        <a:p>
          <a:endParaRPr lang="pt-BR"/>
        </a:p>
      </dgm:t>
    </dgm:pt>
    <dgm:pt modelId="{58EAB6BB-642F-42D9-A78E-F8D58BF9967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Tamanho gigantesco</a:t>
          </a:r>
          <a:endParaRPr lang="pt-BR" dirty="0"/>
        </a:p>
      </dgm:t>
    </dgm:pt>
    <dgm:pt modelId="{91BA547E-1D66-4801-B286-1AFC75718162}" type="parTrans" cxnId="{14B2FAE4-D9EF-4AE8-A989-7219F30E1175}">
      <dgm:prSet/>
      <dgm:spPr/>
      <dgm:t>
        <a:bodyPr/>
        <a:lstStyle/>
        <a:p>
          <a:endParaRPr lang="pt-BR"/>
        </a:p>
      </dgm:t>
    </dgm:pt>
    <dgm:pt modelId="{0615AE0F-7CB1-4168-9274-51ED3013A318}" type="sibTrans" cxnId="{14B2FAE4-D9EF-4AE8-A989-7219F30E1175}">
      <dgm:prSet/>
      <dgm:spPr/>
      <dgm:t>
        <a:bodyPr/>
        <a:lstStyle/>
        <a:p>
          <a:endParaRPr lang="pt-BR"/>
        </a:p>
      </dgm:t>
    </dgm:pt>
    <dgm:pt modelId="{4DC8C01A-F6D6-432C-ABD1-937A47BC527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de transístores</a:t>
          </a:r>
          <a:endParaRPr lang="pt-BR" dirty="0"/>
        </a:p>
      </dgm:t>
    </dgm:pt>
    <dgm:pt modelId="{5FEC14D6-3B92-4DAE-8C8B-AD84A8D70EB6}" type="parTrans" cxnId="{DF151A0B-266A-422E-8143-1CFD90596DB7}">
      <dgm:prSet/>
      <dgm:spPr/>
      <dgm:t>
        <a:bodyPr/>
        <a:lstStyle/>
        <a:p>
          <a:endParaRPr lang="pt-BR"/>
        </a:p>
      </dgm:t>
    </dgm:pt>
    <dgm:pt modelId="{F55BC48E-677E-4148-A6FC-94A082A65CC7}" type="sibTrans" cxnId="{DF151A0B-266A-422E-8143-1CFD90596DB7}">
      <dgm:prSet/>
      <dgm:spPr/>
      <dgm:t>
        <a:bodyPr/>
        <a:lstStyle/>
        <a:p>
          <a:endParaRPr lang="pt-BR"/>
        </a:p>
      </dgm:t>
    </dgm:pt>
    <dgm:pt modelId="{300A6B9E-41E9-4B4B-8F4D-01A1A4B02E11}" type="pres">
      <dgm:prSet presAssocID="{7FBD9A34-8CBE-4804-A9F2-F70DC0D703FE}" presName="linearFlow" presStyleCnt="0">
        <dgm:presLayoutVars>
          <dgm:dir/>
          <dgm:resizeHandles val="exact"/>
        </dgm:presLayoutVars>
      </dgm:prSet>
      <dgm:spPr/>
    </dgm:pt>
    <dgm:pt modelId="{B7FD3902-BCF5-4777-AD54-5F75E6DD5ADE}" type="pres">
      <dgm:prSet presAssocID="{E2C9BF83-31AE-4038-81D9-C59BCDF3AE29}" presName="composite" presStyleCnt="0"/>
      <dgm:spPr/>
    </dgm:pt>
    <dgm:pt modelId="{C21AB80E-B3B4-4274-91C6-F2F8DAE26CFC}" type="pres">
      <dgm:prSet presAssocID="{E2C9BF83-31AE-4038-81D9-C59BCDF3AE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4B2DFBDF-B4AC-46B7-8F67-F5AF411C9757}" type="pres">
      <dgm:prSet presAssocID="{E2C9BF83-31AE-4038-81D9-C59BCDF3AE2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A8EB33-FB2D-417F-B192-4968637D1E3D}" type="pres">
      <dgm:prSet presAssocID="{ABF57418-7CAA-474A-8AC1-F9BFA2136166}" presName="spacing" presStyleCnt="0"/>
      <dgm:spPr/>
    </dgm:pt>
    <dgm:pt modelId="{8CC753CB-2E07-4EA2-BFE8-00CE2166FB0C}" type="pres">
      <dgm:prSet presAssocID="{58EAB6BB-642F-42D9-A78E-F8D58BF9967A}" presName="composite" presStyleCnt="0"/>
      <dgm:spPr/>
    </dgm:pt>
    <dgm:pt modelId="{4F1D4B47-C1DB-4A21-AE7D-9C165AAAD1B6}" type="pres">
      <dgm:prSet presAssocID="{58EAB6BB-642F-42D9-A78E-F8D58BF9967A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EBC8C07-65CC-4FAD-9C98-1543888CDDFA}" type="pres">
      <dgm:prSet presAssocID="{58EAB6BB-642F-42D9-A78E-F8D58BF9967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E44C9B2-704D-4528-8F34-2869EDBD766D}" type="pres">
      <dgm:prSet presAssocID="{0615AE0F-7CB1-4168-9274-51ED3013A318}" presName="spacing" presStyleCnt="0"/>
      <dgm:spPr/>
    </dgm:pt>
    <dgm:pt modelId="{ADF7796E-FD75-4F27-84CA-55DC728B7B3B}" type="pres">
      <dgm:prSet presAssocID="{4DC8C01A-F6D6-432C-ABD1-937A47BC527C}" presName="composite" presStyleCnt="0"/>
      <dgm:spPr/>
    </dgm:pt>
    <dgm:pt modelId="{5619074C-2AD9-464E-AD93-7EED3940C838}" type="pres">
      <dgm:prSet presAssocID="{4DC8C01A-F6D6-432C-ABD1-937A47BC527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8D8359F-4CA4-43F9-B5AE-3149D642696B}" type="pres">
      <dgm:prSet presAssocID="{4DC8C01A-F6D6-432C-ABD1-937A47BC527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741851-6DAC-47CE-831D-5EBD43A01FFD}" srcId="{7FBD9A34-8CBE-4804-A9F2-F70DC0D703FE}" destId="{E2C9BF83-31AE-4038-81D9-C59BCDF3AE29}" srcOrd="0" destOrd="0" parTransId="{C670CD2A-C431-40E1-85E6-DD70ADC1E3C8}" sibTransId="{ABF57418-7CAA-474A-8AC1-F9BFA2136166}"/>
    <dgm:cxn modelId="{B212A633-5E11-4985-8E94-C9B31422563C}" type="presOf" srcId="{E2C9BF83-31AE-4038-81D9-C59BCDF3AE29}" destId="{4B2DFBDF-B4AC-46B7-8F67-F5AF411C9757}" srcOrd="0" destOrd="0" presId="urn:microsoft.com/office/officeart/2005/8/layout/vList3"/>
    <dgm:cxn modelId="{BE3444FF-6A9D-4BE1-A86E-6C4638AB6BA1}" type="presOf" srcId="{7FBD9A34-8CBE-4804-A9F2-F70DC0D703FE}" destId="{300A6B9E-41E9-4B4B-8F4D-01A1A4B02E11}" srcOrd="0" destOrd="0" presId="urn:microsoft.com/office/officeart/2005/8/layout/vList3"/>
    <dgm:cxn modelId="{37D367F5-A301-43D2-B636-62041E313D96}" type="presOf" srcId="{58EAB6BB-642F-42D9-A78E-F8D58BF9967A}" destId="{8EBC8C07-65CC-4FAD-9C98-1543888CDDFA}" srcOrd="0" destOrd="0" presId="urn:microsoft.com/office/officeart/2005/8/layout/vList3"/>
    <dgm:cxn modelId="{14B2FAE4-D9EF-4AE8-A989-7219F30E1175}" srcId="{7FBD9A34-8CBE-4804-A9F2-F70DC0D703FE}" destId="{58EAB6BB-642F-42D9-A78E-F8D58BF9967A}" srcOrd="1" destOrd="0" parTransId="{91BA547E-1D66-4801-B286-1AFC75718162}" sibTransId="{0615AE0F-7CB1-4168-9274-51ED3013A318}"/>
    <dgm:cxn modelId="{DF151A0B-266A-422E-8143-1CFD90596DB7}" srcId="{7FBD9A34-8CBE-4804-A9F2-F70DC0D703FE}" destId="{4DC8C01A-F6D6-432C-ABD1-937A47BC527C}" srcOrd="2" destOrd="0" parTransId="{5FEC14D6-3B92-4DAE-8C8B-AD84A8D70EB6}" sibTransId="{F55BC48E-677E-4148-A6FC-94A082A65CC7}"/>
    <dgm:cxn modelId="{AE83C75F-CD24-4631-B658-8A57F751B686}" type="presOf" srcId="{4DC8C01A-F6D6-432C-ABD1-937A47BC527C}" destId="{88D8359F-4CA4-43F9-B5AE-3149D642696B}" srcOrd="0" destOrd="0" presId="urn:microsoft.com/office/officeart/2005/8/layout/vList3"/>
    <dgm:cxn modelId="{3C4795F2-319C-4AC3-8D4D-BA64C52F1C5F}" type="presParOf" srcId="{300A6B9E-41E9-4B4B-8F4D-01A1A4B02E11}" destId="{B7FD3902-BCF5-4777-AD54-5F75E6DD5ADE}" srcOrd="0" destOrd="0" presId="urn:microsoft.com/office/officeart/2005/8/layout/vList3"/>
    <dgm:cxn modelId="{5422AC5F-36F9-4EB6-8773-EEC0C2617F08}" type="presParOf" srcId="{B7FD3902-BCF5-4777-AD54-5F75E6DD5ADE}" destId="{C21AB80E-B3B4-4274-91C6-F2F8DAE26CFC}" srcOrd="0" destOrd="0" presId="urn:microsoft.com/office/officeart/2005/8/layout/vList3"/>
    <dgm:cxn modelId="{AC61AB58-DBBE-4C62-AEC8-B780416278BE}" type="presParOf" srcId="{B7FD3902-BCF5-4777-AD54-5F75E6DD5ADE}" destId="{4B2DFBDF-B4AC-46B7-8F67-F5AF411C9757}" srcOrd="1" destOrd="0" presId="urn:microsoft.com/office/officeart/2005/8/layout/vList3"/>
    <dgm:cxn modelId="{E05706B1-113A-4213-A34E-D9F6BA2B0116}" type="presParOf" srcId="{300A6B9E-41E9-4B4B-8F4D-01A1A4B02E11}" destId="{B3A8EB33-FB2D-417F-B192-4968637D1E3D}" srcOrd="1" destOrd="0" presId="urn:microsoft.com/office/officeart/2005/8/layout/vList3"/>
    <dgm:cxn modelId="{C7B2E477-2ABE-47E2-8747-E691AAAE114C}" type="presParOf" srcId="{300A6B9E-41E9-4B4B-8F4D-01A1A4B02E11}" destId="{8CC753CB-2E07-4EA2-BFE8-00CE2166FB0C}" srcOrd="2" destOrd="0" presId="urn:microsoft.com/office/officeart/2005/8/layout/vList3"/>
    <dgm:cxn modelId="{A5F4CABE-6F18-4951-AEF5-2A58FC6B5DF3}" type="presParOf" srcId="{8CC753CB-2E07-4EA2-BFE8-00CE2166FB0C}" destId="{4F1D4B47-C1DB-4A21-AE7D-9C165AAAD1B6}" srcOrd="0" destOrd="0" presId="urn:microsoft.com/office/officeart/2005/8/layout/vList3"/>
    <dgm:cxn modelId="{90B8C5FE-ED6C-4629-9D92-35459C329E90}" type="presParOf" srcId="{8CC753CB-2E07-4EA2-BFE8-00CE2166FB0C}" destId="{8EBC8C07-65CC-4FAD-9C98-1543888CDDFA}" srcOrd="1" destOrd="0" presId="urn:microsoft.com/office/officeart/2005/8/layout/vList3"/>
    <dgm:cxn modelId="{3EDDCC97-27DD-4A21-B03F-CA10B7186060}" type="presParOf" srcId="{300A6B9E-41E9-4B4B-8F4D-01A1A4B02E11}" destId="{7E44C9B2-704D-4528-8F34-2869EDBD766D}" srcOrd="3" destOrd="0" presId="urn:microsoft.com/office/officeart/2005/8/layout/vList3"/>
    <dgm:cxn modelId="{4917FBA3-DE0E-4709-8ED7-7F1F47BE46A2}" type="presParOf" srcId="{300A6B9E-41E9-4B4B-8F4D-01A1A4B02E11}" destId="{ADF7796E-FD75-4F27-84CA-55DC728B7B3B}" srcOrd="4" destOrd="0" presId="urn:microsoft.com/office/officeart/2005/8/layout/vList3"/>
    <dgm:cxn modelId="{42BF5D1C-5CBC-41F5-9898-3F5ABC307999}" type="presParOf" srcId="{ADF7796E-FD75-4F27-84CA-55DC728B7B3B}" destId="{5619074C-2AD9-464E-AD93-7EED3940C838}" srcOrd="0" destOrd="0" presId="urn:microsoft.com/office/officeart/2005/8/layout/vList3"/>
    <dgm:cxn modelId="{DB1B01EC-B5E5-41AF-BBC3-A40C8FE0A5D3}" type="presParOf" srcId="{ADF7796E-FD75-4F27-84CA-55DC728B7B3B}" destId="{88D8359F-4CA4-43F9-B5AE-3149D64269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EF4C22-9F52-428D-AA5C-95F48949D6B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A094E8E-70E8-4824-9E48-08993F9937D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Circuitos integrados</a:t>
          </a:r>
          <a:endParaRPr lang="pt-BR" dirty="0"/>
        </a:p>
      </dgm:t>
    </dgm:pt>
    <dgm:pt modelId="{08505845-65AF-4CEF-A993-73B5B88001A9}" type="parTrans" cxnId="{82D60F8C-C4FC-4AF7-967B-F1184CF1CD1E}">
      <dgm:prSet/>
      <dgm:spPr/>
      <dgm:t>
        <a:bodyPr/>
        <a:lstStyle/>
        <a:p>
          <a:endParaRPr lang="pt-BR"/>
        </a:p>
      </dgm:t>
    </dgm:pt>
    <dgm:pt modelId="{190DD231-56D7-46DA-9B19-A5B1489915B9}" type="sibTrans" cxnId="{82D60F8C-C4FC-4AF7-967B-F1184CF1CD1E}">
      <dgm:prSet/>
      <dgm:spPr/>
      <dgm:t>
        <a:bodyPr/>
        <a:lstStyle/>
        <a:p>
          <a:endParaRPr lang="pt-BR"/>
        </a:p>
      </dgm:t>
    </dgm:pt>
    <dgm:pt modelId="{3E617853-AC85-4654-AA2D-088CED13C389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Diminuição do tamanho</a:t>
          </a:r>
          <a:endParaRPr lang="pt-BR" dirty="0"/>
        </a:p>
      </dgm:t>
    </dgm:pt>
    <dgm:pt modelId="{ACF12A13-ABDE-4288-A8F2-715F5AD9837E}" type="parTrans" cxnId="{A1DF3EC3-2E9C-4BEB-B7C1-1181E4118662}">
      <dgm:prSet/>
      <dgm:spPr/>
      <dgm:t>
        <a:bodyPr/>
        <a:lstStyle/>
        <a:p>
          <a:endParaRPr lang="pt-BR"/>
        </a:p>
      </dgm:t>
    </dgm:pt>
    <dgm:pt modelId="{4A1DACB1-126D-42C9-949D-6704747A553C}" type="sibTrans" cxnId="{A1DF3EC3-2E9C-4BEB-B7C1-1181E4118662}">
      <dgm:prSet/>
      <dgm:spPr/>
      <dgm:t>
        <a:bodyPr/>
        <a:lstStyle/>
        <a:p>
          <a:endParaRPr lang="pt-BR"/>
        </a:p>
      </dgm:t>
    </dgm:pt>
    <dgm:pt modelId="{EAFE1B18-3B9F-42F9-9660-2ADD5CD134BD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Maior capacidade de processamento</a:t>
          </a:r>
        </a:p>
      </dgm:t>
    </dgm:pt>
    <dgm:pt modelId="{B5490143-0B90-4A62-92C2-C153C8A40BB1}" type="parTrans" cxnId="{3F6323D6-BD82-4E31-AD5E-6E4F0CE0AF0C}">
      <dgm:prSet/>
      <dgm:spPr/>
      <dgm:t>
        <a:bodyPr/>
        <a:lstStyle/>
        <a:p>
          <a:endParaRPr lang="pt-BR"/>
        </a:p>
      </dgm:t>
    </dgm:pt>
    <dgm:pt modelId="{3DC153F6-36A6-45AC-92F1-E6B786F3CE00}" type="sibTrans" cxnId="{3F6323D6-BD82-4E31-AD5E-6E4F0CE0AF0C}">
      <dgm:prSet/>
      <dgm:spPr/>
      <dgm:t>
        <a:bodyPr/>
        <a:lstStyle/>
        <a:p>
          <a:endParaRPr lang="pt-BR"/>
        </a:p>
      </dgm:t>
    </dgm:pt>
    <dgm:pt modelId="{46317DEC-A773-40C4-A7CA-0FE3613EE9E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Computador Pessoal</a:t>
          </a:r>
        </a:p>
      </dgm:t>
    </dgm:pt>
    <dgm:pt modelId="{175BB656-7CC7-4925-B534-54C404535647}" type="parTrans" cxnId="{2F269F1D-8F10-4984-95B8-D7842ABAAA30}">
      <dgm:prSet/>
      <dgm:spPr/>
      <dgm:t>
        <a:bodyPr/>
        <a:lstStyle/>
        <a:p>
          <a:endParaRPr lang="pt-BR"/>
        </a:p>
      </dgm:t>
    </dgm:pt>
    <dgm:pt modelId="{EECCF751-4A18-4F8C-ABF0-E15426D4B972}" type="sibTrans" cxnId="{2F269F1D-8F10-4984-95B8-D7842ABAAA30}">
      <dgm:prSet/>
      <dgm:spPr/>
      <dgm:t>
        <a:bodyPr/>
        <a:lstStyle/>
        <a:p>
          <a:endParaRPr lang="pt-BR"/>
        </a:p>
      </dgm:t>
    </dgm:pt>
    <dgm:pt modelId="{CB3A4E97-0547-4A2C-9791-342AB240E9FF}" type="pres">
      <dgm:prSet presAssocID="{FCEF4C22-9F52-428D-AA5C-95F48949D6B0}" presName="linearFlow" presStyleCnt="0">
        <dgm:presLayoutVars>
          <dgm:dir/>
          <dgm:resizeHandles val="exact"/>
        </dgm:presLayoutVars>
      </dgm:prSet>
      <dgm:spPr/>
    </dgm:pt>
    <dgm:pt modelId="{03A69A3B-04B9-4924-8A1E-044320D55FB2}" type="pres">
      <dgm:prSet presAssocID="{2A094E8E-70E8-4824-9E48-08993F9937DB}" presName="composite" presStyleCnt="0"/>
      <dgm:spPr/>
    </dgm:pt>
    <dgm:pt modelId="{2997DF16-4959-4C50-9139-FB9EA898A6CD}" type="pres">
      <dgm:prSet presAssocID="{2A094E8E-70E8-4824-9E48-08993F9937DB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25DC9F8-71A8-4302-9EEA-32A1363770E8}" type="pres">
      <dgm:prSet presAssocID="{2A094E8E-70E8-4824-9E48-08993F9937DB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48DC740-8FBA-4DFA-BBD9-C08BA1F8F580}" type="pres">
      <dgm:prSet presAssocID="{190DD231-56D7-46DA-9B19-A5B1489915B9}" presName="spacing" presStyleCnt="0"/>
      <dgm:spPr/>
    </dgm:pt>
    <dgm:pt modelId="{479FE7A2-B5DA-4A22-9FEC-1754F1664C6F}" type="pres">
      <dgm:prSet presAssocID="{3E617853-AC85-4654-AA2D-088CED13C389}" presName="composite" presStyleCnt="0"/>
      <dgm:spPr/>
    </dgm:pt>
    <dgm:pt modelId="{EE77B87C-9A50-457E-8FB5-0CFE36F62901}" type="pres">
      <dgm:prSet presAssocID="{3E617853-AC85-4654-AA2D-088CED13C389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E5DAB08-E945-4E1D-8AAA-C1AE9949E49F}" type="pres">
      <dgm:prSet presAssocID="{3E617853-AC85-4654-AA2D-088CED13C389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7A4932-0ACD-4BDA-B3CF-40F3892043DB}" type="pres">
      <dgm:prSet presAssocID="{4A1DACB1-126D-42C9-949D-6704747A553C}" presName="spacing" presStyleCnt="0"/>
      <dgm:spPr/>
    </dgm:pt>
    <dgm:pt modelId="{A1C378B1-8A6B-493E-90D8-4122E8AE5ADA}" type="pres">
      <dgm:prSet presAssocID="{EAFE1B18-3B9F-42F9-9660-2ADD5CD134BD}" presName="composite" presStyleCnt="0"/>
      <dgm:spPr/>
    </dgm:pt>
    <dgm:pt modelId="{86BE3B07-20B7-4179-95C2-EF80B3F2A6B3}" type="pres">
      <dgm:prSet presAssocID="{EAFE1B18-3B9F-42F9-9660-2ADD5CD134BD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E84E0EB-1B29-4177-91C7-774E472F93D2}" type="pres">
      <dgm:prSet presAssocID="{EAFE1B18-3B9F-42F9-9660-2ADD5CD134B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4CB1E3-DBB8-4058-93DC-B6489D23F538}" type="pres">
      <dgm:prSet presAssocID="{3DC153F6-36A6-45AC-92F1-E6B786F3CE00}" presName="spacing" presStyleCnt="0"/>
      <dgm:spPr/>
    </dgm:pt>
    <dgm:pt modelId="{92F506D1-BB18-498C-895C-CE780F613957}" type="pres">
      <dgm:prSet presAssocID="{46317DEC-A773-40C4-A7CA-0FE3613EE9EC}" presName="composite" presStyleCnt="0"/>
      <dgm:spPr/>
    </dgm:pt>
    <dgm:pt modelId="{0EEFD60B-38E0-4E3E-B8F6-A601C1E2871D}" type="pres">
      <dgm:prSet presAssocID="{46317DEC-A773-40C4-A7CA-0FE3613EE9EC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0B5CA43-587D-462B-B147-308C2A488B0F}" type="pres">
      <dgm:prSet presAssocID="{46317DEC-A773-40C4-A7CA-0FE3613EE9E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B24F222-A335-43AE-8571-5E8A9003B52E}" type="presOf" srcId="{3E617853-AC85-4654-AA2D-088CED13C389}" destId="{DE5DAB08-E945-4E1D-8AAA-C1AE9949E49F}" srcOrd="0" destOrd="0" presId="urn:microsoft.com/office/officeart/2005/8/layout/vList3"/>
    <dgm:cxn modelId="{2F269F1D-8F10-4984-95B8-D7842ABAAA30}" srcId="{FCEF4C22-9F52-428D-AA5C-95F48949D6B0}" destId="{46317DEC-A773-40C4-A7CA-0FE3613EE9EC}" srcOrd="3" destOrd="0" parTransId="{175BB656-7CC7-4925-B534-54C404535647}" sibTransId="{EECCF751-4A18-4F8C-ABF0-E15426D4B972}"/>
    <dgm:cxn modelId="{9F9E84B0-6FD1-46EF-AFAC-A617C1FF1708}" type="presOf" srcId="{EAFE1B18-3B9F-42F9-9660-2ADD5CD134BD}" destId="{CE84E0EB-1B29-4177-91C7-774E472F93D2}" srcOrd="0" destOrd="0" presId="urn:microsoft.com/office/officeart/2005/8/layout/vList3"/>
    <dgm:cxn modelId="{CF3548AE-CE22-45D4-863D-07EC90722126}" type="presOf" srcId="{2A094E8E-70E8-4824-9E48-08993F9937DB}" destId="{425DC9F8-71A8-4302-9EEA-32A1363770E8}" srcOrd="0" destOrd="0" presId="urn:microsoft.com/office/officeart/2005/8/layout/vList3"/>
    <dgm:cxn modelId="{82D60F8C-C4FC-4AF7-967B-F1184CF1CD1E}" srcId="{FCEF4C22-9F52-428D-AA5C-95F48949D6B0}" destId="{2A094E8E-70E8-4824-9E48-08993F9937DB}" srcOrd="0" destOrd="0" parTransId="{08505845-65AF-4CEF-A993-73B5B88001A9}" sibTransId="{190DD231-56D7-46DA-9B19-A5B1489915B9}"/>
    <dgm:cxn modelId="{A1DF3EC3-2E9C-4BEB-B7C1-1181E4118662}" srcId="{FCEF4C22-9F52-428D-AA5C-95F48949D6B0}" destId="{3E617853-AC85-4654-AA2D-088CED13C389}" srcOrd="1" destOrd="0" parTransId="{ACF12A13-ABDE-4288-A8F2-715F5AD9837E}" sibTransId="{4A1DACB1-126D-42C9-949D-6704747A553C}"/>
    <dgm:cxn modelId="{D54F1584-1012-4C5A-A1C9-5FE74801D7D3}" type="presOf" srcId="{FCEF4C22-9F52-428D-AA5C-95F48949D6B0}" destId="{CB3A4E97-0547-4A2C-9791-342AB240E9FF}" srcOrd="0" destOrd="0" presId="urn:microsoft.com/office/officeart/2005/8/layout/vList3"/>
    <dgm:cxn modelId="{3F6323D6-BD82-4E31-AD5E-6E4F0CE0AF0C}" srcId="{FCEF4C22-9F52-428D-AA5C-95F48949D6B0}" destId="{EAFE1B18-3B9F-42F9-9660-2ADD5CD134BD}" srcOrd="2" destOrd="0" parTransId="{B5490143-0B90-4A62-92C2-C153C8A40BB1}" sibTransId="{3DC153F6-36A6-45AC-92F1-E6B786F3CE00}"/>
    <dgm:cxn modelId="{95D6CE0B-C44C-4A38-8FD4-E46686C4FCE2}" type="presOf" srcId="{46317DEC-A773-40C4-A7CA-0FE3613EE9EC}" destId="{10B5CA43-587D-462B-B147-308C2A488B0F}" srcOrd="0" destOrd="0" presId="urn:microsoft.com/office/officeart/2005/8/layout/vList3"/>
    <dgm:cxn modelId="{CE809861-1B66-44CE-99BE-80DC069A7333}" type="presParOf" srcId="{CB3A4E97-0547-4A2C-9791-342AB240E9FF}" destId="{03A69A3B-04B9-4924-8A1E-044320D55FB2}" srcOrd="0" destOrd="0" presId="urn:microsoft.com/office/officeart/2005/8/layout/vList3"/>
    <dgm:cxn modelId="{F7779E40-1933-4249-BC36-834320204C7A}" type="presParOf" srcId="{03A69A3B-04B9-4924-8A1E-044320D55FB2}" destId="{2997DF16-4959-4C50-9139-FB9EA898A6CD}" srcOrd="0" destOrd="0" presId="urn:microsoft.com/office/officeart/2005/8/layout/vList3"/>
    <dgm:cxn modelId="{40485C99-F700-4F8F-8BDA-B3EA86545413}" type="presParOf" srcId="{03A69A3B-04B9-4924-8A1E-044320D55FB2}" destId="{425DC9F8-71A8-4302-9EEA-32A1363770E8}" srcOrd="1" destOrd="0" presId="urn:microsoft.com/office/officeart/2005/8/layout/vList3"/>
    <dgm:cxn modelId="{F99915DD-5780-4B1B-A5FE-7183FED94C52}" type="presParOf" srcId="{CB3A4E97-0547-4A2C-9791-342AB240E9FF}" destId="{348DC740-8FBA-4DFA-BBD9-C08BA1F8F580}" srcOrd="1" destOrd="0" presId="urn:microsoft.com/office/officeart/2005/8/layout/vList3"/>
    <dgm:cxn modelId="{68EC3D63-A905-41C7-B4BD-D0A2102043BD}" type="presParOf" srcId="{CB3A4E97-0547-4A2C-9791-342AB240E9FF}" destId="{479FE7A2-B5DA-4A22-9FEC-1754F1664C6F}" srcOrd="2" destOrd="0" presId="urn:microsoft.com/office/officeart/2005/8/layout/vList3"/>
    <dgm:cxn modelId="{024A6625-8616-4A92-BFC4-5901FED7216E}" type="presParOf" srcId="{479FE7A2-B5DA-4A22-9FEC-1754F1664C6F}" destId="{EE77B87C-9A50-457E-8FB5-0CFE36F62901}" srcOrd="0" destOrd="0" presId="urn:microsoft.com/office/officeart/2005/8/layout/vList3"/>
    <dgm:cxn modelId="{A15521E8-EEF4-449C-966F-116AD0CD9C35}" type="presParOf" srcId="{479FE7A2-B5DA-4A22-9FEC-1754F1664C6F}" destId="{DE5DAB08-E945-4E1D-8AAA-C1AE9949E49F}" srcOrd="1" destOrd="0" presId="urn:microsoft.com/office/officeart/2005/8/layout/vList3"/>
    <dgm:cxn modelId="{886FC683-BA9C-4FDF-B49A-A68F7CA459F9}" type="presParOf" srcId="{CB3A4E97-0547-4A2C-9791-342AB240E9FF}" destId="{597A4932-0ACD-4BDA-B3CF-40F3892043DB}" srcOrd="3" destOrd="0" presId="urn:microsoft.com/office/officeart/2005/8/layout/vList3"/>
    <dgm:cxn modelId="{DB8CACB1-8DA8-45A5-A30F-19C3435CF23B}" type="presParOf" srcId="{CB3A4E97-0547-4A2C-9791-342AB240E9FF}" destId="{A1C378B1-8A6B-493E-90D8-4122E8AE5ADA}" srcOrd="4" destOrd="0" presId="urn:microsoft.com/office/officeart/2005/8/layout/vList3"/>
    <dgm:cxn modelId="{80814AA0-9B19-41B1-9BDF-F4448597A734}" type="presParOf" srcId="{A1C378B1-8A6B-493E-90D8-4122E8AE5ADA}" destId="{86BE3B07-20B7-4179-95C2-EF80B3F2A6B3}" srcOrd="0" destOrd="0" presId="urn:microsoft.com/office/officeart/2005/8/layout/vList3"/>
    <dgm:cxn modelId="{54E56BDB-FB31-441F-BA96-B4B74E9C5D1A}" type="presParOf" srcId="{A1C378B1-8A6B-493E-90D8-4122E8AE5ADA}" destId="{CE84E0EB-1B29-4177-91C7-774E472F93D2}" srcOrd="1" destOrd="0" presId="urn:microsoft.com/office/officeart/2005/8/layout/vList3"/>
    <dgm:cxn modelId="{FC8899DF-1775-4B9B-9DDF-D7A8651566BD}" type="presParOf" srcId="{CB3A4E97-0547-4A2C-9791-342AB240E9FF}" destId="{F34CB1E3-DBB8-4058-93DC-B6489D23F538}" srcOrd="5" destOrd="0" presId="urn:microsoft.com/office/officeart/2005/8/layout/vList3"/>
    <dgm:cxn modelId="{CEE78653-31D6-4D0B-881E-C20A2647CA45}" type="presParOf" srcId="{CB3A4E97-0547-4A2C-9791-342AB240E9FF}" destId="{92F506D1-BB18-498C-895C-CE780F613957}" srcOrd="6" destOrd="0" presId="urn:microsoft.com/office/officeart/2005/8/layout/vList3"/>
    <dgm:cxn modelId="{24F56B36-D26D-4A21-B26F-2B03491E953E}" type="presParOf" srcId="{92F506D1-BB18-498C-895C-CE780F613957}" destId="{0EEFD60B-38E0-4E3E-B8F6-A601C1E2871D}" srcOrd="0" destOrd="0" presId="urn:microsoft.com/office/officeart/2005/8/layout/vList3"/>
    <dgm:cxn modelId="{9F8C4E12-1E76-44D0-924F-989876B799D8}" type="presParOf" srcId="{92F506D1-BB18-498C-895C-CE780F613957}" destId="{10B5CA43-587D-462B-B147-308C2A488B0F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1B3089-1ABA-4513-850E-7D6421B7841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5A50BA-2084-4EF4-A147-9B9F6DD626D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Softwares integrados</a:t>
          </a:r>
          <a:endParaRPr lang="pt-BR" dirty="0"/>
        </a:p>
      </dgm:t>
    </dgm:pt>
    <dgm:pt modelId="{C76D8EF8-D48F-4CB8-93EE-C1A2007954A6}" type="parTrans" cxnId="{E2FF449B-5B43-4BC0-9BC9-61B6B120E5EA}">
      <dgm:prSet/>
      <dgm:spPr/>
      <dgm:t>
        <a:bodyPr/>
        <a:lstStyle/>
        <a:p>
          <a:endParaRPr lang="pt-BR"/>
        </a:p>
      </dgm:t>
    </dgm:pt>
    <dgm:pt modelId="{AC947411-C494-4FDA-8E23-32FC8F08027C}" type="sibTrans" cxnId="{E2FF449B-5B43-4BC0-9BC9-61B6B120E5EA}">
      <dgm:prSet/>
      <dgm:spPr/>
      <dgm:t>
        <a:bodyPr/>
        <a:lstStyle/>
        <a:p>
          <a:endParaRPr lang="pt-BR"/>
        </a:p>
      </dgm:t>
    </dgm:pt>
    <dgm:pt modelId="{7A9A2138-05EF-4EB5-9448-9362003BAB26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Processadores de textos</a:t>
          </a:r>
          <a:endParaRPr lang="pt-BR" dirty="0"/>
        </a:p>
      </dgm:t>
    </dgm:pt>
    <dgm:pt modelId="{F8AC6718-882F-49B3-A2A7-BD1B3844B021}" type="parTrans" cxnId="{482CA0B5-867B-4A19-9931-FAD2A5253596}">
      <dgm:prSet/>
      <dgm:spPr/>
      <dgm:t>
        <a:bodyPr/>
        <a:lstStyle/>
        <a:p>
          <a:endParaRPr lang="pt-BR"/>
        </a:p>
      </dgm:t>
    </dgm:pt>
    <dgm:pt modelId="{2CD1BB77-FEC4-4263-A173-964F667FDA74}" type="sibTrans" cxnId="{482CA0B5-867B-4A19-9931-FAD2A5253596}">
      <dgm:prSet/>
      <dgm:spPr/>
      <dgm:t>
        <a:bodyPr/>
        <a:lstStyle/>
        <a:p>
          <a:endParaRPr lang="pt-BR"/>
        </a:p>
      </dgm:t>
    </dgm:pt>
    <dgm:pt modelId="{A682EEDF-B6C7-42BF-B268-4E6C9AB50A0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Planilhas eletrônicas</a:t>
          </a:r>
          <a:endParaRPr lang="pt-BR" dirty="0"/>
        </a:p>
      </dgm:t>
    </dgm:pt>
    <dgm:pt modelId="{D060F8D9-D9E1-433F-B7C8-153736BB0218}" type="parTrans" cxnId="{5FFF0549-46E8-42FB-B41E-21CD63DCD69C}">
      <dgm:prSet/>
      <dgm:spPr/>
      <dgm:t>
        <a:bodyPr/>
        <a:lstStyle/>
        <a:p>
          <a:endParaRPr lang="pt-BR"/>
        </a:p>
      </dgm:t>
    </dgm:pt>
    <dgm:pt modelId="{D0E97149-2464-42B5-A065-7B287C69503F}" type="sibTrans" cxnId="{5FFF0549-46E8-42FB-B41E-21CD63DCD69C}">
      <dgm:prSet/>
      <dgm:spPr/>
      <dgm:t>
        <a:bodyPr/>
        <a:lstStyle/>
        <a:p>
          <a:endParaRPr lang="pt-BR"/>
        </a:p>
      </dgm:t>
    </dgm:pt>
    <dgm:pt modelId="{87668059-00ED-445E-A016-BA92F7E52283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Banco de dados</a:t>
          </a:r>
          <a:endParaRPr lang="pt-BR" dirty="0"/>
        </a:p>
      </dgm:t>
    </dgm:pt>
    <dgm:pt modelId="{E1139903-BB24-4702-975F-C347D5732D4F}" type="parTrans" cxnId="{F641AC66-3C50-461F-8B11-39B8846AAFFA}">
      <dgm:prSet/>
      <dgm:spPr/>
      <dgm:t>
        <a:bodyPr/>
        <a:lstStyle/>
        <a:p>
          <a:endParaRPr lang="pt-BR"/>
        </a:p>
      </dgm:t>
    </dgm:pt>
    <dgm:pt modelId="{F46B7060-6FCC-43A7-9815-CFBB1C90693A}" type="sibTrans" cxnId="{F641AC66-3C50-461F-8B11-39B8846AAFFA}">
      <dgm:prSet/>
      <dgm:spPr/>
      <dgm:t>
        <a:bodyPr/>
        <a:lstStyle/>
        <a:p>
          <a:endParaRPr lang="pt-BR"/>
        </a:p>
      </dgm:t>
    </dgm:pt>
    <dgm:pt modelId="{1B28F602-5394-4169-B25F-2F7B6C1E4F3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Gráficos</a:t>
          </a:r>
          <a:endParaRPr lang="pt-BR" dirty="0"/>
        </a:p>
      </dgm:t>
    </dgm:pt>
    <dgm:pt modelId="{6302104B-DDA3-49A0-B264-D1DE3EAF0751}" type="parTrans" cxnId="{A094C2E2-AE47-4367-8940-912B864F01ED}">
      <dgm:prSet/>
      <dgm:spPr/>
      <dgm:t>
        <a:bodyPr/>
        <a:lstStyle/>
        <a:p>
          <a:endParaRPr lang="pt-BR"/>
        </a:p>
      </dgm:t>
    </dgm:pt>
    <dgm:pt modelId="{A16B0C4F-919D-40F9-A754-EF883C701F30}" type="sibTrans" cxnId="{A094C2E2-AE47-4367-8940-912B864F01ED}">
      <dgm:prSet/>
      <dgm:spPr/>
      <dgm:t>
        <a:bodyPr/>
        <a:lstStyle/>
        <a:p>
          <a:endParaRPr lang="pt-BR"/>
        </a:p>
      </dgm:t>
    </dgm:pt>
    <dgm:pt modelId="{403CC22D-EBE9-4E79-A330-1C052CD6428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Gerenciadores de Comunicação</a:t>
          </a:r>
          <a:endParaRPr lang="pt-BR" dirty="0"/>
        </a:p>
      </dgm:t>
    </dgm:pt>
    <dgm:pt modelId="{738BDC63-9C22-413A-A0F7-9EFAFEA7B7CD}" type="parTrans" cxnId="{1B2DF978-8BD1-4092-B8EA-0E7271E2F36C}">
      <dgm:prSet/>
      <dgm:spPr/>
      <dgm:t>
        <a:bodyPr/>
        <a:lstStyle/>
        <a:p>
          <a:endParaRPr lang="pt-BR"/>
        </a:p>
      </dgm:t>
    </dgm:pt>
    <dgm:pt modelId="{12E3365D-5260-43F9-9E6A-019EDC68E74A}" type="sibTrans" cxnId="{1B2DF978-8BD1-4092-B8EA-0E7271E2F36C}">
      <dgm:prSet/>
      <dgm:spPr/>
      <dgm:t>
        <a:bodyPr/>
        <a:lstStyle/>
        <a:p>
          <a:endParaRPr lang="pt-BR"/>
        </a:p>
      </dgm:t>
    </dgm:pt>
    <dgm:pt modelId="{7E6D4577-D05C-4C52-A0C9-757CF159EBB7}" type="pres">
      <dgm:prSet presAssocID="{5C1B3089-1ABA-4513-850E-7D6421B78410}" presName="linearFlow" presStyleCnt="0">
        <dgm:presLayoutVars>
          <dgm:dir/>
          <dgm:resizeHandles val="exact"/>
        </dgm:presLayoutVars>
      </dgm:prSet>
      <dgm:spPr/>
    </dgm:pt>
    <dgm:pt modelId="{582E28BE-9BFE-42DB-9492-EBEB5F4D5334}" type="pres">
      <dgm:prSet presAssocID="{F35A50BA-2084-4EF4-A147-9B9F6DD626D7}" presName="composite" presStyleCnt="0"/>
      <dgm:spPr/>
    </dgm:pt>
    <dgm:pt modelId="{BA4E4D4F-919E-4778-89C3-A994A9366966}" type="pres">
      <dgm:prSet presAssocID="{F35A50BA-2084-4EF4-A147-9B9F6DD626D7}" presName="imgShp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69E2E09-0CEA-42AA-9E0C-05174587FCDC}" type="pres">
      <dgm:prSet presAssocID="{F35A50BA-2084-4EF4-A147-9B9F6DD626D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8E26B2B-1484-4CFE-A3FE-66BD6A954582}" type="pres">
      <dgm:prSet presAssocID="{AC947411-C494-4FDA-8E23-32FC8F08027C}" presName="spacing" presStyleCnt="0"/>
      <dgm:spPr/>
    </dgm:pt>
    <dgm:pt modelId="{8BB9C18F-DA05-4E91-B6D4-3435AF1DC696}" type="pres">
      <dgm:prSet presAssocID="{7A9A2138-05EF-4EB5-9448-9362003BAB26}" presName="composite" presStyleCnt="0"/>
      <dgm:spPr/>
    </dgm:pt>
    <dgm:pt modelId="{45CF9271-F5B0-4FBC-B3BD-30752C2270FD}" type="pres">
      <dgm:prSet presAssocID="{7A9A2138-05EF-4EB5-9448-9362003BAB26}" presName="imgShp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EC5DB34-106B-477B-BC05-165D72722C7B}" type="pres">
      <dgm:prSet presAssocID="{7A9A2138-05EF-4EB5-9448-9362003BAB26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E9733EB-2FFD-4A3F-8D37-FE9F44B7DF37}" type="pres">
      <dgm:prSet presAssocID="{2CD1BB77-FEC4-4263-A173-964F667FDA74}" presName="spacing" presStyleCnt="0"/>
      <dgm:spPr/>
    </dgm:pt>
    <dgm:pt modelId="{DC92EE80-4DC7-4451-9FD3-06F0C860B766}" type="pres">
      <dgm:prSet presAssocID="{A682EEDF-B6C7-42BF-B268-4E6C9AB50A0C}" presName="composite" presStyleCnt="0"/>
      <dgm:spPr/>
    </dgm:pt>
    <dgm:pt modelId="{60F29390-98EC-43EF-BF2D-772AB6BDC15A}" type="pres">
      <dgm:prSet presAssocID="{A682EEDF-B6C7-42BF-B268-4E6C9AB50A0C}" presName="imgShp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7978CB7-9B4B-4FDF-A349-829139E7A0F0}" type="pres">
      <dgm:prSet presAssocID="{A682EEDF-B6C7-42BF-B268-4E6C9AB50A0C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6359C9-AE55-4429-AC60-04BB8918E09E}" type="pres">
      <dgm:prSet presAssocID="{D0E97149-2464-42B5-A065-7B287C69503F}" presName="spacing" presStyleCnt="0"/>
      <dgm:spPr/>
    </dgm:pt>
    <dgm:pt modelId="{83E67AA4-241D-4561-B1A1-B9B9B8F8490A}" type="pres">
      <dgm:prSet presAssocID="{87668059-00ED-445E-A016-BA92F7E52283}" presName="composite" presStyleCnt="0"/>
      <dgm:spPr/>
    </dgm:pt>
    <dgm:pt modelId="{884C3417-45F6-48E6-8235-C2E9EF51FF0F}" type="pres">
      <dgm:prSet presAssocID="{87668059-00ED-445E-A016-BA92F7E52283}" presName="imgShp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6153F0-12BF-47A1-958C-078D47F354E8}" type="pres">
      <dgm:prSet presAssocID="{87668059-00ED-445E-A016-BA92F7E52283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D9866C6-94A9-4AD4-B20C-925A384311A4}" type="pres">
      <dgm:prSet presAssocID="{F46B7060-6FCC-43A7-9815-CFBB1C90693A}" presName="spacing" presStyleCnt="0"/>
      <dgm:spPr/>
    </dgm:pt>
    <dgm:pt modelId="{F71B7629-7174-4445-8893-AE6FC924EFD3}" type="pres">
      <dgm:prSet presAssocID="{1B28F602-5394-4169-B25F-2F7B6C1E4F37}" presName="composite" presStyleCnt="0"/>
      <dgm:spPr/>
    </dgm:pt>
    <dgm:pt modelId="{F91D4B27-F926-492C-BFC7-15602097B8FB}" type="pres">
      <dgm:prSet presAssocID="{1B28F602-5394-4169-B25F-2F7B6C1E4F37}" presName="imgShp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8258019E-B934-4A2A-8029-0D380AD56CDB}" type="pres">
      <dgm:prSet presAssocID="{1B28F602-5394-4169-B25F-2F7B6C1E4F37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924088-74A8-4580-B71A-100B82454B1F}" type="pres">
      <dgm:prSet presAssocID="{A16B0C4F-919D-40F9-A754-EF883C701F30}" presName="spacing" presStyleCnt="0"/>
      <dgm:spPr/>
    </dgm:pt>
    <dgm:pt modelId="{9B25178B-C4C6-4DC8-8049-A1BB506DE2EF}" type="pres">
      <dgm:prSet presAssocID="{403CC22D-EBE9-4E79-A330-1C052CD6428A}" presName="composite" presStyleCnt="0"/>
      <dgm:spPr/>
    </dgm:pt>
    <dgm:pt modelId="{83B82AFF-C06E-4A1A-BAC5-E39774DC700A}" type="pres">
      <dgm:prSet presAssocID="{403CC22D-EBE9-4E79-A330-1C052CD6428A}" presName="imgShp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D27C92B-9A3D-4737-9F6C-DE36CBA58171}" type="pres">
      <dgm:prSet presAssocID="{403CC22D-EBE9-4E79-A330-1C052CD6428A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375467-911A-4AD9-81ED-E3CA5D70FC54}" type="presOf" srcId="{403CC22D-EBE9-4E79-A330-1C052CD6428A}" destId="{1D27C92B-9A3D-4737-9F6C-DE36CBA58171}" srcOrd="0" destOrd="0" presId="urn:microsoft.com/office/officeart/2005/8/layout/vList3"/>
    <dgm:cxn modelId="{E2FF449B-5B43-4BC0-9BC9-61B6B120E5EA}" srcId="{5C1B3089-1ABA-4513-850E-7D6421B78410}" destId="{F35A50BA-2084-4EF4-A147-9B9F6DD626D7}" srcOrd="0" destOrd="0" parTransId="{C76D8EF8-D48F-4CB8-93EE-C1A2007954A6}" sibTransId="{AC947411-C494-4FDA-8E23-32FC8F08027C}"/>
    <dgm:cxn modelId="{FDC2E9AF-2450-4D60-8C91-64FF8D897EF5}" type="presOf" srcId="{1B28F602-5394-4169-B25F-2F7B6C1E4F37}" destId="{8258019E-B934-4A2A-8029-0D380AD56CDB}" srcOrd="0" destOrd="0" presId="urn:microsoft.com/office/officeart/2005/8/layout/vList3"/>
    <dgm:cxn modelId="{A094C2E2-AE47-4367-8940-912B864F01ED}" srcId="{5C1B3089-1ABA-4513-850E-7D6421B78410}" destId="{1B28F602-5394-4169-B25F-2F7B6C1E4F37}" srcOrd="4" destOrd="0" parTransId="{6302104B-DDA3-49A0-B264-D1DE3EAF0751}" sibTransId="{A16B0C4F-919D-40F9-A754-EF883C701F30}"/>
    <dgm:cxn modelId="{2DD9953C-74CD-4191-AB5D-7E5ED90A1A27}" type="presOf" srcId="{5C1B3089-1ABA-4513-850E-7D6421B78410}" destId="{7E6D4577-D05C-4C52-A0C9-757CF159EBB7}" srcOrd="0" destOrd="0" presId="urn:microsoft.com/office/officeart/2005/8/layout/vList3"/>
    <dgm:cxn modelId="{1B2DF978-8BD1-4092-B8EA-0E7271E2F36C}" srcId="{5C1B3089-1ABA-4513-850E-7D6421B78410}" destId="{403CC22D-EBE9-4E79-A330-1C052CD6428A}" srcOrd="5" destOrd="0" parTransId="{738BDC63-9C22-413A-A0F7-9EFAFEA7B7CD}" sibTransId="{12E3365D-5260-43F9-9E6A-019EDC68E74A}"/>
    <dgm:cxn modelId="{91DE503F-AA58-4589-B28F-55000C8132CC}" type="presOf" srcId="{87668059-00ED-445E-A016-BA92F7E52283}" destId="{8D6153F0-12BF-47A1-958C-078D47F354E8}" srcOrd="0" destOrd="0" presId="urn:microsoft.com/office/officeart/2005/8/layout/vList3"/>
    <dgm:cxn modelId="{482CA0B5-867B-4A19-9931-FAD2A5253596}" srcId="{5C1B3089-1ABA-4513-850E-7D6421B78410}" destId="{7A9A2138-05EF-4EB5-9448-9362003BAB26}" srcOrd="1" destOrd="0" parTransId="{F8AC6718-882F-49B3-A2A7-BD1B3844B021}" sibTransId="{2CD1BB77-FEC4-4263-A173-964F667FDA74}"/>
    <dgm:cxn modelId="{5FFF0549-46E8-42FB-B41E-21CD63DCD69C}" srcId="{5C1B3089-1ABA-4513-850E-7D6421B78410}" destId="{A682EEDF-B6C7-42BF-B268-4E6C9AB50A0C}" srcOrd="2" destOrd="0" parTransId="{D060F8D9-D9E1-433F-B7C8-153736BB0218}" sibTransId="{D0E97149-2464-42B5-A065-7B287C69503F}"/>
    <dgm:cxn modelId="{F641AC66-3C50-461F-8B11-39B8846AAFFA}" srcId="{5C1B3089-1ABA-4513-850E-7D6421B78410}" destId="{87668059-00ED-445E-A016-BA92F7E52283}" srcOrd="3" destOrd="0" parTransId="{E1139903-BB24-4702-975F-C347D5732D4F}" sibTransId="{F46B7060-6FCC-43A7-9815-CFBB1C90693A}"/>
    <dgm:cxn modelId="{0A624C7E-6BF8-4D01-8B8E-ADCE426EC0BE}" type="presOf" srcId="{F35A50BA-2084-4EF4-A147-9B9F6DD626D7}" destId="{669E2E09-0CEA-42AA-9E0C-05174587FCDC}" srcOrd="0" destOrd="0" presId="urn:microsoft.com/office/officeart/2005/8/layout/vList3"/>
    <dgm:cxn modelId="{C0CDB956-966D-4393-90E3-1666B294A16D}" type="presOf" srcId="{7A9A2138-05EF-4EB5-9448-9362003BAB26}" destId="{CEC5DB34-106B-477B-BC05-165D72722C7B}" srcOrd="0" destOrd="0" presId="urn:microsoft.com/office/officeart/2005/8/layout/vList3"/>
    <dgm:cxn modelId="{9C271D9F-1749-4E48-B79A-609FF573135D}" type="presOf" srcId="{A682EEDF-B6C7-42BF-B268-4E6C9AB50A0C}" destId="{A7978CB7-9B4B-4FDF-A349-829139E7A0F0}" srcOrd="0" destOrd="0" presId="urn:microsoft.com/office/officeart/2005/8/layout/vList3"/>
    <dgm:cxn modelId="{052C3549-CC1E-44AC-AB55-FE4268F5AE1B}" type="presParOf" srcId="{7E6D4577-D05C-4C52-A0C9-757CF159EBB7}" destId="{582E28BE-9BFE-42DB-9492-EBEB5F4D5334}" srcOrd="0" destOrd="0" presId="urn:microsoft.com/office/officeart/2005/8/layout/vList3"/>
    <dgm:cxn modelId="{86D9690D-3286-437B-9949-1C418B7AAC7E}" type="presParOf" srcId="{582E28BE-9BFE-42DB-9492-EBEB5F4D5334}" destId="{BA4E4D4F-919E-4778-89C3-A994A9366966}" srcOrd="0" destOrd="0" presId="urn:microsoft.com/office/officeart/2005/8/layout/vList3"/>
    <dgm:cxn modelId="{7E83CA60-7FAC-4069-9AF6-D12B659B3E13}" type="presParOf" srcId="{582E28BE-9BFE-42DB-9492-EBEB5F4D5334}" destId="{669E2E09-0CEA-42AA-9E0C-05174587FCDC}" srcOrd="1" destOrd="0" presId="urn:microsoft.com/office/officeart/2005/8/layout/vList3"/>
    <dgm:cxn modelId="{9A548799-9878-423D-A17C-4A8D185A7FE3}" type="presParOf" srcId="{7E6D4577-D05C-4C52-A0C9-757CF159EBB7}" destId="{98E26B2B-1484-4CFE-A3FE-66BD6A954582}" srcOrd="1" destOrd="0" presId="urn:microsoft.com/office/officeart/2005/8/layout/vList3"/>
    <dgm:cxn modelId="{D7E160ED-113E-4B5B-B3DA-EA9704C883C9}" type="presParOf" srcId="{7E6D4577-D05C-4C52-A0C9-757CF159EBB7}" destId="{8BB9C18F-DA05-4E91-B6D4-3435AF1DC696}" srcOrd="2" destOrd="0" presId="urn:microsoft.com/office/officeart/2005/8/layout/vList3"/>
    <dgm:cxn modelId="{F81E8C11-1D2B-47C4-A1A3-8FE05C9ACDF6}" type="presParOf" srcId="{8BB9C18F-DA05-4E91-B6D4-3435AF1DC696}" destId="{45CF9271-F5B0-4FBC-B3BD-30752C2270FD}" srcOrd="0" destOrd="0" presId="urn:microsoft.com/office/officeart/2005/8/layout/vList3"/>
    <dgm:cxn modelId="{8BE5EDF7-322D-42FC-A0F3-44AE14EF9EF5}" type="presParOf" srcId="{8BB9C18F-DA05-4E91-B6D4-3435AF1DC696}" destId="{CEC5DB34-106B-477B-BC05-165D72722C7B}" srcOrd="1" destOrd="0" presId="urn:microsoft.com/office/officeart/2005/8/layout/vList3"/>
    <dgm:cxn modelId="{249D17D5-D374-4165-B332-D46C566565D8}" type="presParOf" srcId="{7E6D4577-D05C-4C52-A0C9-757CF159EBB7}" destId="{BE9733EB-2FFD-4A3F-8D37-FE9F44B7DF37}" srcOrd="3" destOrd="0" presId="urn:microsoft.com/office/officeart/2005/8/layout/vList3"/>
    <dgm:cxn modelId="{B573D955-3C22-41F1-8A21-CCD75A3FA073}" type="presParOf" srcId="{7E6D4577-D05C-4C52-A0C9-757CF159EBB7}" destId="{DC92EE80-4DC7-4451-9FD3-06F0C860B766}" srcOrd="4" destOrd="0" presId="urn:microsoft.com/office/officeart/2005/8/layout/vList3"/>
    <dgm:cxn modelId="{C2906B8C-1D82-42BE-AED0-57A1E3FED402}" type="presParOf" srcId="{DC92EE80-4DC7-4451-9FD3-06F0C860B766}" destId="{60F29390-98EC-43EF-BF2D-772AB6BDC15A}" srcOrd="0" destOrd="0" presId="urn:microsoft.com/office/officeart/2005/8/layout/vList3"/>
    <dgm:cxn modelId="{04E4A85A-87C9-405D-B697-6C3DF1F8E965}" type="presParOf" srcId="{DC92EE80-4DC7-4451-9FD3-06F0C860B766}" destId="{A7978CB7-9B4B-4FDF-A349-829139E7A0F0}" srcOrd="1" destOrd="0" presId="urn:microsoft.com/office/officeart/2005/8/layout/vList3"/>
    <dgm:cxn modelId="{F0451C74-9348-4468-994C-DD06504303FA}" type="presParOf" srcId="{7E6D4577-D05C-4C52-A0C9-757CF159EBB7}" destId="{0C6359C9-AE55-4429-AC60-04BB8918E09E}" srcOrd="5" destOrd="0" presId="urn:microsoft.com/office/officeart/2005/8/layout/vList3"/>
    <dgm:cxn modelId="{2A0573E4-5622-491C-8A6A-5D46B91D6B3B}" type="presParOf" srcId="{7E6D4577-D05C-4C52-A0C9-757CF159EBB7}" destId="{83E67AA4-241D-4561-B1A1-B9B9B8F8490A}" srcOrd="6" destOrd="0" presId="urn:microsoft.com/office/officeart/2005/8/layout/vList3"/>
    <dgm:cxn modelId="{ECC48F08-4606-45CF-93F3-4BBCAF4B4F37}" type="presParOf" srcId="{83E67AA4-241D-4561-B1A1-B9B9B8F8490A}" destId="{884C3417-45F6-48E6-8235-C2E9EF51FF0F}" srcOrd="0" destOrd="0" presId="urn:microsoft.com/office/officeart/2005/8/layout/vList3"/>
    <dgm:cxn modelId="{E98512BB-4356-42AE-B051-2149A0078BE3}" type="presParOf" srcId="{83E67AA4-241D-4561-B1A1-B9B9B8F8490A}" destId="{8D6153F0-12BF-47A1-958C-078D47F354E8}" srcOrd="1" destOrd="0" presId="urn:microsoft.com/office/officeart/2005/8/layout/vList3"/>
    <dgm:cxn modelId="{5A5D3FF8-B9F5-42EC-BA0E-0C06A6B96F11}" type="presParOf" srcId="{7E6D4577-D05C-4C52-A0C9-757CF159EBB7}" destId="{7D9866C6-94A9-4AD4-B20C-925A384311A4}" srcOrd="7" destOrd="0" presId="urn:microsoft.com/office/officeart/2005/8/layout/vList3"/>
    <dgm:cxn modelId="{F39E8154-CD9B-4FD5-B5FF-D182F118C373}" type="presParOf" srcId="{7E6D4577-D05C-4C52-A0C9-757CF159EBB7}" destId="{F71B7629-7174-4445-8893-AE6FC924EFD3}" srcOrd="8" destOrd="0" presId="urn:microsoft.com/office/officeart/2005/8/layout/vList3"/>
    <dgm:cxn modelId="{F7979FC6-E383-4DA9-A843-6ABA8BA1E85F}" type="presParOf" srcId="{F71B7629-7174-4445-8893-AE6FC924EFD3}" destId="{F91D4B27-F926-492C-BFC7-15602097B8FB}" srcOrd="0" destOrd="0" presId="urn:microsoft.com/office/officeart/2005/8/layout/vList3"/>
    <dgm:cxn modelId="{73525BAA-1C4B-49E2-A324-15F0151559CA}" type="presParOf" srcId="{F71B7629-7174-4445-8893-AE6FC924EFD3}" destId="{8258019E-B934-4A2A-8029-0D380AD56CDB}" srcOrd="1" destOrd="0" presId="urn:microsoft.com/office/officeart/2005/8/layout/vList3"/>
    <dgm:cxn modelId="{BB06C85E-B34B-443D-8751-4CF4D416EFD1}" type="presParOf" srcId="{7E6D4577-D05C-4C52-A0C9-757CF159EBB7}" destId="{0F924088-74A8-4580-B71A-100B82454B1F}" srcOrd="9" destOrd="0" presId="urn:microsoft.com/office/officeart/2005/8/layout/vList3"/>
    <dgm:cxn modelId="{4DF910A7-96C5-43C3-82A0-7EC7D7E8543C}" type="presParOf" srcId="{7E6D4577-D05C-4C52-A0C9-757CF159EBB7}" destId="{9B25178B-C4C6-4DC8-8049-A1BB506DE2EF}" srcOrd="10" destOrd="0" presId="urn:microsoft.com/office/officeart/2005/8/layout/vList3"/>
    <dgm:cxn modelId="{4F31BA39-36DF-400F-9938-67FE753F6D9A}" type="presParOf" srcId="{9B25178B-C4C6-4DC8-8049-A1BB506DE2EF}" destId="{83B82AFF-C06E-4A1A-BAC5-E39774DC700A}" srcOrd="0" destOrd="0" presId="urn:microsoft.com/office/officeart/2005/8/layout/vList3"/>
    <dgm:cxn modelId="{99BFC394-B5A3-45FE-A1D5-8285BB424C99}" type="presParOf" srcId="{9B25178B-C4C6-4DC8-8049-A1BB506DE2EF}" destId="{1D27C92B-9A3D-4737-9F6C-DE36CBA5817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F40680-F4D8-4586-8524-7FCCE0EA60E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BD86054-330F-4AF4-9924-579F5A19723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err="1" smtClean="0"/>
            <a:t>Super</a:t>
          </a:r>
          <a:r>
            <a:rPr lang="pt-BR" dirty="0" smtClean="0"/>
            <a:t> Computadores</a:t>
          </a:r>
          <a:endParaRPr lang="pt-BR" dirty="0"/>
        </a:p>
      </dgm:t>
    </dgm:pt>
    <dgm:pt modelId="{9184FB85-7126-414E-9188-321CB30FD6FA}" type="parTrans" cxnId="{1D6338BB-8AAE-4A4D-A856-5BE6C843393E}">
      <dgm:prSet/>
      <dgm:spPr/>
      <dgm:t>
        <a:bodyPr/>
        <a:lstStyle/>
        <a:p>
          <a:endParaRPr lang="pt-BR"/>
        </a:p>
      </dgm:t>
    </dgm:pt>
    <dgm:pt modelId="{F58C329E-8E17-482C-86FC-8F5F987DE919}" type="sibTrans" cxnId="{1D6338BB-8AAE-4A4D-A856-5BE6C843393E}">
      <dgm:prSet/>
      <dgm:spPr/>
      <dgm:t>
        <a:bodyPr/>
        <a:lstStyle/>
        <a:p>
          <a:endParaRPr lang="pt-BR"/>
        </a:p>
      </dgm:t>
    </dgm:pt>
    <dgm:pt modelId="{06D78E86-C25A-4954-9B0B-20380D0EC4F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Robótica</a:t>
          </a:r>
          <a:endParaRPr lang="pt-BR" dirty="0"/>
        </a:p>
      </dgm:t>
    </dgm:pt>
    <dgm:pt modelId="{1AEEAC90-05B6-41FE-AA93-4B274E54284D}" type="parTrans" cxnId="{0AF7D600-8F9D-417D-B3F5-80C790140731}">
      <dgm:prSet/>
      <dgm:spPr/>
      <dgm:t>
        <a:bodyPr/>
        <a:lstStyle/>
        <a:p>
          <a:endParaRPr lang="pt-BR"/>
        </a:p>
      </dgm:t>
    </dgm:pt>
    <dgm:pt modelId="{297E884D-2471-469D-A247-66378A14A295}" type="sibTrans" cxnId="{0AF7D600-8F9D-417D-B3F5-80C790140731}">
      <dgm:prSet/>
      <dgm:spPr/>
      <dgm:t>
        <a:bodyPr/>
        <a:lstStyle/>
        <a:p>
          <a:endParaRPr lang="pt-BR"/>
        </a:p>
      </dgm:t>
    </dgm:pt>
    <dgm:pt modelId="{90342A72-22BC-4CAC-A349-193E338258F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Imagem virtual</a:t>
          </a:r>
          <a:endParaRPr lang="pt-BR" dirty="0"/>
        </a:p>
      </dgm:t>
    </dgm:pt>
    <dgm:pt modelId="{D558575C-6CA3-490F-B8C4-959AB626F3AB}" type="parTrans" cxnId="{315E8D85-2560-40E5-925A-059EA8482C9D}">
      <dgm:prSet/>
      <dgm:spPr/>
      <dgm:t>
        <a:bodyPr/>
        <a:lstStyle/>
        <a:p>
          <a:endParaRPr lang="pt-BR"/>
        </a:p>
      </dgm:t>
    </dgm:pt>
    <dgm:pt modelId="{90B3B230-2EFC-4E6A-9076-4A8148E5FE4C}" type="sibTrans" cxnId="{315E8D85-2560-40E5-925A-059EA8482C9D}">
      <dgm:prSet/>
      <dgm:spPr/>
      <dgm:t>
        <a:bodyPr/>
        <a:lstStyle/>
        <a:p>
          <a:endParaRPr lang="pt-BR"/>
        </a:p>
      </dgm:t>
    </dgm:pt>
    <dgm:pt modelId="{E405C1FF-A7DC-4802-A644-21DA3A6C4FC3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Multimídia</a:t>
          </a:r>
          <a:endParaRPr lang="pt-BR" dirty="0"/>
        </a:p>
      </dgm:t>
    </dgm:pt>
    <dgm:pt modelId="{ECFB85F2-4736-4A49-AB75-7FB6DB6BA49D}" type="parTrans" cxnId="{720181B8-09FC-4F4F-B79C-CA20EBB683FD}">
      <dgm:prSet/>
      <dgm:spPr/>
      <dgm:t>
        <a:bodyPr/>
        <a:lstStyle/>
        <a:p>
          <a:endParaRPr lang="pt-BR"/>
        </a:p>
      </dgm:t>
    </dgm:pt>
    <dgm:pt modelId="{1A988D4A-5A03-47AB-ABDE-CCA0AC2E1FE5}" type="sibTrans" cxnId="{720181B8-09FC-4F4F-B79C-CA20EBB683FD}">
      <dgm:prSet/>
      <dgm:spPr/>
      <dgm:t>
        <a:bodyPr/>
        <a:lstStyle/>
        <a:p>
          <a:endParaRPr lang="pt-BR"/>
        </a:p>
      </dgm:t>
    </dgm:pt>
    <dgm:pt modelId="{DBE2C7FC-9320-4FAB-A09E-E9C381CA6D0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Era On-line</a:t>
          </a:r>
          <a:endParaRPr lang="pt-BR" dirty="0"/>
        </a:p>
      </dgm:t>
    </dgm:pt>
    <dgm:pt modelId="{CD705DD9-56BC-45D2-9043-9FDFAD5BF213}" type="parTrans" cxnId="{E049F371-FED3-4857-9C2A-62C82F4DF79B}">
      <dgm:prSet/>
      <dgm:spPr/>
      <dgm:t>
        <a:bodyPr/>
        <a:lstStyle/>
        <a:p>
          <a:endParaRPr lang="pt-BR"/>
        </a:p>
      </dgm:t>
    </dgm:pt>
    <dgm:pt modelId="{D0086056-5BEE-4E7D-A518-25E8C7586E9D}" type="sibTrans" cxnId="{E049F371-FED3-4857-9C2A-62C82F4DF79B}">
      <dgm:prSet/>
      <dgm:spPr/>
      <dgm:t>
        <a:bodyPr/>
        <a:lstStyle/>
        <a:p>
          <a:endParaRPr lang="pt-BR"/>
        </a:p>
      </dgm:t>
    </dgm:pt>
    <dgm:pt modelId="{C9A00F75-1060-4FDF-A42B-7AA48344DBC7}" type="pres">
      <dgm:prSet presAssocID="{40F40680-F4D8-4586-8524-7FCCE0EA60E4}" presName="linearFlow" presStyleCnt="0">
        <dgm:presLayoutVars>
          <dgm:dir/>
          <dgm:resizeHandles val="exact"/>
        </dgm:presLayoutVars>
      </dgm:prSet>
      <dgm:spPr/>
    </dgm:pt>
    <dgm:pt modelId="{8D0BF7A5-3F5C-4F78-9010-07863924B194}" type="pres">
      <dgm:prSet presAssocID="{BBD86054-330F-4AF4-9924-579F5A197230}" presName="composite" presStyleCnt="0"/>
      <dgm:spPr/>
    </dgm:pt>
    <dgm:pt modelId="{1C891253-38E3-4FF3-8963-1C9169BE39C0}" type="pres">
      <dgm:prSet presAssocID="{BBD86054-330F-4AF4-9924-579F5A19723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04EF6D2-6AEA-4100-9650-DD5D960DF8FD}" type="pres">
      <dgm:prSet presAssocID="{BBD86054-330F-4AF4-9924-579F5A197230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EC9D79-DF66-4D4E-A340-E44067485C01}" type="pres">
      <dgm:prSet presAssocID="{F58C329E-8E17-482C-86FC-8F5F987DE919}" presName="spacing" presStyleCnt="0"/>
      <dgm:spPr/>
    </dgm:pt>
    <dgm:pt modelId="{40BFD051-14E9-4750-81B2-4C1B7B0098A5}" type="pres">
      <dgm:prSet presAssocID="{06D78E86-C25A-4954-9B0B-20380D0EC4FA}" presName="composite" presStyleCnt="0"/>
      <dgm:spPr/>
    </dgm:pt>
    <dgm:pt modelId="{11706F1A-C2EC-449C-9801-EB26458C87F6}" type="pres">
      <dgm:prSet presAssocID="{06D78E86-C25A-4954-9B0B-20380D0EC4FA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B5787E33-2EE0-4391-8452-FEEFB07DCBC7}" type="pres">
      <dgm:prSet presAssocID="{06D78E86-C25A-4954-9B0B-20380D0EC4FA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87EAB8C-F2DC-4F6A-94EB-1AE3A98A3AE2}" type="pres">
      <dgm:prSet presAssocID="{297E884D-2471-469D-A247-66378A14A295}" presName="spacing" presStyleCnt="0"/>
      <dgm:spPr/>
    </dgm:pt>
    <dgm:pt modelId="{AD83896C-9447-495F-81DB-F259D1ACE13C}" type="pres">
      <dgm:prSet presAssocID="{90342A72-22BC-4CAC-A349-193E338258F0}" presName="composite" presStyleCnt="0"/>
      <dgm:spPr/>
    </dgm:pt>
    <dgm:pt modelId="{A44EAFEE-A787-4788-8162-4C0214D9536D}" type="pres">
      <dgm:prSet presAssocID="{90342A72-22BC-4CAC-A349-193E338258F0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80D74CBC-D0D1-4739-A1DD-6495D4FDC66E}" type="pres">
      <dgm:prSet presAssocID="{90342A72-22BC-4CAC-A349-193E338258F0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0E4CF7-8055-4AB9-806F-49A950DF1FA0}" type="pres">
      <dgm:prSet presAssocID="{90B3B230-2EFC-4E6A-9076-4A8148E5FE4C}" presName="spacing" presStyleCnt="0"/>
      <dgm:spPr/>
    </dgm:pt>
    <dgm:pt modelId="{92588CFB-9AD1-4356-980C-A62822E0F42E}" type="pres">
      <dgm:prSet presAssocID="{E405C1FF-A7DC-4802-A644-21DA3A6C4FC3}" presName="composite" presStyleCnt="0"/>
      <dgm:spPr/>
    </dgm:pt>
    <dgm:pt modelId="{048CE406-FD6D-47AA-9F09-52EA981532B5}" type="pres">
      <dgm:prSet presAssocID="{E405C1FF-A7DC-4802-A644-21DA3A6C4FC3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D6DD5E10-07E8-4DEF-9AD5-83CAA3F2C2AD}" type="pres">
      <dgm:prSet presAssocID="{E405C1FF-A7DC-4802-A644-21DA3A6C4FC3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69D844-30A1-406A-8B00-CA88D5C532C1}" type="pres">
      <dgm:prSet presAssocID="{1A988D4A-5A03-47AB-ABDE-CCA0AC2E1FE5}" presName="spacing" presStyleCnt="0"/>
      <dgm:spPr/>
    </dgm:pt>
    <dgm:pt modelId="{9F0ACB7E-C967-4728-B8DB-9877494285A4}" type="pres">
      <dgm:prSet presAssocID="{DBE2C7FC-9320-4FAB-A09E-E9C381CA6D0A}" presName="composite" presStyleCnt="0"/>
      <dgm:spPr/>
    </dgm:pt>
    <dgm:pt modelId="{21404469-49AC-4C17-8ADB-7DAFD403872E}" type="pres">
      <dgm:prSet presAssocID="{DBE2C7FC-9320-4FAB-A09E-E9C381CA6D0A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9F17D35-3484-484A-8E50-7F9CAC42115D}" type="pres">
      <dgm:prSet presAssocID="{DBE2C7FC-9320-4FAB-A09E-E9C381CA6D0A}" presName="txShp" presStyleLbl="node1" presStyleIdx="4" presStyleCnt="5" custLinFactNeighborY="103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A7A738D-FE38-49A7-B54F-0C347F16783A}" type="presOf" srcId="{40F40680-F4D8-4586-8524-7FCCE0EA60E4}" destId="{C9A00F75-1060-4FDF-A42B-7AA48344DBC7}" srcOrd="0" destOrd="0" presId="urn:microsoft.com/office/officeart/2005/8/layout/vList3"/>
    <dgm:cxn modelId="{720181B8-09FC-4F4F-B79C-CA20EBB683FD}" srcId="{40F40680-F4D8-4586-8524-7FCCE0EA60E4}" destId="{E405C1FF-A7DC-4802-A644-21DA3A6C4FC3}" srcOrd="3" destOrd="0" parTransId="{ECFB85F2-4736-4A49-AB75-7FB6DB6BA49D}" sibTransId="{1A988D4A-5A03-47AB-ABDE-CCA0AC2E1FE5}"/>
    <dgm:cxn modelId="{315E8D85-2560-40E5-925A-059EA8482C9D}" srcId="{40F40680-F4D8-4586-8524-7FCCE0EA60E4}" destId="{90342A72-22BC-4CAC-A349-193E338258F0}" srcOrd="2" destOrd="0" parTransId="{D558575C-6CA3-490F-B8C4-959AB626F3AB}" sibTransId="{90B3B230-2EFC-4E6A-9076-4A8148E5FE4C}"/>
    <dgm:cxn modelId="{A57709EB-B239-4154-A711-D96CAE287CD1}" type="presOf" srcId="{06D78E86-C25A-4954-9B0B-20380D0EC4FA}" destId="{B5787E33-2EE0-4391-8452-FEEFB07DCBC7}" srcOrd="0" destOrd="0" presId="urn:microsoft.com/office/officeart/2005/8/layout/vList3"/>
    <dgm:cxn modelId="{E1EEF852-B0DC-43AF-B597-9AE1CDAD2FC3}" type="presOf" srcId="{DBE2C7FC-9320-4FAB-A09E-E9C381CA6D0A}" destId="{99F17D35-3484-484A-8E50-7F9CAC42115D}" srcOrd="0" destOrd="0" presId="urn:microsoft.com/office/officeart/2005/8/layout/vList3"/>
    <dgm:cxn modelId="{E049F371-FED3-4857-9C2A-62C82F4DF79B}" srcId="{40F40680-F4D8-4586-8524-7FCCE0EA60E4}" destId="{DBE2C7FC-9320-4FAB-A09E-E9C381CA6D0A}" srcOrd="4" destOrd="0" parTransId="{CD705DD9-56BC-45D2-9043-9FDFAD5BF213}" sibTransId="{D0086056-5BEE-4E7D-A518-25E8C7586E9D}"/>
    <dgm:cxn modelId="{1D6338BB-8AAE-4A4D-A856-5BE6C843393E}" srcId="{40F40680-F4D8-4586-8524-7FCCE0EA60E4}" destId="{BBD86054-330F-4AF4-9924-579F5A197230}" srcOrd="0" destOrd="0" parTransId="{9184FB85-7126-414E-9188-321CB30FD6FA}" sibTransId="{F58C329E-8E17-482C-86FC-8F5F987DE919}"/>
    <dgm:cxn modelId="{C3A23DEA-0865-4593-8047-F5D8114B8FF7}" type="presOf" srcId="{E405C1FF-A7DC-4802-A644-21DA3A6C4FC3}" destId="{D6DD5E10-07E8-4DEF-9AD5-83CAA3F2C2AD}" srcOrd="0" destOrd="0" presId="urn:microsoft.com/office/officeart/2005/8/layout/vList3"/>
    <dgm:cxn modelId="{0AF7D600-8F9D-417D-B3F5-80C790140731}" srcId="{40F40680-F4D8-4586-8524-7FCCE0EA60E4}" destId="{06D78E86-C25A-4954-9B0B-20380D0EC4FA}" srcOrd="1" destOrd="0" parTransId="{1AEEAC90-05B6-41FE-AA93-4B274E54284D}" sibTransId="{297E884D-2471-469D-A247-66378A14A295}"/>
    <dgm:cxn modelId="{125C16E6-983B-489A-A89A-355CF25D2AB4}" type="presOf" srcId="{90342A72-22BC-4CAC-A349-193E338258F0}" destId="{80D74CBC-D0D1-4739-A1DD-6495D4FDC66E}" srcOrd="0" destOrd="0" presId="urn:microsoft.com/office/officeart/2005/8/layout/vList3"/>
    <dgm:cxn modelId="{F0FF91C9-7650-4F1F-B25F-81E7DBDB0290}" type="presOf" srcId="{BBD86054-330F-4AF4-9924-579F5A197230}" destId="{704EF6D2-6AEA-4100-9650-DD5D960DF8FD}" srcOrd="0" destOrd="0" presId="urn:microsoft.com/office/officeart/2005/8/layout/vList3"/>
    <dgm:cxn modelId="{D7478212-3492-4008-A648-0F6621D54F7D}" type="presParOf" srcId="{C9A00F75-1060-4FDF-A42B-7AA48344DBC7}" destId="{8D0BF7A5-3F5C-4F78-9010-07863924B194}" srcOrd="0" destOrd="0" presId="urn:microsoft.com/office/officeart/2005/8/layout/vList3"/>
    <dgm:cxn modelId="{79D6239C-4EB0-4A14-869F-FBC7375D9B63}" type="presParOf" srcId="{8D0BF7A5-3F5C-4F78-9010-07863924B194}" destId="{1C891253-38E3-4FF3-8963-1C9169BE39C0}" srcOrd="0" destOrd="0" presId="urn:microsoft.com/office/officeart/2005/8/layout/vList3"/>
    <dgm:cxn modelId="{E97DC543-25DA-4036-AFF6-683EAE2BA862}" type="presParOf" srcId="{8D0BF7A5-3F5C-4F78-9010-07863924B194}" destId="{704EF6D2-6AEA-4100-9650-DD5D960DF8FD}" srcOrd="1" destOrd="0" presId="urn:microsoft.com/office/officeart/2005/8/layout/vList3"/>
    <dgm:cxn modelId="{0111FA0E-AC2F-415C-B25D-56284C5F6E59}" type="presParOf" srcId="{C9A00F75-1060-4FDF-A42B-7AA48344DBC7}" destId="{A5EC9D79-DF66-4D4E-A340-E44067485C01}" srcOrd="1" destOrd="0" presId="urn:microsoft.com/office/officeart/2005/8/layout/vList3"/>
    <dgm:cxn modelId="{FC831FD6-1318-4E51-BB34-748DCC025F0F}" type="presParOf" srcId="{C9A00F75-1060-4FDF-A42B-7AA48344DBC7}" destId="{40BFD051-14E9-4750-81B2-4C1B7B0098A5}" srcOrd="2" destOrd="0" presId="urn:microsoft.com/office/officeart/2005/8/layout/vList3"/>
    <dgm:cxn modelId="{0E191E53-C7BE-4492-B6F6-2677844D5550}" type="presParOf" srcId="{40BFD051-14E9-4750-81B2-4C1B7B0098A5}" destId="{11706F1A-C2EC-449C-9801-EB26458C87F6}" srcOrd="0" destOrd="0" presId="urn:microsoft.com/office/officeart/2005/8/layout/vList3"/>
    <dgm:cxn modelId="{714C1CEE-99EF-4013-85F1-CE911A3E63E2}" type="presParOf" srcId="{40BFD051-14E9-4750-81B2-4C1B7B0098A5}" destId="{B5787E33-2EE0-4391-8452-FEEFB07DCBC7}" srcOrd="1" destOrd="0" presId="urn:microsoft.com/office/officeart/2005/8/layout/vList3"/>
    <dgm:cxn modelId="{027B98A4-07B3-49F7-9026-9E821DB084EA}" type="presParOf" srcId="{C9A00F75-1060-4FDF-A42B-7AA48344DBC7}" destId="{F87EAB8C-F2DC-4F6A-94EB-1AE3A98A3AE2}" srcOrd="3" destOrd="0" presId="urn:microsoft.com/office/officeart/2005/8/layout/vList3"/>
    <dgm:cxn modelId="{E7423BB1-86FD-4472-9449-FDCF103D5756}" type="presParOf" srcId="{C9A00F75-1060-4FDF-A42B-7AA48344DBC7}" destId="{AD83896C-9447-495F-81DB-F259D1ACE13C}" srcOrd="4" destOrd="0" presId="urn:microsoft.com/office/officeart/2005/8/layout/vList3"/>
    <dgm:cxn modelId="{BFDDBBD0-4BFD-45E0-80AA-079B74122C5F}" type="presParOf" srcId="{AD83896C-9447-495F-81DB-F259D1ACE13C}" destId="{A44EAFEE-A787-4788-8162-4C0214D9536D}" srcOrd="0" destOrd="0" presId="urn:microsoft.com/office/officeart/2005/8/layout/vList3"/>
    <dgm:cxn modelId="{52E6C0FB-A7F8-49C8-994C-0144CF0B2E8E}" type="presParOf" srcId="{AD83896C-9447-495F-81DB-F259D1ACE13C}" destId="{80D74CBC-D0D1-4739-A1DD-6495D4FDC66E}" srcOrd="1" destOrd="0" presId="urn:microsoft.com/office/officeart/2005/8/layout/vList3"/>
    <dgm:cxn modelId="{E49B8FAB-4CDE-46AE-9470-C6B6E0A0D633}" type="presParOf" srcId="{C9A00F75-1060-4FDF-A42B-7AA48344DBC7}" destId="{5C0E4CF7-8055-4AB9-806F-49A950DF1FA0}" srcOrd="5" destOrd="0" presId="urn:microsoft.com/office/officeart/2005/8/layout/vList3"/>
    <dgm:cxn modelId="{58918111-5F4F-47B9-B56E-00757277B7B5}" type="presParOf" srcId="{C9A00F75-1060-4FDF-A42B-7AA48344DBC7}" destId="{92588CFB-9AD1-4356-980C-A62822E0F42E}" srcOrd="6" destOrd="0" presId="urn:microsoft.com/office/officeart/2005/8/layout/vList3"/>
    <dgm:cxn modelId="{A5B7AB3D-FF82-4F69-A2D5-83E75A1DC17C}" type="presParOf" srcId="{92588CFB-9AD1-4356-980C-A62822E0F42E}" destId="{048CE406-FD6D-47AA-9F09-52EA981532B5}" srcOrd="0" destOrd="0" presId="urn:microsoft.com/office/officeart/2005/8/layout/vList3"/>
    <dgm:cxn modelId="{F59BABDC-5D9A-4598-A108-C9CE1E4B6663}" type="presParOf" srcId="{92588CFB-9AD1-4356-980C-A62822E0F42E}" destId="{D6DD5E10-07E8-4DEF-9AD5-83CAA3F2C2AD}" srcOrd="1" destOrd="0" presId="urn:microsoft.com/office/officeart/2005/8/layout/vList3"/>
    <dgm:cxn modelId="{AFAB5363-77A8-43E6-B02B-FB54B6C0526F}" type="presParOf" srcId="{C9A00F75-1060-4FDF-A42B-7AA48344DBC7}" destId="{A769D844-30A1-406A-8B00-CA88D5C532C1}" srcOrd="7" destOrd="0" presId="urn:microsoft.com/office/officeart/2005/8/layout/vList3"/>
    <dgm:cxn modelId="{A8169850-339D-47F0-9A5C-783CF69FD823}" type="presParOf" srcId="{C9A00F75-1060-4FDF-A42B-7AA48344DBC7}" destId="{9F0ACB7E-C967-4728-B8DB-9877494285A4}" srcOrd="8" destOrd="0" presId="urn:microsoft.com/office/officeart/2005/8/layout/vList3"/>
    <dgm:cxn modelId="{2277A8F2-E10D-4186-AA5E-1A346655FC02}" type="presParOf" srcId="{9F0ACB7E-C967-4728-B8DB-9877494285A4}" destId="{21404469-49AC-4C17-8ADB-7DAFD403872E}" srcOrd="0" destOrd="0" presId="urn:microsoft.com/office/officeart/2005/8/layout/vList3"/>
    <dgm:cxn modelId="{6A99227C-924D-4A12-8482-8F52D439CCF4}" type="presParOf" srcId="{9F0ACB7E-C967-4728-B8DB-9877494285A4}" destId="{99F17D35-3484-484A-8E50-7F9CAC42115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06/10/2016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06/10/2016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293720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302273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86688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419906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768230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051575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4226952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329496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114871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964174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015805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205906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6B4FA8-E45F-4517-B8AD-B5D2596C66D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054830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1F789A-DE11-41CA-86F9-270657FCE1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837124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546658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515AD7-DD65-47BF-B501-BE51A3F1727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65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946866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86FE9-1B12-425C-9950-82350CC4F47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66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048454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EBA8D0-51F9-4183-B4A4-A682AE8B189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67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116615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06/10/2016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06/10/2016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06/10/2016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06/10/2016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06/10/2016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06/10/2016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06/10/2016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06/10/2016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06/10/2016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06/10/2016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06/10/2016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06/10/2016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06/10/2016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06/10/2016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06/10/2016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06/10/2016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06/10/2016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06/10/2016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06/10/2016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06/10/2016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71" y="926733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06/10/2016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06/10/2016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06/10/2016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eonline.com.br/resultados/rateio?CodigoDoConcurso=19972" TargetMode="Externa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9.jpeg"/><Relationship Id="rId4" Type="http://schemas.openxmlformats.org/officeDocument/2006/relationships/hyperlink" Target="http://pt.wikipedia.org/wiki/Ficheiro:Apple_512k.jpg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//upload.wikimedia.org/wikipedia/commons/6/69/IBM_PC_5150.jpg" TargetMode="External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hyperlink" Target="http://www.google.com.br/url?sa=i&amp;rct=j&amp;q=&amp;esrc=s&amp;source=images&amp;cd=&amp;cad=rja&amp;uact=8&amp;docid=RenkOsE_RUskpM&amp;tbnid=CNfMcGq6DrChrM:&amp;ved=0CAUQjRw&amp;url=http://www.pbti.com.br/solucoes-e-servicos/mainframe/&amp;ei=joEGVKvpOsnHgwTLvYC4CQ&amp;bvm=bv.74115972,d.aWw&amp;psig=AFQjCNF3qZ61_FqEmqrd4yrDrMSWxuaAIg&amp;ust=1409798916562358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7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1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3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6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5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5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7.png"/><Relationship Id="rId4" Type="http://schemas.openxmlformats.org/officeDocument/2006/relationships/image" Target="../media/image136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1.png"/><Relationship Id="rId4" Type="http://schemas.openxmlformats.org/officeDocument/2006/relationships/image" Target="../media/image140.jpe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9.png"/><Relationship Id="rId4" Type="http://schemas.openxmlformats.org/officeDocument/2006/relationships/image" Target="../media/image148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7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4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0.png"/><Relationship Id="rId4" Type="http://schemas.openxmlformats.org/officeDocument/2006/relationships/image" Target="../media/image169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3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5.jpe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5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5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5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5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8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3.jpeg"/><Relationship Id="rId5" Type="http://schemas.openxmlformats.org/officeDocument/2006/relationships/image" Target="../media/image192.jpeg"/><Relationship Id="rId4" Type="http://schemas.openxmlformats.org/officeDocument/2006/relationships/image" Target="../media/image191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1.jpeg"/><Relationship Id="rId4" Type="http://schemas.openxmlformats.org/officeDocument/2006/relationships/image" Target="../media/image200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2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6.jpe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3430553"/>
            <a:ext cx="8297863" cy="1066800"/>
          </a:xfrm>
        </p:spPr>
        <p:txBody>
          <a:bodyPr>
            <a:normAutofit/>
          </a:bodyPr>
          <a:lstStyle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sz="4000" dirty="0" smtClean="0">
                <a:solidFill>
                  <a:schemeClr val="tx1"/>
                </a:solidFill>
              </a:rPr>
              <a:t>HARDWARE e SOFTWARE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 smtClean="0"/>
              <a:t>por: André Aparecido da Silva</a:t>
            </a:r>
          </a:p>
          <a:p>
            <a:r>
              <a:rPr lang="pt-BR" altLang="pt-BR" sz="1200" dirty="0" smtClean="0"/>
              <a:t>Disponível em: http://www.oxnar.com.br/2015/unitec </a:t>
            </a:r>
            <a:endParaRPr altLang="pt-BR" sz="1200" dirty="0" smtClean="0"/>
          </a:p>
          <a:p>
            <a:endParaRPr altLang="pt-BR" dirty="0" smtClean="0"/>
          </a:p>
        </p:txBody>
      </p:sp>
      <p:pic>
        <p:nvPicPr>
          <p:cNvPr id="14338" name="Picture 2" descr="http://www.bloginformaticamicrocamp.com.br/wp-content/uploads/2011/08/hardware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5364088" y="1052736"/>
            <a:ext cx="2286000" cy="2286000"/>
          </a:xfr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258" cy="686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8" y="69850"/>
            <a:ext cx="45720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/>
          </p:cNvSpPr>
          <p:nvPr>
            <p:ph type="body" sz="quarter" idx="11"/>
          </p:nvPr>
        </p:nvSpPr>
        <p:spPr>
          <a:xfrm>
            <a:off x="857250" y="3068638"/>
            <a:ext cx="7243763" cy="2717800"/>
          </a:xfrm>
        </p:spPr>
        <p:txBody>
          <a:bodyPr/>
          <a:lstStyle/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r>
              <a:rPr lang="pt-PT" altLang="pt-BR" sz="3600" dirty="0" smtClean="0"/>
              <a:t>No âmbito eletrônico o termo hardware é bastante utilizado, principalmente na área de computação, e se aplica a: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 Dispositivos de entrada e saída</a:t>
            </a:r>
            <a:r>
              <a:rPr lang="pt-PT" altLang="pt-BR" dirty="0" smtClean="0"/>
              <a:t>;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Unidade cental de processanto;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 Memória etc... </a:t>
            </a:r>
          </a:p>
          <a:p>
            <a:pPr algn="just"/>
            <a:r>
              <a:rPr lang="pt-PT" altLang="pt-BR" sz="3600" dirty="0">
                <a:solidFill>
                  <a:schemeClr val="bg1"/>
                </a:solidFill>
              </a:rPr>
              <a:t> </a:t>
            </a:r>
            <a:r>
              <a:rPr lang="pt-PT" altLang="pt-BR" sz="3600" dirty="0" smtClean="0">
                <a:solidFill>
                  <a:schemeClr val="bg1"/>
                </a:solidFill>
              </a:rPr>
              <a:t>         </a:t>
            </a:r>
            <a:r>
              <a:rPr lang="pt-PT" altLang="pt-BR" sz="3600" dirty="0" smtClean="0">
                <a:solidFill>
                  <a:srgbClr val="FF0000"/>
                </a:solidFill>
              </a:rPr>
              <a:t>TODA A PARTE FÍSICA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06/10/2016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2673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começou?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1" y="1600200"/>
            <a:ext cx="2674640" cy="604664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r>
              <a:rPr lang="pt-BR" dirty="0" smtClean="0"/>
              <a:t>Allan Turing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 dirty="0"/>
          </a:p>
        </p:txBody>
      </p:sp>
      <p:sp>
        <p:nvSpPr>
          <p:cNvPr id="7" name="Espaço Reservado para Conteúdo 5"/>
          <p:cNvSpPr txBox="1">
            <a:spLocks/>
          </p:cNvSpPr>
          <p:nvPr/>
        </p:nvSpPr>
        <p:spPr bwMode="auto">
          <a:xfrm>
            <a:off x="5995097" y="2348880"/>
            <a:ext cx="2674640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Guerra</a:t>
            </a:r>
            <a:endParaRPr lang="pt-BR" kern="0" dirty="0"/>
          </a:p>
        </p:txBody>
      </p:sp>
      <p:sp>
        <p:nvSpPr>
          <p:cNvPr id="8" name="Espaço Reservado para Conteúdo 5"/>
          <p:cNvSpPr txBox="1">
            <a:spLocks/>
          </p:cNvSpPr>
          <p:nvPr/>
        </p:nvSpPr>
        <p:spPr bwMode="auto">
          <a:xfrm>
            <a:off x="683568" y="5085184"/>
            <a:ext cx="2674640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Criptografia</a:t>
            </a:r>
            <a:endParaRPr lang="pt-BR" kern="0" dirty="0"/>
          </a:p>
        </p:txBody>
      </p:sp>
      <p:sp>
        <p:nvSpPr>
          <p:cNvPr id="9" name="Espaço Reservado para Conteúdo 5"/>
          <p:cNvSpPr txBox="1">
            <a:spLocks/>
          </p:cNvSpPr>
          <p:nvPr/>
        </p:nvSpPr>
        <p:spPr bwMode="auto">
          <a:xfrm>
            <a:off x="1979712" y="3198676"/>
            <a:ext cx="3900364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Quebra de códigos</a:t>
            </a:r>
            <a:endParaRPr lang="pt-BR" kern="0" dirty="0"/>
          </a:p>
        </p:txBody>
      </p:sp>
      <p:sp>
        <p:nvSpPr>
          <p:cNvPr id="10" name="Espaço Reservado para Conteúdo 5"/>
          <p:cNvSpPr txBox="1">
            <a:spLocks/>
          </p:cNvSpPr>
          <p:nvPr/>
        </p:nvSpPr>
        <p:spPr bwMode="auto">
          <a:xfrm>
            <a:off x="3969602" y="4941168"/>
            <a:ext cx="5130081" cy="12241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pt-BR" kern="0" dirty="0" smtClean="0"/>
              <a:t>Mudanças e </a:t>
            </a:r>
          </a:p>
          <a:p>
            <a:pPr algn="ctr"/>
            <a:r>
              <a:rPr lang="pt-BR" kern="0" dirty="0" smtClean="0"/>
              <a:t>pensamentos diferentes</a:t>
            </a:r>
            <a:endParaRPr lang="pt-BR" kern="0" dirty="0"/>
          </a:p>
        </p:txBody>
      </p:sp>
    </p:spTree>
    <p:extLst>
      <p:ext uri="{BB962C8B-B14F-4D97-AF65-F5344CB8AC3E}">
        <p14:creationId xmlns:p14="http://schemas.microsoft.com/office/powerpoint/2010/main" val="23562571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Alan </a:t>
            </a:r>
            <a:r>
              <a:rPr lang="pt-BR" dirty="0"/>
              <a:t>Turing foi um incrível matemático, lógico e </a:t>
            </a:r>
            <a:r>
              <a:rPr lang="pt-BR" dirty="0" err="1"/>
              <a:t>criptoanalista</a:t>
            </a:r>
            <a:r>
              <a:rPr lang="pt-BR" dirty="0"/>
              <a:t>, cujos estudos e projetos se tornaram base para a tecnologia atual. 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026" name="Picture 2" descr="http://ibxk.com.br/2012/2/materias/192747438103617.jpg?w=1040&amp;h=585&amp;mode=cr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411" y="4509120"/>
            <a:ext cx="200758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18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É </a:t>
            </a:r>
            <a:r>
              <a:rPr lang="pt-BR" dirty="0"/>
              <a:t>neste momento que muitos podem estar pensando: “Mas afinal de contas, o que esse cientista inventou de tão importante?”.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resposta deve estar, literalmente, na sua frente: ele é o motivo de você estar usando um computador neste momento.</a:t>
            </a:r>
          </a:p>
        </p:txBody>
      </p:sp>
    </p:spTree>
    <p:extLst>
      <p:ext uri="{BB962C8B-B14F-4D97-AF65-F5344CB8AC3E}">
        <p14:creationId xmlns:p14="http://schemas.microsoft.com/office/powerpoint/2010/main" val="10247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Decifrando o </a:t>
            </a:r>
            <a:r>
              <a:rPr lang="pt-BR" dirty="0" smtClean="0"/>
              <a:t>Enigma</a:t>
            </a:r>
            <a:endParaRPr lang="pt-BR" dirty="0"/>
          </a:p>
        </p:txBody>
      </p:sp>
      <p:pic>
        <p:nvPicPr>
          <p:cNvPr id="2050" name="Picture 2" descr="https://encrypted-tbn2.gstatic.com/images?q=tbn:ANd9GcR6DQoqu-wQ4MFjq5RA4HKLFvLwOeiz2ieHE-5vp9tc8SNHYD4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6" y="1340768"/>
            <a:ext cx="355980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ideotuto.net.br/wp-content/uploads/2013/12/image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728" y="2278373"/>
            <a:ext cx="449727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7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 </a:t>
            </a:r>
            <a:r>
              <a:rPr lang="pt-BR" dirty="0" smtClean="0"/>
              <a:t> O </a:t>
            </a:r>
            <a:r>
              <a:rPr lang="pt-BR" dirty="0"/>
              <a:t>primeiro destaque da vida de Turing veio quando ele estava perto dos 30 anos. Trabalhando em conjunto com uma organização inglesa, o matemático foi capaz de criar um sistema para traduzir os textos </a:t>
            </a:r>
            <a:r>
              <a:rPr lang="pt-BR" dirty="0" err="1"/>
              <a:t>encriptados</a:t>
            </a:r>
            <a:r>
              <a:rPr lang="pt-BR" dirty="0"/>
              <a:t> pelos alemães chamado “</a:t>
            </a:r>
            <a:r>
              <a:rPr lang="pt-BR" dirty="0" err="1"/>
              <a:t>bombe</a:t>
            </a:r>
            <a:r>
              <a:rPr lang="pt-BR" dirty="0"/>
              <a:t>”.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98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Sua </a:t>
            </a:r>
            <a:r>
              <a:rPr lang="pt-BR" dirty="0"/>
              <a:t>máquina era extremamente eficaz contra o equipamento inimigo, que usava uma </a:t>
            </a:r>
            <a:r>
              <a:rPr lang="pt-BR" dirty="0" err="1"/>
              <a:t>encriptadora</a:t>
            </a:r>
            <a:r>
              <a:rPr lang="pt-BR" dirty="0"/>
              <a:t> chamada Enigma para fazer com que as mensagens captadas pelos britânicos não fossem compreensíveis.</a:t>
            </a:r>
          </a:p>
        </p:txBody>
      </p:sp>
    </p:spTree>
    <p:extLst>
      <p:ext uri="{BB962C8B-B14F-4D97-AF65-F5344CB8AC3E}">
        <p14:creationId xmlns:p14="http://schemas.microsoft.com/office/powerpoint/2010/main" val="52707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   A </a:t>
            </a:r>
            <a:r>
              <a:rPr lang="pt-BR" dirty="0" err="1"/>
              <a:t>bombe</a:t>
            </a:r>
            <a:r>
              <a:rPr lang="pt-BR" dirty="0"/>
              <a:t> captava e identificava quando o sinal estava protegido pelo mesmo padrão da Enigma, para depois usar um padrão de lógica que ignorava informações que se contradiziam e gerar a mensagem verdadeira.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370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756792"/>
          </a:xfrm>
        </p:spPr>
        <p:txBody>
          <a:bodyPr/>
          <a:lstStyle/>
          <a:p>
            <a:pPr algn="just"/>
            <a:r>
              <a:rPr lang="pt-BR" dirty="0" smtClean="0"/>
              <a:t>   Na </a:t>
            </a:r>
            <a:r>
              <a:rPr lang="pt-BR" dirty="0"/>
              <a:t>época, já haviam algumas máquinas que faziam o mesmo, mas nenhuma tão bem quanto esta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</p:txBody>
      </p:sp>
      <p:pic>
        <p:nvPicPr>
          <p:cNvPr id="3074" name="Picture 2" descr="Réplica da bombe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4752528" cy="355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724128" y="3068960"/>
            <a:ext cx="316835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/>
              <a:t>Notem que é parecida com a maquina do filme.</a:t>
            </a:r>
            <a:endParaRPr lang="pt-BR" b="1" dirty="0"/>
          </a:p>
        </p:txBody>
      </p:sp>
      <p:cxnSp>
        <p:nvCxnSpPr>
          <p:cNvPr id="6" name="Conector de seta reta 5"/>
          <p:cNvCxnSpPr/>
          <p:nvPr/>
        </p:nvCxnSpPr>
        <p:spPr bwMode="auto">
          <a:xfrm flipH="1">
            <a:off x="5004048" y="3715291"/>
            <a:ext cx="2952328" cy="86583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3636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Bombe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sistema da </a:t>
            </a:r>
            <a:r>
              <a:rPr lang="pt-BR" dirty="0" err="1"/>
              <a:t>bombe</a:t>
            </a:r>
            <a:r>
              <a:rPr lang="pt-BR" dirty="0"/>
              <a:t> usava mecanismos eletromecânicos e era extremamente avançado para sua época. Por isso, ele é muitas vezes considerado como o primeiro computador da história.</a:t>
            </a:r>
          </a:p>
        </p:txBody>
      </p:sp>
    </p:spTree>
    <p:extLst>
      <p:ext uri="{BB962C8B-B14F-4D97-AF65-F5344CB8AC3E}">
        <p14:creationId xmlns:p14="http://schemas.microsoft.com/office/powerpoint/2010/main" val="223138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Turing e sua </a:t>
            </a:r>
            <a:r>
              <a:rPr lang="pt-BR" dirty="0" smtClean="0"/>
              <a:t>máquina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Por </a:t>
            </a:r>
            <a:r>
              <a:rPr lang="pt-BR" dirty="0"/>
              <a:t>mais que a criação da </a:t>
            </a:r>
            <a:r>
              <a:rPr lang="pt-BR" dirty="0" err="1"/>
              <a:t>bombe</a:t>
            </a:r>
            <a:r>
              <a:rPr lang="pt-BR" dirty="0"/>
              <a:t> seja impressionante, seu título de “pai da computação” só veio com a criação de sua “máquina-automática”, atualmente conhecida por máquina de Turing.</a:t>
            </a:r>
          </a:p>
        </p:txBody>
      </p:sp>
    </p:spTree>
    <p:extLst>
      <p:ext uri="{BB962C8B-B14F-4D97-AF65-F5344CB8AC3E}">
        <p14:creationId xmlns:p14="http://schemas.microsoft.com/office/powerpoint/2010/main" val="12330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A ideia do equipamento era bastante </a:t>
            </a:r>
            <a:r>
              <a:rPr lang="pt-BR" dirty="0" smtClean="0"/>
              <a:t>simples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   O </a:t>
            </a:r>
            <a:r>
              <a:rPr lang="pt-BR" dirty="0"/>
              <a:t>aparelho devia ser capaz de manipular símbolos em uma fita de acordo com uma série de regras para guardar informações. O conceito parece familiar?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Pois </a:t>
            </a:r>
            <a:r>
              <a:rPr lang="pt-BR" dirty="0"/>
              <a:t>deveria. Afinal, é assim que todos os computadores funcionam.</a:t>
            </a:r>
          </a:p>
        </p:txBody>
      </p:sp>
    </p:spTree>
    <p:extLst>
      <p:ext uri="{BB962C8B-B14F-4D97-AF65-F5344CB8AC3E}">
        <p14:creationId xmlns:p14="http://schemas.microsoft.com/office/powerpoint/2010/main" val="316344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04664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A </a:t>
            </a:r>
            <a:r>
              <a:rPr lang="pt-BR" dirty="0"/>
              <a:t>lógica por trás da máquina de Turing pode imitar qualquer algoritmo de um PC, se mostrando especialmente útil para que as pessoas possam compreender as limitações da computação.</a:t>
            </a:r>
          </a:p>
        </p:txBody>
      </p:sp>
      <p:pic>
        <p:nvPicPr>
          <p:cNvPr id="4098" name="Picture 2" descr="http://ibxk.com.br/2012/2/materias/192747438103432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38" y="3119501"/>
            <a:ext cx="5138762" cy="376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6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 Todo </a:t>
            </a:r>
            <a:r>
              <a:rPr lang="pt-BR" dirty="0"/>
              <a:t>o conceito da máquina de Turing foi então incorporado ao primeiro computador do matemático, chamado ACE (“</a:t>
            </a:r>
            <a:r>
              <a:rPr lang="pt-BR" dirty="0" err="1"/>
              <a:t>Automatic</a:t>
            </a:r>
            <a:r>
              <a:rPr lang="pt-BR" dirty="0"/>
              <a:t> </a:t>
            </a:r>
            <a:r>
              <a:rPr lang="pt-BR" dirty="0" err="1"/>
              <a:t>Computing</a:t>
            </a:r>
            <a:r>
              <a:rPr lang="pt-BR" dirty="0"/>
              <a:t> </a:t>
            </a:r>
            <a:r>
              <a:rPr lang="pt-BR" dirty="0" err="1"/>
              <a:t>Engine</a:t>
            </a:r>
            <a:r>
              <a:rPr lang="pt-BR" dirty="0"/>
              <a:t>” ou “motor de computação automática”). </a:t>
            </a:r>
          </a:p>
        </p:txBody>
      </p:sp>
    </p:spTree>
    <p:extLst>
      <p:ext uri="{BB962C8B-B14F-4D97-AF65-F5344CB8AC3E}">
        <p14:creationId xmlns:p14="http://schemas.microsoft.com/office/powerpoint/2010/main" val="180998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Infelizmente</a:t>
            </a:r>
            <a:r>
              <a:rPr lang="pt-BR" dirty="0"/>
              <a:t>, o projeto sofreu vários problemas de atraso e custo, sendo construído apenas tempos depois e em uma versão mais simples.</a:t>
            </a:r>
          </a:p>
        </p:txBody>
      </p:sp>
    </p:spTree>
    <p:extLst>
      <p:ext uri="{BB962C8B-B14F-4D97-AF65-F5344CB8AC3E}">
        <p14:creationId xmlns:p14="http://schemas.microsoft.com/office/powerpoint/2010/main" val="190199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Foi </a:t>
            </a:r>
            <a:r>
              <a:rPr lang="pt-BR" dirty="0"/>
              <a:t>nesta época também que Alan Turing criou seu famoso teste, usado até hoje para descobrir o nível de inteligência de um programa de inteligência artificial.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46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i.br.inter.net/jferro/imagens/prec007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040560" cy="68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84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Esse </a:t>
            </a:r>
            <a:r>
              <a:rPr lang="pt-BR" dirty="0"/>
              <a:t>teste não foi criado para analisar a capacidade de um computador de pensar por si mesmo, já que as máquinas são completamente incapazes disso, mas sim de identificar o quão bem ele pode imitar o cérebro humano.</a:t>
            </a:r>
          </a:p>
          <a:p>
            <a:r>
              <a:rPr lang="pt-BR" dirty="0" smtClean="0"/>
              <a:t>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637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Para </a:t>
            </a:r>
            <a:r>
              <a:rPr lang="pt-BR" dirty="0"/>
              <a:t>isso, uma pessoa deve mandar uma série de perguntas para o computador, analisando as respostas dadas por ele.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Caso </a:t>
            </a:r>
            <a:r>
              <a:rPr lang="pt-BR" dirty="0"/>
              <a:t>essa pessoa não consiga diferenciar se o que foi dito pelo sistema foi elaborado por outro ser humano ou se veio de uma máquina, a inteligência artificial é definida como “inteligente”.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148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Atualmente</a:t>
            </a:r>
            <a:r>
              <a:rPr lang="pt-BR" dirty="0"/>
              <a:t>, não é difícil encontrar softwares capazes de serem considerados inteligentes dentro dos moldes do teste – e nem são necessários de sistemas extremamente avançados. Chats virtuais, como o Robô Ed, são um bom exemplo de inteligência artificial capaz de enganar qualquer 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226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0"/>
            <a:ext cx="6353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44624"/>
            <a:ext cx="6271050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9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</a:t>
            </a:r>
            <a:r>
              <a:rPr lang="pt-BR" dirty="0" smtClean="0"/>
              <a:t>padrões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Turing </a:t>
            </a:r>
            <a:r>
              <a:rPr lang="pt-BR" dirty="0"/>
              <a:t>sempre foi considerado uma pessoa extremamente excêntrica por sua necessidade de buscar padrões, tanto na matemática quanto na própria natureza.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Mas </a:t>
            </a:r>
            <a:r>
              <a:rPr lang="pt-BR" dirty="0"/>
              <a:t>isso acabou se mostrando um fator importante para que ele criasse os computadores, ao mesmo tempo em que trouxe frutos interessantes para o ramo da biologia.</a:t>
            </a:r>
          </a:p>
        </p:txBody>
      </p:sp>
    </p:spTree>
    <p:extLst>
      <p:ext uri="{BB962C8B-B14F-4D97-AF65-F5344CB8AC3E}">
        <p14:creationId xmlns:p14="http://schemas.microsoft.com/office/powerpoint/2010/main" val="29972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Encontre os padrões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931862" y="2708919"/>
          <a:ext cx="7456563" cy="2303295"/>
        </p:xfrm>
        <a:graphic>
          <a:graphicData uri="http://schemas.openxmlformats.org/drawingml/2006/table">
            <a:tbl>
              <a:tblPr/>
              <a:tblGrid>
                <a:gridCol w="2485521"/>
                <a:gridCol w="2485521"/>
                <a:gridCol w="2485521"/>
              </a:tblGrid>
              <a:tr h="369900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u="none" strike="noStrike" cap="all" dirty="0">
                          <a:solidFill>
                            <a:srgbClr val="578201"/>
                          </a:solidFill>
                          <a:effectLst/>
                          <a:latin typeface="tahoma"/>
                          <a:hlinkClick r:id="rId2"/>
                        </a:rPr>
                        <a:t>RATEIO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1668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10/01/2015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-40 -47 -52 -55 -57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-12 -24 -44 -51 -56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1666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03/01/2015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-02 -23 -27 -45 -51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931862" y="2852936"/>
          <a:ext cx="7312546" cy="1952902"/>
        </p:xfrm>
        <a:graphic>
          <a:graphicData uri="http://schemas.openxmlformats.org/drawingml/2006/table">
            <a:tbl>
              <a:tblPr/>
              <a:tblGrid>
                <a:gridCol w="3656273"/>
                <a:gridCol w="3656273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 smtClean="0">
                          <a:effectLst/>
                          <a:latin typeface="Tahoma"/>
                        </a:rPr>
                        <a:t>1671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dirty="0" smtClean="0">
                          <a:effectLst/>
                          <a:latin typeface="Tahoma"/>
                        </a:rPr>
                        <a:t>21 -27 -31 </a:t>
                      </a:r>
                      <a:r>
                        <a:rPr lang="pt-BR" b="0" dirty="0" smtClean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-45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-55- 56</a:t>
                      </a:r>
                    </a:p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1670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-17-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19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-30 -33-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47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28 29 31 </a:t>
                      </a:r>
                      <a:r>
                        <a:rPr lang="pt-BR" b="0" dirty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45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 48 49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3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2001 Uma odisseia no espaço</a:t>
            </a:r>
            <a:endParaRPr lang="pt-BR" dirty="0"/>
          </a:p>
        </p:txBody>
      </p:sp>
      <p:sp>
        <p:nvSpPr>
          <p:cNvPr id="5" name="AutoShape 2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6150" name="Picture 6" descr="http://cinemaedebate.files.wordpress.com/2009/07/2001-uma-odisseia-no-espac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142" y="2286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7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"</a:t>
            </a:r>
            <a:r>
              <a:rPr lang="pt-BR" dirty="0"/>
              <a:t>Não existe uma definição para inteligência artificial (IA), mas várias. Basicamente, IA é fazer com que os computadores pensem como os seres humanos ou que sejam tão inteligentes quanto o homem", </a:t>
            </a:r>
          </a:p>
        </p:txBody>
      </p:sp>
    </p:spTree>
    <p:extLst>
      <p:ext uri="{BB962C8B-B14F-4D97-AF65-F5344CB8AC3E}">
        <p14:creationId xmlns:p14="http://schemas.microsoft.com/office/powerpoint/2010/main" val="237966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Aplicada em: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err="1" smtClean="0"/>
              <a:t>Video</a:t>
            </a:r>
            <a:r>
              <a:rPr lang="pt-BR" dirty="0" smtClean="0"/>
              <a:t> games;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UTI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Jogos de xadrez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financeiros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</a:t>
            </a:r>
            <a:r>
              <a:rPr lang="pt-BR" dirty="0" err="1" smtClean="0"/>
              <a:t>autonomos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Outros....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477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06/10/2016</a:t>
            </a:fld>
            <a:endParaRPr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1727" y="1772816"/>
            <a:ext cx="7850187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O termo “Computador” é utilizado hoje em dia para nos referirmos a um conjunto de componentes que, juntos, formam a “máquina” que conhecemos. </a:t>
            </a:r>
            <a:endParaRPr lang="pt-BR" altLang="pt-BR" sz="3200" dirty="0" smtClean="0"/>
          </a:p>
          <a:p>
            <a:pPr algn="just">
              <a:spcBef>
                <a:spcPts val="800"/>
              </a:spcBef>
              <a:buClrTx/>
              <a:buFontTx/>
              <a:buNone/>
            </a:pPr>
            <a:endParaRPr lang="pt-BR" altLang="pt-BR" sz="3200" dirty="0"/>
          </a:p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Esses componentes se dividem em duas partes principais: </a:t>
            </a:r>
            <a:r>
              <a:rPr lang="pt-BR" altLang="pt-BR" sz="3200" b="1" dirty="0"/>
              <a:t>Hardware </a:t>
            </a:r>
            <a:r>
              <a:rPr lang="pt-BR" altLang="pt-BR" sz="3200" dirty="0"/>
              <a:t>e </a:t>
            </a:r>
            <a:r>
              <a:rPr lang="pt-BR" altLang="pt-BR" sz="3200" b="1" dirty="0"/>
              <a:t>Software.</a:t>
            </a:r>
            <a:r>
              <a:rPr lang="pt-BR" altLang="pt-B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8773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92385BD-E1EB-4F26-8520-1F68543FDA6E}" type="datetime1">
              <a:rPr lang="pt-BR" smtClean="0"/>
              <a:t>06/10/2016</a:t>
            </a:fld>
            <a:endParaRPr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360" tIns="44280" rIns="90360" bIns="4428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altLang="pt-BR" sz="2800">
                <a:solidFill>
                  <a:srgbClr val="000000"/>
                </a:solidFill>
              </a:rPr>
              <a:t>Hardware – </a:t>
            </a:r>
            <a:r>
              <a:rPr lang="pt-BR" altLang="pt-BR" sz="2800">
                <a:solidFill>
                  <a:srgbClr val="0033CC"/>
                </a:solidFill>
              </a:rPr>
              <a:t>Arquitetura -  </a:t>
            </a:r>
            <a:r>
              <a:rPr lang="pt-BR" altLang="pt-BR" sz="2800" b="1" i="1">
                <a:solidFill>
                  <a:srgbClr val="0033CC"/>
                </a:solidFill>
              </a:rPr>
              <a:t>Periféricos</a:t>
            </a:r>
          </a:p>
          <a:p>
            <a:pPr algn="just">
              <a:lnSpc>
                <a:spcPct val="56000"/>
              </a:lnSpc>
            </a:pPr>
            <a:endParaRPr lang="pt-BR" altLang="pt-BR" sz="2800" b="1" i="1">
              <a:solidFill>
                <a:srgbClr val="0033CC"/>
              </a:solidFill>
            </a:endParaRP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067050" y="5637213"/>
            <a:ext cx="41132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Tambor Magnético</a:t>
            </a:r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3859213" y="4702175"/>
            <a:ext cx="38735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Disco Magnético</a:t>
            </a:r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4649788" y="3765550"/>
            <a:ext cx="424338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Núcleo Magnético</a:t>
            </a:r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5673725" y="2813050"/>
            <a:ext cx="36845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Vídeo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Impressoras</a:t>
            </a:r>
          </a:p>
        </p:txBody>
      </p:sp>
      <p:sp>
        <p:nvSpPr>
          <p:cNvPr id="7179" name="Text Box 9"/>
          <p:cNvSpPr txBox="1">
            <a:spLocks noChangeArrowheads="1"/>
          </p:cNvSpPr>
          <p:nvPr/>
        </p:nvSpPr>
        <p:spPr bwMode="auto">
          <a:xfrm>
            <a:off x="6527800" y="1976438"/>
            <a:ext cx="264953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DVD, Pen Drives 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Celular, Palm, TV etc.</a:t>
            </a:r>
          </a:p>
        </p:txBody>
      </p:sp>
      <p:sp>
        <p:nvSpPr>
          <p:cNvPr id="7180" name="Rectangle 10"/>
          <p:cNvSpPr>
            <a:spLocks noChangeArrowheads="1"/>
          </p:cNvSpPr>
          <p:nvPr/>
        </p:nvSpPr>
        <p:spPr bwMode="auto">
          <a:xfrm>
            <a:off x="1387475" y="5461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1" name="Text Box 11"/>
          <p:cNvSpPr txBox="1">
            <a:spLocks noChangeArrowheads="1"/>
          </p:cNvSpPr>
          <p:nvPr/>
        </p:nvSpPr>
        <p:spPr bwMode="auto">
          <a:xfrm>
            <a:off x="1422400" y="5643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1a. Geração</a:t>
            </a:r>
          </a:p>
        </p:txBody>
      </p:sp>
      <p:sp>
        <p:nvSpPr>
          <p:cNvPr id="7182" name="Rectangle 12"/>
          <p:cNvSpPr>
            <a:spLocks noChangeArrowheads="1"/>
          </p:cNvSpPr>
          <p:nvPr/>
        </p:nvSpPr>
        <p:spPr bwMode="auto">
          <a:xfrm>
            <a:off x="2206625" y="45466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3" name="Text Box 13"/>
          <p:cNvSpPr txBox="1">
            <a:spLocks noChangeArrowheads="1"/>
          </p:cNvSpPr>
          <p:nvPr/>
        </p:nvSpPr>
        <p:spPr bwMode="auto">
          <a:xfrm>
            <a:off x="2241550" y="47291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2a. Geração</a:t>
            </a:r>
          </a:p>
        </p:txBody>
      </p:sp>
      <p:sp>
        <p:nvSpPr>
          <p:cNvPr id="7184" name="Rectangle 14"/>
          <p:cNvSpPr>
            <a:spLocks noChangeArrowheads="1"/>
          </p:cNvSpPr>
          <p:nvPr/>
        </p:nvSpPr>
        <p:spPr bwMode="auto">
          <a:xfrm>
            <a:off x="3121025" y="36322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5" name="Text Box 15"/>
          <p:cNvSpPr txBox="1">
            <a:spLocks noChangeArrowheads="1"/>
          </p:cNvSpPr>
          <p:nvPr/>
        </p:nvSpPr>
        <p:spPr bwMode="auto">
          <a:xfrm>
            <a:off x="3155950" y="38147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3a. Geração</a:t>
            </a:r>
          </a:p>
        </p:txBody>
      </p:sp>
      <p:sp>
        <p:nvSpPr>
          <p:cNvPr id="7186" name="Rectangle 16"/>
          <p:cNvSpPr>
            <a:spLocks noChangeArrowheads="1"/>
          </p:cNvSpPr>
          <p:nvPr/>
        </p:nvSpPr>
        <p:spPr bwMode="auto">
          <a:xfrm>
            <a:off x="4111625" y="2794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7" name="Text Box 17"/>
          <p:cNvSpPr txBox="1">
            <a:spLocks noChangeArrowheads="1"/>
          </p:cNvSpPr>
          <p:nvPr/>
        </p:nvSpPr>
        <p:spPr bwMode="auto">
          <a:xfrm>
            <a:off x="4146550" y="2976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4a. Geração</a:t>
            </a:r>
          </a:p>
        </p:txBody>
      </p:sp>
      <p:sp>
        <p:nvSpPr>
          <p:cNvPr id="7188" name="Rectangle 18"/>
          <p:cNvSpPr>
            <a:spLocks noChangeArrowheads="1"/>
          </p:cNvSpPr>
          <p:nvPr/>
        </p:nvSpPr>
        <p:spPr bwMode="auto">
          <a:xfrm>
            <a:off x="5026025" y="19558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9" name="Text Box 19"/>
          <p:cNvSpPr txBox="1">
            <a:spLocks noChangeArrowheads="1"/>
          </p:cNvSpPr>
          <p:nvPr/>
        </p:nvSpPr>
        <p:spPr bwMode="auto">
          <a:xfrm>
            <a:off x="5060950" y="21383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5a. Geração</a:t>
            </a:r>
          </a:p>
        </p:txBody>
      </p:sp>
      <p:sp>
        <p:nvSpPr>
          <p:cNvPr id="7190" name="AutoShape 20"/>
          <p:cNvSpPr>
            <a:spLocks noChangeArrowheads="1"/>
          </p:cNvSpPr>
          <p:nvPr/>
        </p:nvSpPr>
        <p:spPr bwMode="auto">
          <a:xfrm rot="-2640000">
            <a:off x="-227013" y="3665538"/>
            <a:ext cx="5976938" cy="533400"/>
          </a:xfrm>
          <a:prstGeom prst="rightArrow">
            <a:avLst>
              <a:gd name="adj1" fmla="val 50000"/>
              <a:gd name="adj2" fmla="val 28013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91" name="Rectangle 21"/>
          <p:cNvSpPr>
            <a:spLocks noChangeArrowheads="1"/>
          </p:cNvSpPr>
          <p:nvPr/>
        </p:nvSpPr>
        <p:spPr bwMode="auto">
          <a:xfrm>
            <a:off x="1630363" y="1308100"/>
            <a:ext cx="54133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pt-BR" sz="2400" b="1">
                <a:solidFill>
                  <a:srgbClr val="0000CC"/>
                </a:solidFill>
              </a:rPr>
              <a:t>Tendências em Tecnologia de Saída</a:t>
            </a:r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92385BD-E1EB-4F26-8520-1F68543FDA6E}" type="datetime1">
              <a:rPr lang="pt-BR" smtClean="0"/>
              <a:t>06/10/2016</a:t>
            </a:fld>
            <a:endParaRPr/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graphicFrame>
        <p:nvGraphicFramePr>
          <p:cNvPr id="2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354911"/>
              </p:ext>
            </p:extLst>
          </p:nvPr>
        </p:nvGraphicFramePr>
        <p:xfrm>
          <a:off x="323528" y="16288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5565304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Gerações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Período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1° Geração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1946 – 1954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2° Geração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1955 – 1964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3°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1964 </a:t>
                      </a:r>
                      <a:r>
                        <a:rPr lang="pt-PT" sz="3200" dirty="0" smtClean="0"/>
                        <a:t>– 1977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4°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1977 </a:t>
                      </a:r>
                      <a:r>
                        <a:rPr lang="pt-PT" sz="3200" dirty="0" smtClean="0"/>
                        <a:t>– 1991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5°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1991 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395288" y="5517232"/>
            <a:ext cx="8353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rgbClr val="C00000"/>
                </a:solidFill>
              </a:rPr>
              <a:t>Já se pensa em uma nova geração, composta principalmente por dispositivos móveis</a:t>
            </a:r>
            <a:r>
              <a:rPr lang="pt-BR" sz="1400" dirty="0" smtClean="0">
                <a:solidFill>
                  <a:schemeClr val="bg1"/>
                </a:solidFill>
              </a:rPr>
              <a:t> 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77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06/10/2016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pic>
        <p:nvPicPr>
          <p:cNvPr id="8198" name="Picture 2" descr="http://upload.wikimedia.org/wikipedia/commons/thumb/d/d2/Pamiec_bebnowa_1.jpg/220px-Pamiec_bebnow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168400"/>
            <a:ext cx="2095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8200" name="Picture 4" descr="http://upload.wikimedia.org/wikipedia/commons/a/ae/Tapestick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2370137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6" descr="http://www.alexandreporfirio.com/wp-content/uploads/2011/12/normal_0004_valvu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759200"/>
            <a:ext cx="3810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06/10/2016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143362" name="Picture 2" descr="http://ibxk.com.br/materias/9421/38695.jpg?w=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36153"/>
            <a:ext cx="6696744" cy="51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355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/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BR" kern="0" dirty="0" err="1" smtClean="0">
                <a:solidFill>
                  <a:schemeClr val="tx1"/>
                </a:solidFill>
              </a:rPr>
              <a:t>Eniac</a:t>
            </a:r>
            <a:endParaRPr lang="pt-BR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457200" y="634604"/>
            <a:ext cx="8229600" cy="38318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r>
              <a:rPr lang="pt-BR" kern="0" dirty="0" smtClean="0"/>
              <a:t>    Sua capacidade de processamento era de 5.000 operações por segundo;</a:t>
            </a:r>
          </a:p>
          <a:p>
            <a:pPr marL="0" indent="0">
              <a:buNone/>
            </a:pPr>
            <a:endParaRPr lang="pt-BR" kern="0" dirty="0" smtClean="0"/>
          </a:p>
          <a:p>
            <a:r>
              <a:rPr lang="pt-BR" kern="0" dirty="0" smtClean="0"/>
              <a:t>    Criado na segunda guerra, tinha como principal finalidade cálculos balísticos;</a:t>
            </a:r>
          </a:p>
          <a:p>
            <a:pPr marL="0" indent="0">
              <a:buNone/>
            </a:pPr>
            <a:endParaRPr lang="pt-BR" kern="0" dirty="0" smtClean="0"/>
          </a:p>
          <a:p>
            <a:r>
              <a:rPr lang="pt-BR" kern="0" dirty="0" smtClean="0"/>
              <a:t>    Possuía 17.468 válvulas termiônicas, de 160 kW de potência;</a:t>
            </a:r>
          </a:p>
          <a:p>
            <a:endParaRPr lang="pt-BR" kern="0" dirty="0"/>
          </a:p>
        </p:txBody>
      </p:sp>
      <p:pic>
        <p:nvPicPr>
          <p:cNvPr id="7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749" y="4447973"/>
            <a:ext cx="3655017" cy="24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749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06/10/2016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PRIMEIRA </a:t>
            </a:r>
            <a:r>
              <a:rPr lang="pt-BR" altLang="pt-BR" dirty="0" smtClean="0">
                <a:solidFill>
                  <a:schemeClr val="bg1"/>
                </a:solidFill>
              </a:rPr>
              <a:t>GERAÇÃO - CARACTERÍSTICAS</a:t>
            </a:r>
            <a:endParaRPr lang="pt-BR" altLang="pt-BR" dirty="0">
              <a:solidFill>
                <a:schemeClr val="bg1"/>
              </a:solidFill>
            </a:endParaRPr>
          </a:p>
        </p:txBody>
      </p:sp>
      <p:graphicFrame>
        <p:nvGraphicFramePr>
          <p:cNvPr id="8" name="Espaço Reservado para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6286154"/>
              </p:ext>
            </p:extLst>
          </p:nvPr>
        </p:nvGraphicFramePr>
        <p:xfrm>
          <a:off x="1547664" y="1916832"/>
          <a:ext cx="5555828" cy="397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5098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06/10/2016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 dirty="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600" dirty="0" smtClean="0"/>
              <a:t>SEGUNDA  </a:t>
            </a:r>
            <a:r>
              <a:rPr lang="pt-BR" altLang="pt-BR" sz="3600" dirty="0"/>
              <a:t>GERAÇÃO</a:t>
            </a:r>
          </a:p>
        </p:txBody>
      </p:sp>
      <p:pic>
        <p:nvPicPr>
          <p:cNvPr id="147458" name="Picture 2" descr="http://imgs.obviousmag.org/archives/uploads/2008/ZZ3FB660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65" y="2676591"/>
            <a:ext cx="455371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0" name="Picture 4" descr="https://hestoriadopc.files.wordpress.com/2011/07/ibm7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48" y="2578612"/>
            <a:ext cx="2387885" cy="308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378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09852" y="620688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tx1"/>
                </a:solidFill>
              </a:rPr>
              <a:t>Segunda Geração (1955 – 1964)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827639"/>
              </p:ext>
            </p:extLst>
          </p:nvPr>
        </p:nvGraphicFramePr>
        <p:xfrm>
          <a:off x="533400" y="2132856"/>
          <a:ext cx="4038600" cy="254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info7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81408" y="2204863"/>
            <a:ext cx="4083216" cy="332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72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06/10/2016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>
                <a:solidFill>
                  <a:schemeClr val="bg1"/>
                </a:solidFill>
              </a:rPr>
              <a:t>SEGUNDA  </a:t>
            </a:r>
            <a:r>
              <a:rPr lang="pt-BR" altLang="pt-BR" dirty="0">
                <a:solidFill>
                  <a:schemeClr val="bg1"/>
                </a:solidFill>
              </a:rPr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554" name="Picture 2" descr="http://image.slidesharecdn.com/geraodoscomputadores-140827194546-phpapp02/95/gerao-dos-computadores-16-638.jpg?cb=14091688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1596451"/>
            <a:ext cx="7128792" cy="401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391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06/10/2016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72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SEGUNDA  </a:t>
            </a:r>
            <a:r>
              <a:rPr lang="pt-BR" altLang="pt-BR" dirty="0"/>
              <a:t>GERAÇÃO</a:t>
            </a:r>
          </a:p>
        </p:txBody>
      </p:sp>
      <p:pic>
        <p:nvPicPr>
          <p:cNvPr id="149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40" y="1772816"/>
            <a:ext cx="763235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78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06/10/2016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TERCEIRA  </a:t>
            </a:r>
            <a:r>
              <a:rPr lang="pt-BR" altLang="pt-BR" dirty="0"/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396281"/>
              </p:ext>
            </p:extLst>
          </p:nvPr>
        </p:nvGraphicFramePr>
        <p:xfrm>
          <a:off x="755576" y="1711871"/>
          <a:ext cx="3528392" cy="3392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Espaço Reservado para Conteúdo 5" descr="osborne terceira gerac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23784" y="1871340"/>
            <a:ext cx="4114559" cy="320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97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/>
          </a:p>
        </p:txBody>
      </p:sp>
      <p:pic>
        <p:nvPicPr>
          <p:cNvPr id="5" name="Espaço Reservado para Conteúdo 6" descr="circuitos20integrad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4" y="1935088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 descr="transisi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3600" y="2289472"/>
            <a:ext cx="1428750" cy="1905000"/>
          </a:xfrm>
          <a:prstGeom prst="rect">
            <a:avLst/>
          </a:prstGeom>
        </p:spPr>
      </p:pic>
      <p:sp>
        <p:nvSpPr>
          <p:cNvPr id="7" name="Seta curvada à esquerda 5"/>
          <p:cNvSpPr/>
          <p:nvPr/>
        </p:nvSpPr>
        <p:spPr>
          <a:xfrm rot="3934662">
            <a:off x="5028289" y="4213044"/>
            <a:ext cx="648072" cy="1341762"/>
          </a:xfrm>
          <a:prstGeom prst="curvedLeftArrow">
            <a:avLst>
              <a:gd name="adj1" fmla="val 18482"/>
              <a:gd name="adj2" fmla="val 65176"/>
              <a:gd name="adj3" fmla="val 39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987316" y="5422325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A Transítores foi substituídos pelo circuitos integrados</a:t>
            </a:r>
            <a:endParaRPr lang="pt-PT" sz="1600" b="1" dirty="0"/>
          </a:p>
        </p:txBody>
      </p:sp>
      <p:sp>
        <p:nvSpPr>
          <p:cNvPr id="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TERCEIRA  </a:t>
            </a:r>
            <a:r>
              <a:rPr lang="pt-BR" altLang="pt-BR" dirty="0"/>
              <a:t>GERAÇÃO</a:t>
            </a:r>
          </a:p>
        </p:txBody>
      </p:sp>
    </p:spTree>
    <p:extLst>
      <p:ext uri="{BB962C8B-B14F-4D97-AF65-F5344CB8AC3E}">
        <p14:creationId xmlns:p14="http://schemas.microsoft.com/office/powerpoint/2010/main" val="2461452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24591" y="404664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tx1"/>
                </a:solidFill>
              </a:rPr>
              <a:t>Quarta Geração(1977 – 1991)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6251004"/>
              </p:ext>
            </p:extLst>
          </p:nvPr>
        </p:nvGraphicFramePr>
        <p:xfrm>
          <a:off x="424591" y="1812506"/>
          <a:ext cx="3970784" cy="4047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FA768036DDBEB19E303334C85E89A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07343" y="2043984"/>
            <a:ext cx="4710968" cy="353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160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Quarta Geração(1975 – 1980)</a:t>
            </a:r>
            <a:endParaRPr lang="pt-PT" b="1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endParaRPr lang="pt-BR" sz="2800" kern="0" dirty="0" smtClean="0">
              <a:solidFill>
                <a:schemeClr val="bg1"/>
              </a:solidFill>
            </a:endParaRPr>
          </a:p>
          <a:p>
            <a:pPr algn="just"/>
            <a:endParaRPr lang="pt-BR" sz="2800" kern="0" dirty="0">
              <a:solidFill>
                <a:schemeClr val="bg1"/>
              </a:solidFill>
            </a:endParaRPr>
          </a:p>
          <a:p>
            <a:pPr algn="just"/>
            <a:r>
              <a:rPr lang="pt-BR" sz="2800" kern="0" dirty="0" smtClean="0"/>
              <a:t>Em 1975/77, ocorreram avanços significativos, surgindo os microprocessadores, os microcomputadores e os </a:t>
            </a:r>
            <a:r>
              <a:rPr lang="pt-BR" sz="2800" kern="0" dirty="0" err="1" smtClean="0"/>
              <a:t>super</a:t>
            </a:r>
            <a:r>
              <a:rPr lang="pt-BR" sz="2800" kern="0" dirty="0" smtClean="0"/>
              <a:t> computadores</a:t>
            </a:r>
            <a:r>
              <a:rPr lang="pt-BR" kern="0" dirty="0" smtClean="0"/>
              <a:t>.</a:t>
            </a:r>
          </a:p>
          <a:p>
            <a:pPr marL="0" indent="0">
              <a:buNone/>
            </a:pPr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396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Quarta Geração(1975 – 1980)</a:t>
            </a:r>
            <a:endParaRPr lang="pt-PT" b="1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endParaRPr lang="pt-BR" kern="0" dirty="0">
              <a:solidFill>
                <a:schemeClr val="bg1"/>
              </a:solidFill>
            </a:endParaRPr>
          </a:p>
          <a:p>
            <a:pPr algn="just"/>
            <a:r>
              <a:rPr lang="pt-BR" kern="0" dirty="0" smtClean="0"/>
              <a:t>Em 1977 houve uma explosão no mercado de microcomputadores, sendo fabricados em escala comercial e a partir daí a evolução foi sendo cada vez maior.</a:t>
            </a:r>
          </a:p>
          <a:p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77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242940"/>
              </p:ext>
            </p:extLst>
          </p:nvPr>
        </p:nvGraphicFramePr>
        <p:xfrm>
          <a:off x="457200" y="900112"/>
          <a:ext cx="3898776" cy="397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8413dc088cc57b13e2cb4ebfe92cb91e_1M.p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7984" y="987574"/>
            <a:ext cx="4181962" cy="367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140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06/10/2016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80" y="3789040"/>
            <a:ext cx="4626961" cy="295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5312465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696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Espaço Reservado para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altLang="pt-BR" smtClean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2D35B68-36D3-461B-AADE-898CD4F65F5B}" type="datetime1">
              <a:rPr lang="pt-BR" smtClean="0"/>
              <a:t>06/10/2016</a:t>
            </a:fld>
            <a:endParaRPr/>
          </a:p>
        </p:txBody>
      </p:sp>
      <p:pic>
        <p:nvPicPr>
          <p:cNvPr id="9220" name="Picture 2" descr="http://www.profissaosuporte.com.br/wp-content/uploads/2011/08/asus_p6t_gabinete_aber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276475"/>
            <a:ext cx="4751388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250px-Apple_512k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29098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536" y="40466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A era dos computadores pessoais</a:t>
            </a:r>
            <a:endParaRPr lang="pt-BR" sz="36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/>
          </p:cNvSpPr>
          <p:nvPr>
            <p:ph type="body" sz="quarter" idx="11"/>
          </p:nvPr>
        </p:nvSpPr>
        <p:spPr>
          <a:xfrm>
            <a:off x="971550" y="2492375"/>
            <a:ext cx="7345363" cy="1873250"/>
          </a:xfrm>
        </p:spPr>
        <p:txBody>
          <a:bodyPr/>
          <a:lstStyle/>
          <a:p>
            <a:pPr algn="just"/>
            <a:r>
              <a:rPr lang="pt-PT" altLang="pt-BR" sz="3600" dirty="0" smtClean="0"/>
              <a:t>Resumindo hardware é toda a parte fisica da informática (monitores, hd, impressoras, memorias, processadores etc...) e o software é a parte lógica. 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315C35FA-E467-4C48-B86D-29D0DE4E1B14}" type="datetime1">
              <a:rPr lang="pt-BR" smtClean="0"/>
              <a:t>06/10/2016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06/10/2016</a:t>
            </a:fld>
            <a:endParaRPr/>
          </a:p>
        </p:txBody>
      </p:sp>
      <p:pic>
        <p:nvPicPr>
          <p:cNvPr id="6150" name="Picture 6" descr="http://www.focoemtecnologia.com.br/wp-content/uploads/2013/12/computador-pronto.jpg?4caf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7156"/>
            <a:ext cx="682099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86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126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O </a:t>
            </a:r>
            <a:r>
              <a:rPr altLang="pt-BR" sz="3600" b="1" dirty="0" smtClean="0">
                <a:solidFill>
                  <a:schemeClr val="tx1"/>
                </a:solidFill>
              </a:rPr>
              <a:t>IBM PC</a:t>
            </a:r>
            <a:r>
              <a:rPr altLang="pt-BR" sz="3600" dirty="0" smtClean="0">
                <a:solidFill>
                  <a:schemeClr val="tx1"/>
                </a:solidFill>
              </a:rPr>
              <a:t> (</a:t>
            </a:r>
            <a:r>
              <a:rPr altLang="pt-BR" sz="3600" b="1" i="1" dirty="0" smtClean="0">
                <a:solidFill>
                  <a:schemeClr val="tx1"/>
                </a:solidFill>
              </a:rPr>
              <a:t>P</a:t>
            </a:r>
            <a:r>
              <a:rPr altLang="pt-BR" sz="3600" i="1" dirty="0" smtClean="0">
                <a:solidFill>
                  <a:schemeClr val="tx1"/>
                </a:solidFill>
              </a:rPr>
              <a:t>ersonal </a:t>
            </a:r>
            <a:r>
              <a:rPr altLang="pt-BR" sz="3600" b="1" i="1" dirty="0" smtClean="0">
                <a:solidFill>
                  <a:schemeClr val="tx1"/>
                </a:solidFill>
              </a:rPr>
              <a:t>C</a:t>
            </a:r>
            <a:r>
              <a:rPr altLang="pt-BR" sz="3600" i="1" dirty="0" smtClean="0">
                <a:solidFill>
                  <a:schemeClr val="tx1"/>
                </a:solidFill>
              </a:rPr>
              <a:t>omputer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ou</a:t>
            </a:r>
            <a:r>
              <a:rPr altLang="pt-BR" sz="3600" dirty="0" smtClean="0">
                <a:solidFill>
                  <a:schemeClr val="tx1"/>
                </a:solidFill>
              </a:rPr>
              <a:t> "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pessoal</a:t>
            </a:r>
            <a:r>
              <a:rPr altLang="pt-BR" sz="3600" dirty="0" smtClean="0">
                <a:solidFill>
                  <a:schemeClr val="tx1"/>
                </a:solidFill>
              </a:rPr>
              <a:t>") </a:t>
            </a:r>
            <a:r>
              <a:rPr altLang="pt-BR" sz="3600" dirty="0" err="1" smtClean="0">
                <a:solidFill>
                  <a:schemeClr val="tx1"/>
                </a:solidFill>
              </a:rPr>
              <a:t>foi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versão</a:t>
            </a:r>
            <a:r>
              <a:rPr altLang="pt-BR" sz="3600" dirty="0" smtClean="0">
                <a:solidFill>
                  <a:schemeClr val="tx1"/>
                </a:solidFill>
              </a:rPr>
              <a:t> original e progenitor da </a:t>
            </a:r>
            <a:r>
              <a:rPr altLang="pt-BR" sz="3600" dirty="0" err="1" smtClean="0">
                <a:solidFill>
                  <a:schemeClr val="tx1"/>
                </a:solidFill>
              </a:rPr>
              <a:t>plataforma</a:t>
            </a:r>
            <a:r>
              <a:rPr altLang="pt-BR" sz="3600" dirty="0" smtClean="0">
                <a:solidFill>
                  <a:schemeClr val="tx1"/>
                </a:solidFill>
              </a:rPr>
              <a:t> de hardware dos "IBM PC </a:t>
            </a:r>
            <a:r>
              <a:rPr altLang="pt-BR" sz="3600" dirty="0" err="1" smtClean="0">
                <a:solidFill>
                  <a:schemeClr val="tx1"/>
                </a:solidFill>
              </a:rPr>
              <a:t>compatíveis</a:t>
            </a:r>
            <a:r>
              <a:rPr altLang="pt-BR" sz="3600" dirty="0" smtClean="0">
                <a:solidFill>
                  <a:schemeClr val="tx1"/>
                </a:solidFill>
              </a:rPr>
              <a:t>". </a:t>
            </a:r>
            <a:r>
              <a:rPr altLang="pt-BR" sz="3600" dirty="0" err="1" smtClean="0">
                <a:solidFill>
                  <a:schemeClr val="tx1"/>
                </a:solidFill>
              </a:rPr>
              <a:t>Lançado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i="1" dirty="0" smtClean="0">
                <a:solidFill>
                  <a:schemeClr val="tx1"/>
                </a:solidFill>
              </a:rPr>
              <a:t>12 de Agosto</a:t>
            </a:r>
            <a:r>
              <a:rPr altLang="pt-BR" sz="3600" dirty="0" smtClean="0">
                <a:solidFill>
                  <a:schemeClr val="tx1"/>
                </a:solidFill>
              </a:rPr>
              <a:t> de 1981, o </a:t>
            </a:r>
            <a:r>
              <a:rPr altLang="pt-BR" sz="3600" dirty="0" err="1" smtClean="0">
                <a:solidFill>
                  <a:schemeClr val="tx1"/>
                </a:solidFill>
              </a:rPr>
              <a:t>modelo</a:t>
            </a:r>
            <a:r>
              <a:rPr altLang="pt-BR" sz="3600" dirty="0" smtClean="0">
                <a:solidFill>
                  <a:schemeClr val="tx1"/>
                </a:solidFill>
              </a:rPr>
              <a:t> original </a:t>
            </a:r>
            <a:r>
              <a:rPr altLang="pt-BR" sz="3600" dirty="0" err="1" smtClean="0">
                <a:solidFill>
                  <a:schemeClr val="tx1"/>
                </a:solidFill>
              </a:rPr>
              <a:t>recebeu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denominação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dirty="0" smtClean="0">
                <a:solidFill>
                  <a:schemeClr val="tx1"/>
                </a:solidFill>
              </a:rPr>
              <a:t>IBM 5150.</a:t>
            </a:r>
            <a:r>
              <a:rPr altLang="pt-BR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51107B-2BC7-4870-9D12-453247D7BF2D}" type="datetime1">
              <a:rPr lang="pt-BR" smtClean="0"/>
              <a:t>06/10/2016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229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altLang="pt-BR" dirty="0" smtClean="0"/>
          </a:p>
          <a:p>
            <a:pPr algn="just" eaLnBrk="1" hangingPunct="1"/>
            <a:endParaRPr altLang="pt-BR" dirty="0" smtClean="0"/>
          </a:p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Seu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desenvolvimento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ficou</a:t>
            </a:r>
            <a:r>
              <a:rPr altLang="pt-BR" sz="3600" dirty="0" smtClean="0">
                <a:solidFill>
                  <a:schemeClr val="tx1"/>
                </a:solidFill>
              </a:rPr>
              <a:t> a cargo de </a:t>
            </a:r>
            <a:r>
              <a:rPr altLang="pt-BR" sz="3600" dirty="0" err="1" smtClean="0">
                <a:solidFill>
                  <a:schemeClr val="tx1"/>
                </a:solidFill>
              </a:rPr>
              <a:t>uma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equipe</a:t>
            </a:r>
            <a:r>
              <a:rPr altLang="pt-BR" sz="3600" dirty="0" smtClean="0">
                <a:solidFill>
                  <a:schemeClr val="tx1"/>
                </a:solidFill>
              </a:rPr>
              <a:t> de doze </a:t>
            </a:r>
            <a:r>
              <a:rPr altLang="pt-BR" sz="3600" dirty="0" err="1" smtClean="0">
                <a:solidFill>
                  <a:schemeClr val="tx1"/>
                </a:solidFill>
              </a:rPr>
              <a:t>engenheiros</a:t>
            </a:r>
            <a:r>
              <a:rPr altLang="pt-BR" sz="3600" dirty="0" smtClean="0">
                <a:solidFill>
                  <a:schemeClr val="tx1"/>
                </a:solidFill>
              </a:rPr>
              <a:t> e </a:t>
            </a:r>
            <a:r>
              <a:rPr altLang="pt-BR" sz="3600" dirty="0" err="1" smtClean="0">
                <a:solidFill>
                  <a:schemeClr val="tx1"/>
                </a:solidFill>
              </a:rPr>
              <a:t>projetistas</a:t>
            </a:r>
            <a:r>
              <a:rPr altLang="pt-BR" sz="3600" dirty="0" smtClean="0">
                <a:solidFill>
                  <a:schemeClr val="tx1"/>
                </a:solidFill>
              </a:rPr>
              <a:t> sob a </a:t>
            </a:r>
            <a:r>
              <a:rPr altLang="pt-BR" sz="3600" dirty="0" err="1" smtClean="0">
                <a:solidFill>
                  <a:schemeClr val="tx1"/>
                </a:solidFill>
              </a:rPr>
              <a:t>direção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b="1" i="1" dirty="0" smtClean="0">
                <a:solidFill>
                  <a:schemeClr val="tx1"/>
                </a:solidFill>
              </a:rPr>
              <a:t>Don </a:t>
            </a:r>
            <a:r>
              <a:rPr altLang="pt-BR" sz="3600" b="1" i="1" dirty="0" err="1" smtClean="0">
                <a:solidFill>
                  <a:schemeClr val="tx1"/>
                </a:solidFill>
              </a:rPr>
              <a:t>Estridge</a:t>
            </a:r>
            <a:r>
              <a:rPr altLang="pt-BR" sz="3600" dirty="0" smtClean="0">
                <a:solidFill>
                  <a:schemeClr val="tx1"/>
                </a:solidFill>
              </a:rPr>
              <a:t> da </a:t>
            </a:r>
            <a:r>
              <a:rPr altLang="pt-BR" sz="3600" i="1" dirty="0" smtClean="0">
                <a:solidFill>
                  <a:schemeClr val="tx1"/>
                </a:solidFill>
              </a:rPr>
              <a:t>IBM Entry Systems Division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i="1" dirty="0" smtClean="0">
                <a:solidFill>
                  <a:schemeClr val="tx1"/>
                </a:solidFill>
              </a:rPr>
              <a:t>Boca </a:t>
            </a:r>
            <a:r>
              <a:rPr altLang="pt-BR" sz="3600" b="1" i="1" dirty="0" err="1" smtClean="0">
                <a:solidFill>
                  <a:schemeClr val="tx1"/>
                </a:solidFill>
              </a:rPr>
              <a:t>Ratón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Flórida</a:t>
            </a:r>
            <a:r>
              <a:rPr altLang="pt-BR" sz="3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9A8860-5D5E-4135-B177-DB6C5EC7F44C}" type="datetime1">
              <a:rPr lang="pt-BR" smtClean="0"/>
              <a:t>06/10/2016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smtClean="0">
                <a:solidFill>
                  <a:schemeClr val="tx1"/>
                </a:solidFill>
                <a:effectLst/>
              </a:rPr>
              <a:t>O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computador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 -5051</a:t>
            </a:r>
          </a:p>
        </p:txBody>
      </p:sp>
      <p:sp>
        <p:nvSpPr>
          <p:cNvPr id="1331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altLang="pt-BR" smtClean="0"/>
          </a:p>
        </p:txBody>
      </p:sp>
      <p:sp>
        <p:nvSpPr>
          <p:cNvPr id="5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33763D-6501-48FF-A884-B02FBB8E2D8D}" type="datetime1">
              <a:rPr lang="pt-BR" smtClean="0"/>
              <a:t>06/10/2016</a:t>
            </a:fld>
            <a:endParaRPr/>
          </a:p>
        </p:txBody>
      </p:sp>
      <p:pic>
        <p:nvPicPr>
          <p:cNvPr id="13318" name="Picture 5" descr="Ficheiro:IBM PC 515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8207375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4341" name="Rectangle 3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O Apple Lisa, </a:t>
            </a:r>
            <a:r>
              <a:rPr altLang="pt-BR" sz="3600" dirty="0" err="1" smtClean="0">
                <a:solidFill>
                  <a:schemeClr val="tx1"/>
                </a:solidFill>
              </a:rPr>
              <a:t>lançado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1983, </a:t>
            </a:r>
            <a:r>
              <a:rPr altLang="pt-BR" sz="3600" dirty="0" err="1" smtClean="0">
                <a:solidFill>
                  <a:schemeClr val="tx1"/>
                </a:solidFill>
              </a:rPr>
              <a:t>usava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uma</a:t>
            </a:r>
            <a:r>
              <a:rPr altLang="pt-BR" sz="3600" dirty="0" smtClean="0">
                <a:solidFill>
                  <a:schemeClr val="tx1"/>
                </a:solidFill>
              </a:rPr>
              <a:t> interface </a:t>
            </a:r>
            <a:r>
              <a:rPr altLang="pt-BR" sz="3600" dirty="0" err="1" smtClean="0">
                <a:solidFill>
                  <a:schemeClr val="tx1"/>
                </a:solidFill>
              </a:rPr>
              <a:t>gráfica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inovadora</a:t>
            </a:r>
            <a:r>
              <a:rPr altLang="pt-BR" sz="3600" dirty="0" smtClean="0">
                <a:solidFill>
                  <a:schemeClr val="tx1"/>
                </a:solidFill>
              </a:rPr>
              <a:t> com </a:t>
            </a:r>
            <a:r>
              <a:rPr altLang="pt-BR" sz="3600" dirty="0" err="1" smtClean="0">
                <a:solidFill>
                  <a:schemeClr val="tx1"/>
                </a:solidFill>
              </a:rPr>
              <a:t>ícones</a:t>
            </a:r>
            <a:r>
              <a:rPr altLang="pt-BR" sz="3600" dirty="0" smtClean="0">
                <a:solidFill>
                  <a:schemeClr val="tx1"/>
                </a:solidFill>
              </a:rPr>
              <a:t> e mouse, que </a:t>
            </a:r>
            <a:r>
              <a:rPr altLang="pt-BR" sz="3600" dirty="0" err="1" smtClean="0">
                <a:solidFill>
                  <a:schemeClr val="tx1"/>
                </a:solidFill>
              </a:rPr>
              <a:t>hoje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substituiu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antigos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sistemas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texto</a:t>
            </a:r>
            <a:r>
              <a:rPr altLang="pt-BR" dirty="0" smtClean="0">
                <a:solidFill>
                  <a:schemeClr val="tx1"/>
                </a:solidFill>
              </a:rPr>
              <a:t>.  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32AD23-1407-40BC-BD73-F03F9805D25D}" type="datetime1">
              <a:rPr lang="pt-BR" smtClean="0"/>
              <a:t>06/10/2016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5365" name="Rectangle 3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Entretanto</a:t>
            </a:r>
            <a:r>
              <a:rPr altLang="pt-BR" sz="3600" dirty="0" smtClean="0">
                <a:solidFill>
                  <a:schemeClr val="tx1"/>
                </a:solidFill>
              </a:rPr>
              <a:t> o alto </a:t>
            </a:r>
            <a:r>
              <a:rPr altLang="pt-BR" sz="3600" dirty="0" err="1" smtClean="0">
                <a:solidFill>
                  <a:schemeClr val="tx1"/>
                </a:solidFill>
              </a:rPr>
              <a:t>preço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fadou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ao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fracasso</a:t>
            </a:r>
            <a:r>
              <a:rPr altLang="pt-BR" sz="3600" dirty="0" smtClean="0">
                <a:solidFill>
                  <a:schemeClr val="tx1"/>
                </a:solidFill>
              </a:rPr>
              <a:t>. O </a:t>
            </a:r>
            <a:r>
              <a:rPr altLang="pt-BR" sz="3600" dirty="0" err="1" smtClean="0">
                <a:solidFill>
                  <a:schemeClr val="tx1"/>
                </a:solidFill>
              </a:rPr>
              <a:t>aparelho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custava</a:t>
            </a:r>
            <a:r>
              <a:rPr altLang="pt-BR" sz="3600" dirty="0" smtClean="0">
                <a:solidFill>
                  <a:schemeClr val="tx1"/>
                </a:solidFill>
              </a:rPr>
              <a:t> US$ 9,995, </a:t>
            </a:r>
            <a:r>
              <a:rPr altLang="pt-BR" sz="3600" dirty="0" err="1" smtClean="0">
                <a:solidFill>
                  <a:schemeClr val="tx1"/>
                </a:solidFill>
              </a:rPr>
              <a:t>levando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consumidores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comprar</a:t>
            </a:r>
            <a:r>
              <a:rPr altLang="pt-BR" sz="3600" dirty="0" smtClean="0">
                <a:solidFill>
                  <a:schemeClr val="tx1"/>
                </a:solidFill>
              </a:rPr>
              <a:t> do </a:t>
            </a:r>
            <a:r>
              <a:rPr altLang="pt-BR" sz="3600" dirty="0" err="1" smtClean="0">
                <a:solidFill>
                  <a:schemeClr val="tx1"/>
                </a:solidFill>
              </a:rPr>
              <a:t>seu</a:t>
            </a:r>
            <a:r>
              <a:rPr altLang="pt-BR" sz="3600" dirty="0" smtClean="0">
                <a:solidFill>
                  <a:schemeClr val="tx1"/>
                </a:solidFill>
              </a:rPr>
              <a:t> principal rival, a IBM</a:t>
            </a:r>
            <a:r>
              <a:rPr altLang="pt-BR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E43220-6635-4094-B456-C08C3718343E}" type="datetime1">
              <a:rPr lang="pt-BR" smtClean="0"/>
              <a:t>06/10/2016</a:t>
            </a:fld>
            <a:endParaRPr/>
          </a:p>
        </p:txBody>
      </p:sp>
      <p:pic>
        <p:nvPicPr>
          <p:cNvPr id="15366" name="Picture 5" descr="macintosh_por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4050"/>
            <a:ext cx="3598863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macii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35463"/>
            <a:ext cx="3132137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mainframe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525962"/>
          </a:xfrm>
        </p:spPr>
        <p:txBody>
          <a:bodyPr/>
          <a:lstStyle/>
          <a:p>
            <a:pPr algn="just"/>
            <a:r>
              <a:rPr altLang="pt-BR" sz="2800" dirty="0" smtClean="0">
                <a:solidFill>
                  <a:schemeClr val="tx1"/>
                </a:solidFill>
              </a:rPr>
              <a:t>Um </a:t>
            </a:r>
            <a:r>
              <a:rPr altLang="pt-BR" sz="2800" b="1" dirty="0" smtClean="0">
                <a:solidFill>
                  <a:schemeClr val="tx1"/>
                </a:solidFill>
              </a:rPr>
              <a:t>mainframe</a:t>
            </a:r>
            <a:r>
              <a:rPr altLang="pt-BR" sz="2800" dirty="0" smtClean="0">
                <a:solidFill>
                  <a:schemeClr val="tx1"/>
                </a:solidFill>
              </a:rPr>
              <a:t> é um </a:t>
            </a:r>
            <a:r>
              <a:rPr altLang="pt-BR" sz="2800" dirty="0" err="1" smtClean="0">
                <a:solidFill>
                  <a:schemeClr val="tx1"/>
                </a:solidFill>
              </a:rPr>
              <a:t>computador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grande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porte</a:t>
            </a:r>
            <a:r>
              <a:rPr altLang="pt-BR" sz="2800" dirty="0" smtClean="0">
                <a:solidFill>
                  <a:schemeClr val="tx1"/>
                </a:solidFill>
              </a:rPr>
              <a:t>, </a:t>
            </a:r>
            <a:r>
              <a:rPr altLang="pt-BR" sz="2800" dirty="0" err="1" smtClean="0">
                <a:solidFill>
                  <a:schemeClr val="tx1"/>
                </a:solidFill>
              </a:rPr>
              <a:t>dedicado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normalmente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processamento</a:t>
            </a:r>
            <a:r>
              <a:rPr altLang="pt-BR" sz="2800" dirty="0" smtClean="0">
                <a:solidFill>
                  <a:schemeClr val="tx1"/>
                </a:solidFill>
              </a:rPr>
              <a:t> de um volume </a:t>
            </a:r>
            <a:r>
              <a:rPr altLang="pt-BR" sz="2800" dirty="0" err="1" smtClean="0">
                <a:solidFill>
                  <a:schemeClr val="tx1"/>
                </a:solidFill>
              </a:rPr>
              <a:t>grande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informações</a:t>
            </a:r>
            <a:r>
              <a:rPr altLang="pt-BR" sz="2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0FFB88-BC56-4C91-932A-E3042E9A9AD6}" type="datetime1">
              <a:rPr lang="pt-BR" smtClean="0"/>
              <a:t>06/10/2016</a:t>
            </a:fld>
            <a:endParaRPr/>
          </a:p>
        </p:txBody>
      </p:sp>
      <p:pic>
        <p:nvPicPr>
          <p:cNvPr id="16390" name="Picture 2" descr="http://1.bp.blogspot.com/-l5KTkG_SLNc/UDnXCVQcKVI/AAAAAAAAAKU/agpl1OxdLxg/s1600/Mainframeser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571875"/>
            <a:ext cx="312102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 descr="http://www.zdnet.com/i/story/60/05/009491/z196-mainfa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359275"/>
            <a:ext cx="3500437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mainframe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altLang="pt-BR" sz="2800" dirty="0" err="1" smtClean="0">
                <a:solidFill>
                  <a:schemeClr val="tx1"/>
                </a:solidFill>
              </a:rPr>
              <a:t>Os</a:t>
            </a:r>
            <a:r>
              <a:rPr altLang="pt-BR" sz="2800" dirty="0" smtClean="0">
                <a:solidFill>
                  <a:schemeClr val="tx1"/>
                </a:solidFill>
              </a:rPr>
              <a:t> mainframes </a:t>
            </a:r>
            <a:r>
              <a:rPr altLang="pt-BR" sz="2800" dirty="0" err="1" smtClean="0">
                <a:solidFill>
                  <a:schemeClr val="tx1"/>
                </a:solidFill>
              </a:rPr>
              <a:t>são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capazes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oferecer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serviços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processamento</a:t>
            </a:r>
            <a:r>
              <a:rPr altLang="pt-BR" sz="2800" dirty="0" smtClean="0">
                <a:solidFill>
                  <a:schemeClr val="tx1"/>
                </a:solidFill>
              </a:rPr>
              <a:t> a </a:t>
            </a:r>
            <a:r>
              <a:rPr altLang="pt-BR" sz="2800" dirty="0" err="1" smtClean="0">
                <a:solidFill>
                  <a:schemeClr val="tx1"/>
                </a:solidFill>
              </a:rPr>
              <a:t>milhares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usuários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através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milhares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terminais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conectados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diretamente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ou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através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uma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rede</a:t>
            </a:r>
            <a:r>
              <a:rPr altLang="pt-BR" sz="2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968B66-1871-4DB3-B665-B41A813D9C48}" type="datetime1">
              <a:rPr lang="pt-BR" smtClean="0"/>
              <a:t>06/10/2016</a:t>
            </a:fld>
            <a:endParaRPr/>
          </a:p>
        </p:txBody>
      </p:sp>
      <p:sp>
        <p:nvSpPr>
          <p:cNvPr id="17414" name="AutoShape 2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7415" name="AutoShape 4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7416" name="Picture 6" descr="http://cdn.itproportal.com/photos/ibm_mainframe_super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000500"/>
            <a:ext cx="35718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8" descr="http://cdn.itproportal.com/photos/Mainframe_full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4214813"/>
            <a:ext cx="39893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z="3600" dirty="0" smtClean="0">
                <a:solidFill>
                  <a:schemeClr val="tx1"/>
                </a:solidFill>
              </a:rPr>
              <a:t>mainframe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1584176"/>
          </a:xfrm>
        </p:spPr>
        <p:txBody>
          <a:bodyPr/>
          <a:lstStyle/>
          <a:p>
            <a:pPr algn="just"/>
            <a:r>
              <a:rPr altLang="pt-BR" i="1" dirty="0" smtClean="0">
                <a:solidFill>
                  <a:schemeClr val="tx1"/>
                </a:solidFill>
              </a:rPr>
              <a:t>O </a:t>
            </a:r>
            <a:r>
              <a:rPr altLang="pt-BR" i="1" dirty="0" err="1" smtClean="0">
                <a:solidFill>
                  <a:schemeClr val="tx1"/>
                </a:solidFill>
              </a:rPr>
              <a:t>termo</a:t>
            </a:r>
            <a:r>
              <a:rPr altLang="pt-BR" i="1" dirty="0" smtClean="0">
                <a:solidFill>
                  <a:schemeClr val="tx1"/>
                </a:solidFill>
              </a:rPr>
              <a:t> mainframe se </a:t>
            </a:r>
            <a:r>
              <a:rPr altLang="pt-BR" i="1" dirty="0" err="1" smtClean="0">
                <a:solidFill>
                  <a:schemeClr val="tx1"/>
                </a:solidFill>
              </a:rPr>
              <a:t>refere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ao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gabinete</a:t>
            </a:r>
            <a:r>
              <a:rPr altLang="pt-BR" i="1" dirty="0" smtClean="0">
                <a:solidFill>
                  <a:schemeClr val="tx1"/>
                </a:solidFill>
              </a:rPr>
              <a:t> principal que </a:t>
            </a:r>
            <a:r>
              <a:rPr altLang="pt-BR" i="1" dirty="0" err="1" smtClean="0">
                <a:solidFill>
                  <a:schemeClr val="tx1"/>
                </a:solidFill>
              </a:rPr>
              <a:t>alojava</a:t>
            </a:r>
            <a:r>
              <a:rPr altLang="pt-BR" i="1" dirty="0" smtClean="0">
                <a:solidFill>
                  <a:schemeClr val="tx1"/>
                </a:solidFill>
              </a:rPr>
              <a:t> a </a:t>
            </a:r>
            <a:r>
              <a:rPr altLang="pt-BR" i="1" dirty="0" err="1" smtClean="0">
                <a:solidFill>
                  <a:schemeClr val="tx1"/>
                </a:solidFill>
              </a:rPr>
              <a:t>unidade</a:t>
            </a:r>
            <a:r>
              <a:rPr altLang="pt-BR" i="1" dirty="0" smtClean="0">
                <a:solidFill>
                  <a:schemeClr val="tx1"/>
                </a:solidFill>
              </a:rPr>
              <a:t> central de </a:t>
            </a:r>
            <a:r>
              <a:rPr altLang="pt-BR" i="1" dirty="0" err="1" smtClean="0">
                <a:solidFill>
                  <a:schemeClr val="tx1"/>
                </a:solidFill>
              </a:rPr>
              <a:t>fogo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nos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primeiros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computadores</a:t>
            </a:r>
            <a:r>
              <a:rPr altLang="pt-BR" i="1" dirty="0" smtClean="0">
                <a:solidFill>
                  <a:schemeClr val="tx1"/>
                </a:solidFill>
              </a:rPr>
              <a:t>.</a:t>
            </a:r>
            <a:endParaRPr altLang="pt-BR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AFAD9C-C4C0-426A-9273-BADE8C9897E0}" type="datetime1">
              <a:rPr lang="pt-BR" smtClean="0"/>
              <a:t>06/10/2016</a:t>
            </a:fld>
            <a:endParaRPr/>
          </a:p>
        </p:txBody>
      </p:sp>
      <p:pic>
        <p:nvPicPr>
          <p:cNvPr id="18438" name="Picture 2" descr="http://info.abril.com.br/images/materias/2012/09/servidor-20120928112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928938"/>
            <a:ext cx="385762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http://cdn.itproportal.com/photos/mainframe_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3501008"/>
            <a:ext cx="34766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06/10/2016</a:t>
            </a:fld>
            <a:endParaRPr/>
          </a:p>
        </p:txBody>
      </p:sp>
      <p:pic>
        <p:nvPicPr>
          <p:cNvPr id="19461" name="Picture 2" descr="Comparação entre Notebook e Net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357313"/>
            <a:ext cx="31178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11560" y="3861048"/>
            <a:ext cx="778668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/>
              <a:t>Na dúvida, o que se deve levar em conta é o uso que você fará do equipamento. O </a:t>
            </a:r>
            <a:r>
              <a:rPr lang="pt-BR" altLang="pt-BR" sz="3200" dirty="0" err="1"/>
              <a:t>netbook</a:t>
            </a:r>
            <a:r>
              <a:rPr lang="pt-BR" altLang="pt-BR" sz="3200" dirty="0"/>
              <a:t> é bom para navegar na web, escrever textos, preparar planilhas e apresentações simples. </a:t>
            </a:r>
          </a:p>
        </p:txBody>
      </p:sp>
      <p:pic>
        <p:nvPicPr>
          <p:cNvPr id="2050" name="Picture 2" descr="http://bimg2.mlstatic.com/adesivo-skin-para-notebook-netbook-tablet-personalizados_MLB-F-219141549_62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777" y="1420907"/>
            <a:ext cx="2570512" cy="229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06/10/2016</a:t>
            </a:fld>
            <a:endParaRPr/>
          </a:p>
        </p:txBody>
      </p:sp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77068" y="1844824"/>
            <a:ext cx="77866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 smtClean="0"/>
              <a:t>Até </a:t>
            </a:r>
            <a:r>
              <a:rPr lang="pt-BR" altLang="pt-BR" sz="3200" dirty="0"/>
              <a:t>dá para ouvir música e assistir vídeos, mas ele não tem fôlego para muito mais do que isso.</a:t>
            </a:r>
          </a:p>
        </p:txBody>
      </p:sp>
      <p:pic>
        <p:nvPicPr>
          <p:cNvPr id="1026" name="Picture 2" descr="http://mlb-s2-p.mlstatic.com/netbooks-en-portateis-20602-MLB20194223365_112014-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37112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.cdn-hardware.com.br/static/20110228/m35843133.jpg.optim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69" y="3573016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7957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606A70-B904-4687-B629-24BF1874A026}" type="datetime1">
              <a:rPr lang="pt-BR" smtClean="0"/>
              <a:t>06/10/2016</a:t>
            </a:fld>
            <a:endParaRPr/>
          </a:p>
        </p:txBody>
      </p:sp>
      <p:sp>
        <p:nvSpPr>
          <p:cNvPr id="20485" name="CaixaDeTexto 6"/>
          <p:cNvSpPr txBox="1">
            <a:spLocks noChangeArrowheads="1"/>
          </p:cNvSpPr>
          <p:nvPr/>
        </p:nvSpPr>
        <p:spPr bwMode="auto">
          <a:xfrm>
            <a:off x="971600" y="1412776"/>
            <a:ext cx="778668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600" dirty="0"/>
              <a:t>Por outro lado, o notebook, é basicamente um computador em uma embalagem menor. Se estiver equipado com processador e placa de vídeo potentes e uma boa quantidade de memória RAM, ele faz tudo o que um PC desktop faria. 						</a:t>
            </a:r>
            <a:br>
              <a:rPr lang="pt-BR" altLang="pt-BR" sz="3600" dirty="0"/>
            </a:br>
            <a:r>
              <a:rPr lang="pt-BR" altLang="pt-BR" sz="3600" dirty="0"/>
              <a:t/>
            </a:r>
            <a:br>
              <a:rPr lang="pt-BR" altLang="pt-BR" sz="3600" dirty="0"/>
            </a:br>
            <a:endParaRPr lang="pt-BR" altLang="pt-BR" sz="3600" dirty="0"/>
          </a:p>
        </p:txBody>
      </p:sp>
      <p:sp>
        <p:nvSpPr>
          <p:cNvPr id="20486" name="AutoShape 2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7" name="AutoShape 4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8" name="AutoShape 6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0489" name="Picture 8" descr="http://blog.efacil.com.br/wp-content/uploads/2010/12/netbook-x-noteboo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373216"/>
            <a:ext cx="370046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2" descr="http://ogestor.eti.br/wp-content/uploads/2009/07/netbook-ao-lado-do-note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5303838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26908B-00CB-4942-9D0D-A9DF9EC37E4C}" type="datetime1">
              <a:rPr lang="pt-BR" smtClean="0"/>
              <a:t>06/10/2016</a:t>
            </a:fld>
            <a:endParaRPr/>
          </a:p>
        </p:txBody>
      </p:sp>
      <p:sp>
        <p:nvSpPr>
          <p:cNvPr id="21509" name="CaixaDeTexto 6"/>
          <p:cNvSpPr txBox="1">
            <a:spLocks noChangeArrowheads="1"/>
          </p:cNvSpPr>
          <p:nvPr/>
        </p:nvSpPr>
        <p:spPr bwMode="auto">
          <a:xfrm>
            <a:off x="755576" y="3807855"/>
            <a:ext cx="77866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2800" dirty="0" smtClean="0"/>
              <a:t>A grande vantagem dos </a:t>
            </a:r>
            <a:r>
              <a:rPr lang="pt-BR" altLang="pt-BR" sz="2800" dirty="0" err="1" smtClean="0"/>
              <a:t>netbooks</a:t>
            </a:r>
            <a:r>
              <a:rPr lang="pt-BR" altLang="pt-BR" sz="2800" dirty="0" smtClean="0"/>
              <a:t> é a portabilidade. Pesando cerca de 1 Kg, eles são feitos para carregar dentro da mochila como se fossem livros, até porque tem o mesmo tamanho. É algo importante a considerar se você deseja carregar seu equipamento pra todo lado</a:t>
            </a:r>
            <a:endParaRPr lang="pt-BR" altLang="pt-BR" sz="2800" dirty="0"/>
          </a:p>
        </p:txBody>
      </p:sp>
      <p:pic>
        <p:nvPicPr>
          <p:cNvPr id="21510" name="Picture 2" descr="http://www.lendomais.com.br/wp-content/uploads/2011/04/notebook-ou-netbook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264318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4" descr="http://mlb-s1-p.mlstatic.com/capa-notebook-neoprene-varias-cores-case-netbook-proteco-13847-MLB199105050_1019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52736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Smart</a:t>
            </a:r>
            <a:r>
              <a:rPr lang="pt-BR" dirty="0" smtClean="0"/>
              <a:t> Phone</a:t>
            </a:r>
            <a:endParaRPr lang="pt-BR" dirty="0"/>
          </a:p>
        </p:txBody>
      </p:sp>
      <p:pic>
        <p:nvPicPr>
          <p:cNvPr id="3074" name="Picture 2" descr="http://digitechbh.com.br/uploads/5/8/1/6/58162733/6322474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565" y="3645014"/>
            <a:ext cx="5628531" cy="321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316140"/>
            <a:ext cx="3187037" cy="27247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149080"/>
            <a:ext cx="183832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9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2788"/>
          </a:xfrm>
        </p:spPr>
        <p:txBody>
          <a:bodyPr/>
          <a:lstStyle/>
          <a:p>
            <a:r>
              <a:rPr lang="pt-BR" dirty="0" smtClean="0"/>
              <a:t>   </a:t>
            </a:r>
          </a:p>
          <a:p>
            <a:endParaRPr lang="pt-BR" dirty="0"/>
          </a:p>
          <a:p>
            <a:r>
              <a:rPr lang="pt-BR" dirty="0"/>
              <a:t> </a:t>
            </a:r>
            <a:r>
              <a:rPr lang="pt-BR" dirty="0" smtClean="0"/>
              <a:t> Qual é melhor comprar: notebook, </a:t>
            </a:r>
            <a:r>
              <a:rPr lang="pt-BR" dirty="0" err="1" smtClean="0"/>
              <a:t>netbooks</a:t>
            </a:r>
            <a:r>
              <a:rPr lang="pt-BR" dirty="0" smtClean="0"/>
              <a:t>, </a:t>
            </a:r>
            <a:r>
              <a:rPr lang="pt-BR" dirty="0" err="1"/>
              <a:t>S</a:t>
            </a:r>
            <a:r>
              <a:rPr lang="pt-BR" dirty="0" err="1" smtClean="0"/>
              <a:t>mart</a:t>
            </a:r>
            <a:r>
              <a:rPr lang="pt-BR" dirty="0" smtClean="0"/>
              <a:t> </a:t>
            </a:r>
            <a:r>
              <a:rPr lang="pt-BR" dirty="0" err="1" smtClean="0"/>
              <a:t>Phones</a:t>
            </a:r>
            <a:r>
              <a:rPr lang="pt-BR" dirty="0" smtClean="0"/>
              <a:t> ou </a:t>
            </a:r>
            <a:r>
              <a:rPr lang="pt-BR" dirty="0" err="1" smtClean="0"/>
              <a:t>pc</a:t>
            </a:r>
            <a:r>
              <a:rPr lang="pt-BR" dirty="0" smtClean="0"/>
              <a:t>?  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587419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40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fontAlgn="auto">
              <a:spcAft>
                <a:spcPts val="0"/>
              </a:spcAft>
              <a:defRPr/>
            </a:pPr>
            <a:r>
              <a:rPr dirty="0" smtClean="0">
                <a:solidFill>
                  <a:schemeClr val="tx1"/>
                </a:solidFill>
              </a:rPr>
              <a:t>Principais componentes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0242" name="Picture 2" descr="http://m.meubit.com/2011/03/memoria-ram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/>
      </p:pic>
      <p:pic>
        <p:nvPicPr>
          <p:cNvPr id="10246" name="Picture 6" descr="http://www.pccomputadores.com.br/imgs/produtos/13502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/>
          <a:srcRect l="9155" r="9155"/>
          <a:stretch>
            <a:fillRect/>
          </a:stretch>
        </p:blipFill>
        <p:spPr/>
      </p:pic>
      <p:pic>
        <p:nvPicPr>
          <p:cNvPr id="10248" name="Picture 8" descr="http://3.bp.blogspot.com/_NATTJJc9KRY/SxUGXsj9e2I/AAAAAAAAAT0/CHVftlvePCU/s1600/placamae.jpg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/>
          <a:srcRect l="500" r="500"/>
          <a:stretch>
            <a:fillRect/>
          </a:stretch>
        </p:blipFill>
        <p:spPr/>
      </p:pic>
      <p:sp>
        <p:nvSpPr>
          <p:cNvPr id="6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7981595D-1F2E-48C2-B768-AF9EC701DD51}" type="datetime1">
              <a:rPr lang="pt-BR" smtClean="0"/>
              <a:t>06/10/2016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9F1E683-B186-4B79-A825-CE891C80E0C0}" type="datetime1">
              <a:rPr lang="pt-BR" smtClean="0"/>
              <a:t>06/10/2016</a:t>
            </a:fld>
            <a:endParaRPr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1359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900113" y="1125538"/>
            <a:ext cx="71278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dirty="0"/>
              <a:t> </a:t>
            </a:r>
            <a:r>
              <a:rPr lang="pt-BR" altLang="pt-BR" sz="3600" dirty="0" err="1" smtClean="0">
                <a:solidFill>
                  <a:schemeClr val="bg1"/>
                </a:solidFill>
              </a:rPr>
              <a:t>P</a:t>
            </a:r>
            <a:r>
              <a:rPr lang="pt-BR" altLang="pt-BR" sz="3600" dirty="0" err="1" smtClean="0"/>
              <a:t>Placa</a:t>
            </a:r>
            <a:r>
              <a:rPr lang="pt-BR" altLang="pt-BR" sz="3600" dirty="0" smtClean="0"/>
              <a:t> </a:t>
            </a:r>
            <a:r>
              <a:rPr lang="pt-BR" altLang="pt-BR" sz="3600" dirty="0"/>
              <a:t>mãe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Processador;  Coolers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Monitores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Placa de som / Placa de vídeo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Modens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Fonte de Energia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6994D799-EF6A-46B6-9007-DC64449F559E}" type="datetime1">
              <a:rPr lang="pt-BR" smtClean="0"/>
              <a:t>06/10/2016</a:t>
            </a:fld>
            <a:endParaRPr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8135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908175" y="1125538"/>
            <a:ext cx="5040313" cy="563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>
                <a:solidFill>
                  <a:schemeClr val="bg1"/>
                </a:solidFill>
              </a:rPr>
              <a:t> </a:t>
            </a:r>
            <a:r>
              <a:rPr lang="pt-BR" altLang="pt-BR" sz="3600" dirty="0"/>
              <a:t>Hard disk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Gabinete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Gravadores de DVD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Chipset / BIOS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Teclados e mouse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Memoria RAM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mãe</a:t>
            </a:r>
            <a:endParaRPr altLang="pt-BR" cap="none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5605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tx1"/>
                </a:solidFill>
              </a:rPr>
              <a:t>  </a:t>
            </a:r>
            <a:r>
              <a:rPr altLang="pt-BR" sz="3600" dirty="0" err="1" smtClean="0">
                <a:solidFill>
                  <a:schemeClr val="tx1"/>
                </a:solidFill>
              </a:rPr>
              <a:t>Também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conhecida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como</a:t>
            </a:r>
            <a:r>
              <a:rPr altLang="pt-BR" sz="3600" dirty="0" smtClean="0">
                <a:solidFill>
                  <a:schemeClr val="tx1"/>
                </a:solidFill>
              </a:rPr>
              <a:t> "motherboard" </a:t>
            </a:r>
            <a:r>
              <a:rPr altLang="pt-BR" sz="3600" dirty="0" err="1" smtClean="0">
                <a:solidFill>
                  <a:schemeClr val="tx1"/>
                </a:solidFill>
              </a:rPr>
              <a:t>ou</a:t>
            </a:r>
            <a:r>
              <a:rPr altLang="pt-BR" sz="3600" dirty="0" smtClean="0">
                <a:solidFill>
                  <a:schemeClr val="tx1"/>
                </a:solidFill>
              </a:rPr>
              <a:t> "mainboard", a </a:t>
            </a:r>
            <a:r>
              <a:rPr altLang="pt-BR" sz="3600" dirty="0" err="1" smtClean="0">
                <a:solidFill>
                  <a:schemeClr val="tx1"/>
                </a:solidFill>
              </a:rPr>
              <a:t>placa-mãe</a:t>
            </a:r>
            <a:r>
              <a:rPr altLang="pt-BR" sz="3600" dirty="0" smtClean="0">
                <a:solidFill>
                  <a:schemeClr val="tx1"/>
                </a:solidFill>
              </a:rPr>
              <a:t> é, </a:t>
            </a:r>
            <a:r>
              <a:rPr altLang="pt-BR" sz="3600" dirty="0" err="1" smtClean="0">
                <a:solidFill>
                  <a:schemeClr val="tx1"/>
                </a:solidFill>
              </a:rPr>
              <a:t>basicamente</a:t>
            </a:r>
            <a:r>
              <a:rPr altLang="pt-BR" sz="3600" dirty="0" smtClean="0">
                <a:solidFill>
                  <a:schemeClr val="tx1"/>
                </a:solidFill>
              </a:rPr>
              <a:t>, a </a:t>
            </a:r>
            <a:r>
              <a:rPr altLang="pt-BR" sz="3600" dirty="0" err="1" smtClean="0">
                <a:solidFill>
                  <a:schemeClr val="tx1"/>
                </a:solidFill>
              </a:rPr>
              <a:t>responsável</a:t>
            </a:r>
            <a:r>
              <a:rPr altLang="pt-BR" sz="3600" dirty="0" smtClean="0">
                <a:solidFill>
                  <a:schemeClr val="tx1"/>
                </a:solidFill>
              </a:rPr>
              <a:t> pela </a:t>
            </a:r>
            <a:r>
              <a:rPr altLang="pt-BR" sz="3600" dirty="0" err="1" smtClean="0">
                <a:solidFill>
                  <a:schemeClr val="tx1"/>
                </a:solidFill>
              </a:rPr>
              <a:t>interconexão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todas</a:t>
            </a:r>
            <a:r>
              <a:rPr altLang="pt-BR" sz="3600" dirty="0" smtClean="0">
                <a:solidFill>
                  <a:schemeClr val="tx1"/>
                </a:solidFill>
              </a:rPr>
              <a:t> as </a:t>
            </a:r>
            <a:r>
              <a:rPr altLang="pt-BR" sz="3600" dirty="0" err="1" smtClean="0">
                <a:solidFill>
                  <a:schemeClr val="tx1"/>
                </a:solidFill>
              </a:rPr>
              <a:t>peças</a:t>
            </a:r>
            <a:r>
              <a:rPr altLang="pt-BR" sz="3600" dirty="0" smtClean="0">
                <a:solidFill>
                  <a:schemeClr val="tx1"/>
                </a:solidFill>
              </a:rPr>
              <a:t> que </a:t>
            </a:r>
            <a:r>
              <a:rPr altLang="pt-BR" sz="3600" dirty="0" err="1" smtClean="0">
                <a:solidFill>
                  <a:schemeClr val="tx1"/>
                </a:solidFill>
              </a:rPr>
              <a:t>formam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.  </a:t>
            </a:r>
            <a:endParaRPr altLang="pt-BR" sz="36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C281164-867C-4F9C-88A7-6B789AF2BE52}" type="datetime1">
              <a:rPr lang="pt-BR" smtClean="0"/>
              <a:t>06/10/2016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mãe</a:t>
            </a:r>
            <a:endParaRPr altLang="pt-BR" cap="none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6629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tx1"/>
                </a:solidFill>
              </a:rPr>
              <a:t>  </a:t>
            </a:r>
          </a:p>
          <a:p>
            <a:pPr algn="just" eaLnBrk="1" hangingPunct="1"/>
            <a:r>
              <a:rPr lang="pt-BR" altLang="pt-BR" sz="3600" dirty="0">
                <a:solidFill>
                  <a:schemeClr val="tx1"/>
                </a:solidFill>
              </a:rPr>
              <a:t> </a:t>
            </a:r>
            <a:r>
              <a:rPr lang="pt-BR"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smtClean="0">
                <a:solidFill>
                  <a:schemeClr val="tx1"/>
                </a:solidFill>
              </a:rPr>
              <a:t>O HD, a </a:t>
            </a:r>
            <a:r>
              <a:rPr altLang="pt-BR" sz="3600" dirty="0" err="1" smtClean="0">
                <a:solidFill>
                  <a:schemeClr val="tx1"/>
                </a:solidFill>
              </a:rPr>
              <a:t>memória</a:t>
            </a:r>
            <a:r>
              <a:rPr altLang="pt-BR" sz="3600" dirty="0" smtClean="0">
                <a:solidFill>
                  <a:schemeClr val="tx1"/>
                </a:solidFill>
              </a:rPr>
              <a:t>, o </a:t>
            </a:r>
            <a:r>
              <a:rPr altLang="pt-BR" sz="3600" dirty="0" err="1" smtClean="0">
                <a:solidFill>
                  <a:schemeClr val="tx1"/>
                </a:solidFill>
              </a:rPr>
              <a:t>teclado</a:t>
            </a:r>
            <a:r>
              <a:rPr altLang="pt-BR" sz="3600" dirty="0" smtClean="0">
                <a:solidFill>
                  <a:schemeClr val="tx1"/>
                </a:solidFill>
              </a:rPr>
              <a:t>, o mouse, a </a:t>
            </a:r>
            <a:r>
              <a:rPr altLang="pt-BR" sz="3600" dirty="0" err="1" smtClean="0">
                <a:solidFill>
                  <a:schemeClr val="tx1"/>
                </a:solidFill>
              </a:rPr>
              <a:t>placa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vídeo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enfim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praticamente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todos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dispositivos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precisam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ser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conectados</a:t>
            </a:r>
            <a:r>
              <a:rPr altLang="pt-BR" sz="3600" dirty="0" smtClean="0">
                <a:solidFill>
                  <a:schemeClr val="tx1"/>
                </a:solidFill>
              </a:rPr>
              <a:t> à </a:t>
            </a:r>
            <a:r>
              <a:rPr altLang="pt-BR" sz="3600" dirty="0" err="1" smtClean="0">
                <a:solidFill>
                  <a:schemeClr val="tx1"/>
                </a:solidFill>
              </a:rPr>
              <a:t>placa-mãe</a:t>
            </a:r>
            <a:r>
              <a:rPr altLang="pt-BR" sz="3600" dirty="0" smtClean="0">
                <a:solidFill>
                  <a:schemeClr val="tx1"/>
                </a:solidFill>
              </a:rPr>
              <a:t> para </a:t>
            </a:r>
            <a:r>
              <a:rPr altLang="pt-BR" sz="3600" dirty="0" err="1" smtClean="0">
                <a:solidFill>
                  <a:schemeClr val="tx1"/>
                </a:solidFill>
              </a:rPr>
              <a:t>formar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. </a:t>
            </a:r>
            <a:r>
              <a:rPr lang="pt-BR" altLang="pt-BR" sz="3600" dirty="0" smtClean="0">
                <a:solidFill>
                  <a:schemeClr val="tx1"/>
                </a:solidFill>
              </a:rPr>
              <a:t> </a:t>
            </a:r>
            <a:endParaRPr altLang="pt-BR" sz="36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8850" name="Picture 2" descr="http://adrenaline.uol.com.br/files/upload/noticias/2013/06/jose/he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268760"/>
            <a:ext cx="7884369" cy="539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331640" y="465137"/>
            <a:ext cx="6203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600" b="1" dirty="0" smtClean="0"/>
              <a:t>Visão geral das </a:t>
            </a:r>
            <a:r>
              <a:rPr lang="pt-BR" altLang="pt-BR" sz="3600" b="1" dirty="0" err="1" smtClean="0"/>
              <a:t>placas-mãe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941331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dirty="0" smtClean="0"/>
              <a:t>O que avaliar ao comprar uma </a:t>
            </a:r>
            <a:r>
              <a:rPr lang="pt-BR" dirty="0" err="1" smtClean="0"/>
              <a:t>placa-mãe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4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/>
              <a:t>Visão geral das </a:t>
            </a:r>
            <a:r>
              <a:rPr lang="pt-BR" altLang="pt-BR" sz="3200" b="1" dirty="0" err="1" smtClean="0"/>
              <a:t>placas-mãe</a:t>
            </a:r>
            <a:endParaRPr lang="pt-BR" sz="3200" dirty="0"/>
          </a:p>
        </p:txBody>
      </p:sp>
      <p:pic>
        <p:nvPicPr>
          <p:cNvPr id="131074" name="Picture 2" descr="http://lockgamer.files.wordpress.com/2013/05/asrock-z87-oc-fc3b3rm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32" y="1179699"/>
            <a:ext cx="8118036" cy="456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9110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/>
              <a:t>Visão geral das </a:t>
            </a:r>
            <a:r>
              <a:rPr lang="pt-BR" altLang="pt-BR" sz="3200" b="1" dirty="0" err="1" smtClean="0"/>
              <a:t>placas-mãe</a:t>
            </a:r>
            <a:endParaRPr lang="pt-BR" sz="3200" dirty="0"/>
          </a:p>
        </p:txBody>
      </p:sp>
      <p:pic>
        <p:nvPicPr>
          <p:cNvPr id="130050" name="Picture 2" descr="http://www.blogx5computadores.com.br/wp-content/uploads/2014/04/capablog-6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23" y="1556792"/>
            <a:ext cx="77768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995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dirty="0" smtClean="0"/>
              <a:t>Das três </a:t>
            </a:r>
            <a:r>
              <a:rPr lang="pt-BR" dirty="0" err="1" smtClean="0"/>
              <a:t>placas-mãe</a:t>
            </a:r>
            <a:r>
              <a:rPr lang="pt-BR" dirty="0" smtClean="0"/>
              <a:t> mostradas anteriormente qual você compraria?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0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Coolers </a:t>
            </a:r>
            <a:endParaRPr lang="pt-BR" dirty="0"/>
          </a:p>
        </p:txBody>
      </p:sp>
      <p:pic>
        <p:nvPicPr>
          <p:cNvPr id="13314" name="Picture 2" descr="http://img.olx.com.br/images/68/68223451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" y="433772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mlb-s2-p.mlstatic.com/7819-MLB5288476733_102013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16832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56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just"/>
            <a:r>
              <a:rPr lang="pt-BR" sz="3600" dirty="0" smtClean="0">
                <a:solidFill>
                  <a:schemeClr val="tx1"/>
                </a:solidFill>
              </a:rPr>
              <a:t>  O</a:t>
            </a:r>
            <a:r>
              <a:rPr lang="pt-BR" sz="3600" dirty="0">
                <a:solidFill>
                  <a:schemeClr val="tx1"/>
                </a:solidFill>
              </a:rPr>
              <a:t> </a:t>
            </a:r>
            <a:r>
              <a:rPr lang="pt-BR" sz="3600" b="1" dirty="0">
                <a:solidFill>
                  <a:schemeClr val="tx1"/>
                </a:solidFill>
              </a:rPr>
              <a:t>disco rígido</a:t>
            </a:r>
            <a:r>
              <a:rPr lang="pt-BR" sz="3600" dirty="0">
                <a:solidFill>
                  <a:schemeClr val="tx1"/>
                </a:solidFill>
              </a:rPr>
              <a:t> - ou </a:t>
            </a:r>
            <a:r>
              <a:rPr lang="pt-BR" sz="3600" b="1" dirty="0">
                <a:solidFill>
                  <a:schemeClr val="tx1"/>
                </a:solidFill>
              </a:rPr>
              <a:t>HD</a:t>
            </a:r>
            <a:r>
              <a:rPr lang="pt-BR" sz="3600" dirty="0">
                <a:solidFill>
                  <a:schemeClr val="tx1"/>
                </a:solidFill>
              </a:rPr>
              <a:t> (</a:t>
            </a:r>
            <a:r>
              <a:rPr lang="pt-BR" sz="3600" i="1" dirty="0">
                <a:solidFill>
                  <a:schemeClr val="tx1"/>
                </a:solidFill>
              </a:rPr>
              <a:t>Hard Disk</a:t>
            </a:r>
            <a:r>
              <a:rPr lang="pt-BR" sz="3600" dirty="0">
                <a:solidFill>
                  <a:schemeClr val="tx1"/>
                </a:solidFill>
              </a:rPr>
              <a:t>) - é o dispositivo de armazenamento permanente de dados mais utilizado nos computadores.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06/10/2016</a:t>
            </a:fld>
            <a:endParaRPr lang="pt-BR"/>
          </a:p>
        </p:txBody>
      </p:sp>
      <p:pic>
        <p:nvPicPr>
          <p:cNvPr id="132098" name="Picture 2" descr="http://www.guiadopc.com.br/wp-content/uploads/2009/02/hard_di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" y="4858730"/>
            <a:ext cx="2736304" cy="202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0" name="Picture 4" descr="http://s.hswstatic.com/gif/adding-a-hard-disk-1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45" y="5129198"/>
            <a:ext cx="1724422" cy="17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2" name="Picture 6" descr="http://www.karbosguide.com/books/pcarchitecture/images/8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516921"/>
            <a:ext cx="154973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4" name="Picture 8" descr="http://d26lpennugtm8s.cloudfront.net/stores/021/207/products/HD%20externo-640-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49" y="5170996"/>
            <a:ext cx="2253630" cy="16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4858730"/>
            <a:ext cx="9111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25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Nele</a:t>
            </a:r>
            <a:r>
              <a:rPr lang="pt-BR" dirty="0">
                <a:solidFill>
                  <a:schemeClr val="tx1"/>
                </a:solidFill>
              </a:rPr>
              <a:t>, são armazenados desde os seus arquivos pessoais até informações utilizadas exclusivamente pelo sistema operacional.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06/10/2016</a:t>
            </a:fld>
            <a:endParaRPr lang="pt-BR"/>
          </a:p>
        </p:txBody>
      </p:sp>
      <p:pic>
        <p:nvPicPr>
          <p:cNvPr id="133122" name="Picture 2" descr="https://encrypted-tbn3.gstatic.com/images?q=tbn:ANd9GcSa7Pplk3LFrUxfVHfmuDP40B57OdT-nx-CjXEH8zNGtE7nmohnk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4185245" cy="281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063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 Aqui , </a:t>
            </a:r>
            <a:r>
              <a:rPr lang="pt-BR" dirty="0">
                <a:solidFill>
                  <a:schemeClr val="tx1"/>
                </a:solidFill>
              </a:rPr>
              <a:t>você conhecerá um pouco do funcionamento dos HDs e saberá a função de seus principais recursos, como IDE, ATAPI, DMA, SATA, cache (buffer), NCQ, entre outros.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06/10/2016</a:t>
            </a:fld>
            <a:endParaRPr lang="pt-BR"/>
          </a:p>
        </p:txBody>
      </p:sp>
      <p:pic>
        <p:nvPicPr>
          <p:cNvPr id="134146" name="Picture 2" descr="http://www.goldmania.com.br/ecommerce_site/arquivos8440/arquivos/1351359339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9" y="4715299"/>
            <a:ext cx="3672408" cy="138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Resultado de imagem para hd entrada  s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Resultado de imagem para hd entrada  sa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8" descr="Resultado de imagem para hd entrada  sat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4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833" y="440808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1" descr="Resultado de imagem para hd atapi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415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5279621"/>
            <a:ext cx="2905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14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2364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7767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>
              <a:solidFill>
                <a:schemeClr val="tx1"/>
              </a:solidFill>
            </a:endParaRP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   A unidade </a:t>
            </a:r>
            <a:r>
              <a:rPr lang="pt-BR" dirty="0">
                <a:solidFill>
                  <a:schemeClr val="tx1"/>
                </a:solidFill>
              </a:rPr>
              <a:t>de controle (UC) : é a unidade que armazena a posição de memória que contém a instrução que o computador está executando nesse momento. </a:t>
            </a:r>
          </a:p>
          <a:p>
            <a:pPr algn="just"/>
            <a:endParaRPr lang="pt-BR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06/10/2016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34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Ela informa à ULA qual operação a executar, buscando a informação (da memória) que a ULA precisa para executá-la. Depois, transfere o resultado de volta para o local apropriado da memória. A seguir, a unidade de controle vai para a próxima instrução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06/10/2016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78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33699" y="160338"/>
            <a:ext cx="8226425" cy="1433512"/>
          </a:xfrm>
        </p:spPr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</a:rPr>
              <a:t>PROCESSADOR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5" y="2996952"/>
            <a:ext cx="280898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Picture 3" descr="http://mlb-s2-p.mlstatic.com/raro-processador-ibm-cyrix-6x86mx-pr233-socket-7--264301-MLB20305284459_05201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086073"/>
            <a:ext cx="3122716" cy="234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5" name="Picture 5" descr="http://www.amd.com/PublishingImages/photography/product/360px/amd-fx-process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4" y="3086073"/>
            <a:ext cx="280987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</a:rPr>
              <a:t>PROCESSADOR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Há somente 4 fabricantes de processadores  para </a:t>
            </a:r>
            <a:r>
              <a:rPr lang="pt-BR" sz="2800" dirty="0" err="1" smtClean="0"/>
              <a:t>pc</a:t>
            </a:r>
            <a:r>
              <a:rPr lang="pt-BR" sz="2800" dirty="0" smtClean="0"/>
              <a:t> no mundo:</a:t>
            </a:r>
          </a:p>
          <a:p>
            <a:endParaRPr lang="pt-BR" sz="2800" dirty="0"/>
          </a:p>
          <a:p>
            <a:endParaRPr lang="pt-BR" sz="2800" dirty="0" smtClean="0"/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Intel;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AMD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IBM</a:t>
            </a:r>
          </a:p>
          <a:p>
            <a:pPr marL="457200" indent="-457200">
              <a:buFont typeface="Arial" charset="0"/>
              <a:buChar char="•"/>
            </a:pPr>
            <a:r>
              <a:rPr lang="pt-BR" sz="2800" dirty="0" smtClean="0"/>
              <a:t>Via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86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 briga da AMD com a Intel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pic>
        <p:nvPicPr>
          <p:cNvPr id="136194" name="Picture 2" descr="http://media.bestofmicro.com/K/2/152354/gallery/unfointels5_275x128_w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3429000"/>
            <a:ext cx="3899619" cy="181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xQTEhQUEhQWFRUXFxUWFxcUFRQUFBgUFxQWFhQUFxUYHCggGBolHBQUITEhJSkrLi4uGB80ODMsNygtLisBCgoKDg0OFBAQGCwcHxwsLCwsLCwsLCwsLCwsLCwsLCwsLCwrLCwsLCwsKywsLCwrKywsNywsLCw3LDc3LCssK//AABEIAOAA4QMBIgACEQEDEQH/xAAcAAABBQEBAQAAAAAAAAAAAAABAAIEBQYDBwj/xABREAABAwEEAwoLBQQHBgcAAAABAAIRAwQSITEFQVEGEyJhcXKBkZPRBxYyM1JUc6GxwfAUIzVCshclU5I0Y4Kis+HxJENEYoPCFXSUpNLT4v/EABkBAQEBAQEBAAAAAAAAAAAAAAABAgMEBf/EACQRAQEAAgICAQQDAQAAAAAAAAABAhEhMQMSQQQTUWEiMkIU/9oADAMBAAIRAxEAPwDT7vt3NazWoWazwHCnfe57ZEvcAwNxxgB084bFnh4Rrd6dPsgonhR/Fn+wo/ErONUkGsPhGt/p0+zCQ8I1v9On2YWSSVGtPhGt/p0/5Al+0e3+nT7MLJBuafCvA1Q8I1u9On2Y7xCX7Rbf6bOzHyWVhFoQakeEe3enT7MIjwj270qfZhZa7tSLU4GpPhHt3p0+zQ/aNb/Tp9mFlnN1oQg1Y8I1v9On2YSPhGt3p0+zCyiRCcDVDwi2/wBOn2YRb4RbdrezswsqQgAnA1Y8Ilu9NnZhI+ES3+nT7MLLJJwNT+0S3emzswl+0S3emzswsvrRATgaj9odv/iU+zCX7Q7f6dPswsukAg1P7RLd6bOzCX7Qrd/EZ2YWWARCvA1P7QLf/EZ2YQ/aDb/4jOzCzARKnA1NLwh24EFzmEAiRvcSNkg4L0zQml9+oUapF01KbKhbMxfaHXQYEwSV4UQvRdzGk4s9nbspUx1NaFnKD0pJFJB4P4Uz+9qnsaPzWdHUtD4VfxWp7Gl81QEjBanQAKcQk0JzRJA2kD3qhoCMbFJugHi1HDGZgxswRgHODlN3ZtHeoI0JBq71KUZdM6urUuKoEYogJ0oRH1rQEpichdQBJO9/KggASlBwSCgIRupIqgADWnBJFAAUWtQCKAwkubqnFs5eJN3z/WJ5FEdwUkym6V0DVVCFaaCt8Npt2XR1QqlxXPRNSHt5w/Us5D6VSSSQeD+FQfvWp7Gl8Cs8wYLQ+FL8VqeypfArPBWdB7Quti8p2IwaMDOu8dWvg/FcQ5GnVuPD/wAsFrjjgDkYAyxI4rxKCdvePJqx1x3oupEceGQ9HMDLDArsGDDYcMcZmCTgkRJwGzLIAYKBjaYIOE4GJ1Az8MMQoHzUm11iBcGvZqbheJxmTEKMR1qwIoXvrjTiU0hUEFOICaFs9DWRos9Om6leNo30uqXLxptIu0zeI4JzKxnnMWscfZjkwjatPoKx095tDa4Ah7WXolzXE3cDmAHYLpWsNJlna1t1zxXptqPgGXmC5oPoxC53zzrTX26ygCOa2dcUqtqfZXUKbR+WowBr2new4zxYfBVOjGmlRqValKnUph1wBzReL5DTdMHDKVfu8dJ6cqIlJi01tfTq2N9VtJlMhzW8ECcHt1gDMLNNatePP2lqZY6ownNcmtCK6MlK4zL4kwAOsk/Jd4Ueo4NeCTg4QOcJw6Q49ICgeG7fdyYFJzY5cuLILpGfHs6s0o7usQoOdNdoXJmcDp6SukqhrlF0X5xvOH6lKeoui/ODnD9SmSPptJJJFeD+FP8AFavsqPzWcByWj8KX4rV9lR+azcpOg9dGFcZXRpVDWMczzbi0Y8Ei+0c2cW9CcDVOdSOa3vJ+Cc0p6AMZHzxkzxnWnFAFEFUAIwiB9a13sNmL3ADElzWgHW5z2sA5JcEEeFZ2jT9Zzw5jjTaAxoY1xugMEAcaZV0ZUDbzmgNBunhAm9de4YRlFN3WFwoWR7iQxt4w52GBDWwXOx5W+9Zsl7WWxJtmmy8VwKYaKzmOdBOBYBxayJ6Vws+ky2jvQaD942penHC7wYj/AJRjxptosb2RfbAcJaZEkXnNJ62FSbJouo9hcxl6C0EyBBdfgY54MJ6Qs+uP4a3fyk2ndKSXuZSax7xDng3n7M4Goa1z0fp8UqIpOpNeA4u4R1mIwg5QoNqspY8seIc0gEZjFjXjHXwXtPWNSmUNBve1jmNJDsBJaJIeWGBfyvSMY8lT7eOj2u3CppJzmVGQ0McQQ0AANIIPBgbAB71ChdhQIMOw1Hi28sYqVX0TVDS40iA1oe/FvBaWh5dnPkmY5VrHGY9M22q5Pag9sGEGlbQYTS0GQYIOo5KbYLA6reu5MaajzspiJdGuJ94Xaroy7UrUy8TRY57nXTcuNLQ5zXAcIcNuXpDKCgrmWUlpuOmNTpEAkAC8JmJyIHKUadA3XXy2mQS2MXmRi4wBgNUnYpVmD2PcBeBEh1x0GPniAuNCvUAddvZy4g4QZmdes9axe1jixkceRk5nYiSgEFpCcoui/ODnD9SlOCi6L843nD9SmQ+m0kkkHhPhS/FKvsqPzWYWm8KP4pV9lR/7lmpxVgcAkkiR8VQ9GUwFEFQiXWsNRgDnNIaRg7NpzxDhgMiM9RTLO5t5pcCWyJAMSNYlXdR1WHU2vYwMY1nAaQXG66qWXsSQOGZJAxCz5dxLONtaykjo4iTdykwDmBOGPIrbc1/SKXtaP+NTVIpNitDqbg5uBEEEYEEEOaRxhwBW2Gt0q2LMfat/wK6rty1OajxGdCtjxfdg/wB291qDatLVHsu1KkNEkNhoMwWjgtbJhrnDHaUzRulm0iS2pUaSCJpi6YIyknHENP8AZG0qeq7Wu6qndFAf1fuNav8AMKx3KiaT49Ol+iv3hZzSGlW1iL9Wq6AQC9jZAkujA7XHk6V3sOm96bdp1S3HhHew8OgktJDpggOIkbeJNHtHXdYItVXnM/wKC0WhKZuWadTnR/6ur3LI6QtjKri81i57jJLmRjAA8kRENYMhkVZ2DdOKbWC+zgGWF1Gs8+UX4xUaPKJ1FTV0ss2p7Q/hvja/H+YhbfSTPurQD6u0dG8UgVgxVp3pvg44y1zZ4ssMz0TxKzr7oKlRrmGqy64NaRdYHFggXb5piOCBsS41NxTv+Z+KDUqsjP67wmtVFtoFpc58XpDZFyC+bzcWg568BjEwu1ek3fqpYWtfdtRmhU3x+Fel5qk9xuu23s8Cq/R1s3snAODhdcNcSDgdWXVKm/8AizRVfV3pt54IGDWhoL21IEDCS0GeXUgr61IGrU8jCfLc4ZZxdOLlGptGMhvESTezGQmCc+tdn1S57nYS4nC6CMTJgEYdC5MMDCMYBloOQEcJRSCDWhKU4Ksg73KHozzg5w/UpTlF0Z5xvO+amSvptJJJB4R4UvxSr7Kj8HLNLTeFL8Uq+yo/B6zLVYHhCfrpS4kRnxKiRYqYJ4THu4qZgiTmTdOGIUrTVjbRcGsD/JmXQQ6RmwgYt4ynaELb5vkBt0yS57TMcG7cxm8G7cJXLStRjiN7dUcIn7wgxxNnEjlC57/lpuTjaa+mycapuxdpfeA8EU5c4jUCbrbmHlR+VUkrRPqOvOmk7ew+oZ3pvmrsMHk7fis8zUrgzmeF3ot1dXLC5tT2OgjixW2DbLY3P1OcTJhjXPcYz4Ix6VJZYHDOz1+yf3LSbk7PdtrhjG9PLZzul7CPcVqdL2xtno1Kz5usaXEAiScg0TrJjBenx+OZTdeHy+fKZ+sebGxf1FfppP7k3eY/4et/KR8lqtIbubPSa1xD4fRFZl0CHS4tNPicIdM4YFWFl0yH1d7LHMxqta5xaWuNEjfNcjyta3Pp8b8sXz5/hhi1uuz1uo9yV1nq9bqPctZZN1NCqwPF4TUfTaCJcXMpmoDhMAtEptHdJQc1jrxDXsvS6cDLRcIAm9wxlhmtf82H5X7/AJGULWfwK38pKabOw/kqs5zHR1hbFukqb33Kbg9wulzRM3TBvZQfKb1pViXU3EtLZa7AkE+Txcqt+mx1Un1Oe5tj6tC60jOCLvIZkDiwBURylWds2eiZxLROvFufzUcrwXt9HHmSrDQjGHfDUGDabi04uDXTDXOaASWgnGFY2qiW17QX0d6p73WLL9O9Sp3DRAqNqN862Xv4IiJAJwUTcy3hv4RabuBbcvzeHkh+GvHilWcObWrtFMt3ttYzQqvqEvdWbG906jru+XQcnOB2TkaZ60gNqvDWuIBMEOukYwMwc9krlQbLCYMCMZho1AkHPrXe1EGvVJDSJJF4mMXaiNeGtc7HSvDC7evAcIkGCM4EZF0nNZ2I4TlzJwCfgtAOUXRnnBzvmpDs1H0Z5xvO+azkPptJJJB4R4U/xSp7Kj8HLNgLTeFP8Tq+yofByzTHKzoOARagHIyqLHRVSpdqtpBxe4Ni4666Gul2sE5ZBRrVWqOMVS8kaqhcSMJyK66Le9riaYa510+URAB4JMFwBwcRrzR0wakgVX3nAREcFowhrTEHVl8ly3/J0+IsRZGtp1KYzJIMVGB1+m28WSG8ID0T7lR2eneIG3D37FaW23XS9l90gvbIp0sXSWlxOfC26woNgHCbyjrlXCdsZLlu5ipdzbe3sVIvHLet+jyc7uHLKqHMgkHVI98L0W7BJnD7LOr1EBee2jy3c4/ErUqWNluXg2sET/RGE9JaZxzwI6lp9L2Nr6cOpioLzHXD5JLTM8cAErObkGk2psj/AIKl1X4HwWvt9MlsNdcJIggE6y4DDjb1L0+PLU0+b5cd5WqE6CpMa8Cgy68OY4Nv4shzwAJwBLnZRmuA0expe5tAFzw8GBUF6+4FxDiTdDuFlGQVw+mS9xv4kOAEOaWCMw2JnGdS5VADdN/8rTiKgkSZzGLSM12mTjdqduhKUj7hjG3mxF8GOG2YBEG5hr8ozqXCloWiSGGg2IOIFQa8CCTh5pnHirve4yqAG80GQ6DAAdMxjjnli1RPs8NxecuMN4ODpJbjnEckzAXaVndcqei6THX2MDXREiRgQ0EROym0RxIW5v3b+a74FTKVlc0m8+REAQfKgSZniK5W5n3b+a74Fdd7xqTuMHREWazD+rcf752KHd+sVNYPuLN7I/4ju5RQvj3uvsYf1h+jrK+o8NpiXEiBIGWeOpTbXZ61Jl8khrnCmSHgy66XBpGcXWO9ykbjGzaW8QdHUp+nqMWNv/mGH/29XPrWd8t64ZmyPAvSbstziT5QwHWc9ijvzPLnGeKRK5kq6U4pNQlIFVCeo+jPON5w+KkFR9Gecbzh8VnIfTaSSSDwvwp/idX2VH9L1lwtR4U/xKr7Oj8CsqFYHgJ4TBqkJwKomWKzh4fleABYC4NBN4SZOwfWC6aUY1paGPL2tvNEmeC10Bw2NdBIHFOtN0dTvXwKW+mGmA4tIi9egDEyuVte3ACnvbhN4EkkyRAM4iIOrWuf+nT4iwr1KJe4XWRvloAN583Gtmk6S6DeOEqpoPIII1fH6lWz9LAmo7fKhDt8+7IaGAvBgF17IFx1agqhiuLOS2OnqxbBe7FtwkBgNy4GRN30RChB0knXmuLCupPItzhi8vRdx9Mi1NB9Ro++oStXpJ4a0OLb0PbA2EgifeVm9z1pYK1Gq5zWtfYqdMFxAF+nU4bQTrhzVqvttL+JT/nb3pvVee48WKo2kBreAcbxxcZk3mxMSSdU7Ryo2ymMeA4yWNADj5JBbIwwwBEbNkqz+10/4lPD/nb3pptFP+Iz+dvFx8S6TyON8SoLQ4wWHFz5MmMAGunDFuQg4GMJUTfhBIY7Ig3nxAJMEyJxgY7DxK/fWYcLzP5m964vcPSb/MO9d8c48+Xjs6QZvAED54cWU9WtRLc3gP5rvgVZPI2jrCgaRgU3mRF1+vDyTivRM561iY5bnDA1P6PZPYx/fcZ4s1XNKnWt92lZ2HMUROGV7EBV7BxL5l7r7GHUd7DbH0agfTIBEwSJHGCF1t2l3VGNYYDQb0NBEuulgJJJ/KSOlQqi4yppoXOTQESEiFQ0pIpFAiVx0Z5wc4fFdqgiJ1gEci46N86Od/3LOQ+mkkkkHhnhU/Eqns6PwKywC1PhUH7yqezo/ByyzQrOgQnJgKcFR3sVrNMkhrSSCAXAmJBa4xMGQdco2u1PqkF5vEYDLAagAMAuCcORTU7P0e6zPBIukETqOECT8FxlaG1Mc1jnPdaGuc1xDXGZvB0l4ya03teepZ+IUxy2uUPYugK4AKw0Ro91Z91oLiYAAIzL2tGJIAEuVZ0k6N01UpNLBcfTJm5UaHtmcwDkVNGnGCP9jsZ/6IHXiuVr0BVp0y+oy6BON5p1TkDOU+5cdF6HqVg40wCRJgmJgs/+wdSb+U0sKW6Fvqdi7A//ACTjukGqyWMf9D/9Kv0noapRaDUF2bpAGJhxqgE9k7oIT7Dod9Rgc1hdiAcWASb+AvOEmGHUrv5XSV4yE52eyHls7e9N/wDHaX5rFZDyUyPngoGkdHPpOuvBaccJDiACRiRr8nrVrZtyFeoAW3Mcg58GZLYwn8wIS2J6ub9N2X1Ch/M4D3BR36UpSDTslBhGRILyOQOJHWoH2Q74KZwcS0Hin/IqfU3N2gMLt6OADnG+wkAgHyQSZggwm/2ev6V1qrl7i55lxzK5t+sEwvj/ADSv4IptTNIFBuaIRSCRKJTXIAUCkCgQgDlz0b50c75ro5c9HedHP+azkPppJJJB4Z4VPxKp7Ol8HLK4rVeFP8SqezpfpcssCrOgXIAJFOCoJbkiPrahGKMKDsLQ+IL3Ec4965nFKeIZIj6zTRtOfVpbw1rWfeTi7I4OxM68MIVvuFB+0MgCL1OZ2b6yCOOQOiVm5+fv/wBFL0fb30jepuuOw4QxIuuDhAIIzCkmtjdbph/sQJMQ+RnnvcEdMlRNwhF2pqwdln5VCcepZi26br1WXKlS80YxdpsAMAE8BonARHGuFlt72NLWuLJ9EwTN3C9xXWn+ynxpflr/AAhGRTiIu0sjOM2vAdZCfubqxZWuj/eM2Y8G0ZLEVrY9w4T3OygOM3QL+A6XuPSpdk0tVYy4yoWtwN26xwkXodwmmPLKmrrRvna43bn/AGl/JhjOBaMeha7R9oLalAOgEvIgY4/aqogHp9xXmltt76ri+o687bwR0QAAFYN3TVQ5ruAS0lzS5k3SXmocj6TirrjR06Pxtw57BjzWxnyLY1qk0rUySfuBGOJmzUtnKvOjpBzqu+uMukOnaRHxj3qa7dHaBI32RAaQadKHNAaIMNnJoHQlhFPaMzylcwnVEWtWkFnF0KTb7BUokCqy6TiJjIZqO10EEHEYg8amaU0nVtBaargbogAADPFxgbYWedmkMhNKcmrSEgQiAgSimPTdH+dHO+ac7JM0f50c75hZyH00kkkg8M8KZ/eVT2dL9LlliVqfCl+JVOZS/SVlVYDCe1qDArnc/ok16mPkNxfOAzIuzqyJni1oKtrSZjHkxKUHqw6V6jYLOGtLGcFrS1oLZaHYNJEgSXYGdpnJGpYqf+8DXAkNeHNzLi0b4WRIJusAPGclPZdPLJwR+ulXW6LRO8kPYOA4noIAwk8p6lSE4fBWWaQS5K9xp9S0MvGGYXyY2Mgw3j1d6ZSLcOCfzyBGJLTcjiBxRdDTplxhoJOeGzam8uaNN4HpEEQYOsYg5YiUahF4kCBJjbBMgHaoh1Om503QTyakm6wSQZji2HP6zXSx1WtD7zb0jAZC9qLtoGJ/1wa2oy/N03bxN06m/lE7cUVKpBsPF9oAe4SWtc5wwDSJyGZwyUKdqeHsgYE8BwJn85c667PIcHqTKjxhAgXWj+0Gi8ekyVMSlKITUFtDz9dySGfQkEBSvIQnU2y4N1n4DM9EjrQCZ+tsIubhirinZAz8ocYmSAeEJgHqXS4IuESZIxF3HaD0TqlQURCaVYaTstwyybuwmSJiDyGQq8lAx5TNH+dHO+ac9N0d50c4fFTIfTSSSSDwzwpj95VOZS/SVl88+TPUMlqfCl+I1OZS/SVlO9WDqOJb7cPhZiRk6o+8JP5SABnrgatZCwAK0+4rTF128Exedfpuw8olgfTgg88DXLksG7pNH5TeGAxEZETex4OZGGSkPiMwcBGE8GSAB1nHA8LpUOlXIAvEgRBmQQZLQDiYESMTnMzEHveEAnVJ/LqGTYwIJjr5AstKbdq1n2Y4nPgyBF5pbgIx1u4he4wvNXLW7udKtcW0KcEMJLjsJM3cZOwnXIhZEnoVkSmxPX8oXRpj4ZxmE0hODVpDYj61fUpOKJOxNBQPKASnagoESiPrlSn6zSQPBTGozsQIVBcU9pgLmTGaJKB94qVoOneqvM+S27yOdjI4/Jw2BQgVI0faLlTEw14awmfJM8EnYOERO0t41BoTQIG3OIydnIBznXOC5Ofi7IYTq2AEdWU7FN2ZiMQMcAC4QcMxJ61Gc0HYcPkdhjblsUHLeg4FomLpEkQCIBBzz4OfF0LPvcrq3Wm42Ac7wE4nEw4xlhj1nLJUTiqGuTdH+dHOHxRvYIaO86OcPipkPppJJJB4d4Uj+8anMpfpKypWp8Kv4jU5lL9JWPbVkxs+RVgkBB4BEET9SOpDaUg76AKotrJujtVMANrTBBBe0VHACODeIkjDb0pWnT1oe2HVYGvewGSRGMjhDIa1UykKg+goHnlPT09/wRTQi1pgnZAOWZmB7j1Kh7QDypsAfUoBAlASUNqMJjig6JXtiZ9H5IjYUD3caTWz1otxGtNQEBApNQQOR/zTE8IECk5oOBEjWCMEkig7WS21KYLWOBbqDwXXcQ7AiDEjXKkP0tVOJugzMi9hgNpx1qDPGgXSoHVahcSSSTx9PuxK5OO1ElNLsygJS0d50c4fFNdxJ2jfOjnD4qZD6aSSSQeP+F3c9WFU22kL9MNa2swCXNDZ+9afRggHDCJyJjzRukmekF9O2qiTMBZvSuinum7TPQ3uWZaPCDpFuo+5D7Y3b7jK9H0luZtBmKFQ8jD3Kjrbj7XOFmq9m7uWtjKu0g3aY2RrQbbGxF6Og4rSeJlr9Wq9m5N8TbZ6tV7NybFGy2UoMvxjAQSgdIsnP4q+8TbZ6tV7NyHiZbPVq3ZuTYoXaSYfze4pG3M9L3FX3iZbPVqv8jkvEy2erVezcmxR/b2R5XuKb9tZtV/4m2z1ar2bu5DxMtfq1Xs3dybFD9vZPlIm3s9JXviZbPVqvZu7kvEy2erVezd3K7FI3STNvuTjpFkeUOoq58TLX6tV7N3cl4m2z1ar2bu5TYoxpBm1H7ezarvxMtnq1Xs3dyXibbPVqvZu7k2KUW5npJwtzPSCuPE22erVezd3I+Jts9Wq9m7uV2KY25npBD7az0grnxMtnq1Xs3dyXibbPVqvZu7k2Kj7Yz0h1oi3MH5grfxNtnq1Xs3dyHibbPVqvZu7k2KcWxnpBA2tm0K68TbZ6tV7N3cl4m2z1ar2bu5NinFqb6Qx41I0YJqNj0h8VZt3G2v1ar2bu5WOjdylqa5pNnqjEZsdtWbR7mkhKSo/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46212"/>
            <a:ext cx="1808058" cy="180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1580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A </a:t>
            </a:r>
            <a:r>
              <a:rPr lang="pt-BR" dirty="0">
                <a:solidFill>
                  <a:schemeClr val="tx1"/>
                </a:solidFill>
              </a:rPr>
              <a:t>memória RAM é um tipo de tecnologia que permite o acesso aos arquivos armazenados no computador. Diferentemente da memória do HD, a RAM não armazena conteúdos permanentemente.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06/10/2016</a:t>
            </a:fld>
            <a:endParaRPr lang="pt-BR"/>
          </a:p>
        </p:txBody>
      </p:sp>
      <p:pic>
        <p:nvPicPr>
          <p:cNvPr id="138242" name="Picture 2" descr="http://waz.com.br/blog/wp-content/uploads/2013/06/what-memory-for-intel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77" y="4581128"/>
            <a:ext cx="3662123" cy="228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90105"/>
            <a:ext cx="2987824" cy="229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71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5170" name="Picture 2" descr="http://www.softdownload.com.br/wp-content/uploads/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3367"/>
            <a:ext cx="1637422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2" name="Picture 4" descr="https://encrypted-tbn1.gstatic.com/images?q=tbn:ANd9GcQbO84QAix4ItbOHKmA1g_bjDPJ_f3CEEkM-3wwde8SKJxk6K0RJ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991939"/>
            <a:ext cx="2880320" cy="10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15318"/>
            <a:ext cx="2043336" cy="115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98795"/>
            <a:ext cx="194609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612775" y="2132856"/>
            <a:ext cx="806368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2800" dirty="0" smtClean="0"/>
              <a:t>É responsável, no entanto, pela leitura dos conteúdos quando requeridos. Ou seja, de forma não-sequencial, por isso, a </a:t>
            </a:r>
            <a:r>
              <a:rPr lang="pt-BR" sz="2800" dirty="0" err="1" smtClean="0"/>
              <a:t>nomeclatura</a:t>
            </a:r>
            <a:r>
              <a:rPr lang="pt-BR" sz="2800" dirty="0" smtClean="0"/>
              <a:t> em inglês de </a:t>
            </a:r>
            <a:r>
              <a:rPr lang="pt-BR" sz="2800" dirty="0" err="1" smtClean="0"/>
              <a:t>Random</a:t>
            </a:r>
            <a:r>
              <a:rPr lang="pt-BR" sz="2800" dirty="0" smtClean="0"/>
              <a:t> Access </a:t>
            </a:r>
            <a:r>
              <a:rPr lang="pt-BR" sz="2800" dirty="0" err="1" smtClean="0"/>
              <a:t>Memory</a:t>
            </a:r>
            <a:r>
              <a:rPr lang="pt-BR" sz="2800" dirty="0" smtClean="0"/>
              <a:t> (Memória de Acesso Aleatório).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9017489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458787" y="234429"/>
            <a:ext cx="8226425" cy="1433512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266" name="Picture 2" descr="ilustra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53365"/>
            <a:ext cx="3022136" cy="11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07975" y="1700808"/>
            <a:ext cx="80804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Ao se comprar uma memória deve-se ficar atento para essa questão da taxa de transferência. Não adianta a memória  ter uma frequência alta e a frequência do sistema ser menor, pois a taxa do sistema vai limitar a da memória RAM. Portanto, para um sistema que rode a 100MHz e 32bits, compre uma memória com os mesmos aspectos.</a:t>
            </a:r>
          </a:p>
        </p:txBody>
      </p:sp>
      <p:cxnSp>
        <p:nvCxnSpPr>
          <p:cNvPr id="17" name="Conector reto 16"/>
          <p:cNvCxnSpPr/>
          <p:nvPr/>
        </p:nvCxnSpPr>
        <p:spPr>
          <a:xfrm>
            <a:off x="0" y="1268760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347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  <p:sp>
        <p:nvSpPr>
          <p:cNvPr id="3" name="Retângulo 2"/>
          <p:cNvSpPr/>
          <p:nvPr/>
        </p:nvSpPr>
        <p:spPr>
          <a:xfrm>
            <a:off x="504848" y="1556792"/>
            <a:ext cx="80636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/>
              <a:t>Placa de vídeo</a:t>
            </a:r>
            <a:r>
              <a:rPr lang="pt-BR" sz="3200" dirty="0"/>
              <a:t>, também chamada de </a:t>
            </a:r>
            <a:r>
              <a:rPr lang="pt-BR" sz="3200" b="1" dirty="0"/>
              <a:t>adaptador de vídeo</a:t>
            </a:r>
            <a:r>
              <a:rPr lang="pt-BR" sz="3200" dirty="0"/>
              <a:t> ou </a:t>
            </a:r>
            <a:r>
              <a:rPr lang="pt-BR" sz="3200" b="1" dirty="0"/>
              <a:t>aceleradora gráfica</a:t>
            </a:r>
            <a:r>
              <a:rPr lang="pt-BR" sz="3200" dirty="0"/>
              <a:t>, é um componente de um computador que envia sinais deste para o monitor, de forma que possam ser apresentadas imagens ao utilizador. Normalmente possui memória própria, com capacidade medida em octetos.</a:t>
            </a:r>
          </a:p>
        </p:txBody>
      </p:sp>
    </p:spTree>
    <p:extLst>
      <p:ext uri="{BB962C8B-B14F-4D97-AF65-F5344CB8AC3E}">
        <p14:creationId xmlns:p14="http://schemas.microsoft.com/office/powerpoint/2010/main" val="2890167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21" y="1772816"/>
            <a:ext cx="6831063" cy="477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55286" y="1115149"/>
            <a:ext cx="82116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endParaRPr lang="pt-BR" dirty="0"/>
          </a:p>
          <a:p>
            <a:r>
              <a:rPr lang="pt-BR" sz="3200" dirty="0" smtClean="0"/>
              <a:t>POR QUE USAR PLACAS DE VÍDEO OFFBOARD?</a:t>
            </a:r>
          </a:p>
          <a:p>
            <a:endParaRPr lang="pt-BR" sz="3200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80928"/>
            <a:ext cx="22479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057" y="2231926"/>
            <a:ext cx="81287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http://s.glbimg.com/po/tt/f/original/2013/07/30/dispositivos_onboard_offbo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606186"/>
            <a:ext cx="5905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631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071105"/>
              </p:ext>
            </p:extLst>
          </p:nvPr>
        </p:nvGraphicFramePr>
        <p:xfrm>
          <a:off x="460374" y="1844824"/>
          <a:ext cx="8144073" cy="340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/>
              </a:tblGrid>
              <a:tr h="576064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E CABO </a:t>
                      </a:r>
                      <a:r>
                        <a:rPr lang="pt-BR" dirty="0" smtClean="0"/>
                        <a:t>HDMI</a:t>
                      </a:r>
                      <a:endParaRPr lang="pt-BR" dirty="0"/>
                    </a:p>
                  </a:txBody>
                  <a:tcPr/>
                </a:tc>
              </a:tr>
              <a:tr h="2827496">
                <a:tc>
                  <a:txBody>
                    <a:bodyPr/>
                    <a:lstStyle/>
                    <a:p>
                      <a:pPr algn="just"/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HDMI transmite todos os padrões ATSC HDTV existentes e oferece suporte a áudio digital de oito canais e 192 kHz sem compressão, além de dos formatos de compressão atuais, a HDMI 1.3 adiciona suporte extra aos novos formatos de áudio digital sem perda alguma, como </a:t>
                      </a:r>
                      <a:r>
                        <a:rPr lang="pt-BR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Doby</a:t>
                      </a:r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TrueHD</a:t>
                      </a:r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DTS-HD Master </a:t>
                      </a:r>
                      <a:r>
                        <a:rPr lang="pt-BR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</a:t>
                      </a:r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com largura de banda de sobra para acomodar aprimoramentos futuros.</a:t>
                      </a:r>
                      <a:endParaRPr lang="pt-BR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3360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729670"/>
              </p:ext>
            </p:extLst>
          </p:nvPr>
        </p:nvGraphicFramePr>
        <p:xfrm>
          <a:off x="460374" y="1844824"/>
          <a:ext cx="8144073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/>
              </a:tblGrid>
              <a:tr h="988928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E CABO </a:t>
                      </a:r>
                      <a:r>
                        <a:rPr lang="pt-BR" dirty="0" smtClean="0"/>
                        <a:t>HDMI</a:t>
                      </a:r>
                      <a:endParaRPr lang="pt-BR" dirty="0"/>
                    </a:p>
                  </a:txBody>
                  <a:tcPr/>
                </a:tc>
              </a:tr>
              <a:tr h="282749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366" name="Picture 6" descr="http://2.bp.blogspot.com/-LtUVOadMu4c/VLG7pd_nhYI/AAAAAAAADsM/V6eD4jiSr6c/s1600/entrada%2Bhdmi.ht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46" y="3036064"/>
            <a:ext cx="3703530" cy="251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s.glbimg.com/po/tt/f/original/2010/12/02/cabo-hdm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33" y="3046750"/>
            <a:ext cx="3717549" cy="232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6574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465040" y="1556792"/>
            <a:ext cx="84274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chemeClr val="dk1"/>
                </a:solidFill>
              </a:rPr>
              <a:t>A proposta básica do DVI é oferecer um padrão de interface de vídeo que cubra a transmissão de vídeo entre um dispositivo fonte (de onde serão enviadas as informações para exibição) e um dispositivo de exibição (onde serão exibidas as imagens geradas pelo dispositivo fonte).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051720" y="502390"/>
            <a:ext cx="4541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/>
              <a:t>ENTRADA / CABO DVI </a:t>
            </a:r>
          </a:p>
        </p:txBody>
      </p:sp>
    </p:spTree>
    <p:extLst>
      <p:ext uri="{BB962C8B-B14F-4D97-AF65-F5344CB8AC3E}">
        <p14:creationId xmlns:p14="http://schemas.microsoft.com/office/powerpoint/2010/main" val="16070639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5362" name="Picture 2" descr="Resultado de imagem para ENTRADA DV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6" y="1892567"/>
            <a:ext cx="9257241" cy="3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957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c</a:t>
            </a:r>
            <a:endParaRPr lang="pt-BR" sz="2400" b="1" dirty="0"/>
          </a:p>
        </p:txBody>
      </p:sp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" name="Picture 2" descr="http://www.informatica-hoy.com.ar/imagenes-notas/conector-entrada-dv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1205">
            <a:off x="129002" y="1806661"/>
            <a:ext cx="7107546" cy="207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mlb-s2-p.mlstatic.com/5008-cabo-dvi-x-dvi-samsung-2mt-p-monitor-magazine-pgc-14439-MLB3312529175_102012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8979">
            <a:off x="4866131" y="3252739"/>
            <a:ext cx="3790024" cy="284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52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 SUPER VÍDEO</a:t>
            </a:r>
            <a:endParaRPr lang="pt-BR" sz="2400" b="1" dirty="0"/>
          </a:p>
        </p:txBody>
      </p:sp>
      <p:pic>
        <p:nvPicPr>
          <p:cNvPr id="18" name="Picture 4" descr="Resultado de imagem para entrada supervi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" y="1223597"/>
            <a:ext cx="3865580" cy="257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mlb-s2-p.mlstatic.com/cabo-super-video-p-rca-pc-p-tv-lcd-led-frete-gratis-14290-MLB140651810_930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146" y="1290174"/>
            <a:ext cx="3323727" cy="259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esultado de imagem para ENTRADA SUPER VIDE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185" y="3865853"/>
            <a:ext cx="6430197" cy="2969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613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619909"/>
              </p:ext>
            </p:extLst>
          </p:nvPr>
        </p:nvGraphicFramePr>
        <p:xfrm>
          <a:off x="155575" y="2100187"/>
          <a:ext cx="8250197" cy="3308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VGA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CABO</a:t>
                      </a:r>
                      <a:r>
                        <a:rPr lang="pt-BR" baseline="0" dirty="0" smtClean="0"/>
                        <a:t> VGA</a:t>
                      </a:r>
                    </a:p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7410" name="Picture 2" descr="http://upload.wikimedia.org/wikipedia/commons/thumb/9/92/SVGA_port.jpg/300px-SVGA_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852936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3168352" cy="23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432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Um </a:t>
            </a:r>
            <a:r>
              <a:rPr lang="pt-BR" sz="3200" dirty="0"/>
              <a:t>dispositivo de hardware que envia e recebe sinais sonoros entre equipamentos de </a:t>
            </a:r>
            <a:r>
              <a:rPr lang="pt-BR" sz="3200" b="1" dirty="0"/>
              <a:t>som</a:t>
            </a:r>
            <a:r>
              <a:rPr lang="pt-BR" sz="3200" dirty="0"/>
              <a:t> e um computador executando um processo de conversão entre a forma digital e analógica para outros periféricos como fones de ouvido ou provendo interfaces para outros equipamentos </a:t>
            </a:r>
            <a:r>
              <a:rPr lang="pt-BR" sz="3200" dirty="0" smtClean="0"/>
              <a:t>digitais.</a:t>
            </a:r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</a:t>
            </a:r>
            <a:endParaRPr lang="pt-BR" sz="2400" b="1" dirty="0"/>
          </a:p>
        </p:txBody>
      </p:sp>
      <p:pic>
        <p:nvPicPr>
          <p:cNvPr id="14342" name="Picture 6" descr="http://mlb-s1-p.mlstatic.com/placa-de-som-creative-sound-blaster-z-pci-express-24-bit-10894-MLB20036149865_012014-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659" y="1256172"/>
            <a:ext cx="4559030" cy="31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ibxk.com.br/materias/542939768.png?w=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05" y="2309396"/>
            <a:ext cx="4594590" cy="328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m para PLACAS DE S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341" y="4206456"/>
            <a:ext cx="3695530" cy="265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Conector reto 12"/>
          <p:cNvCxnSpPr/>
          <p:nvPr/>
        </p:nvCxnSpPr>
        <p:spPr bwMode="auto">
          <a:xfrm flipH="1">
            <a:off x="4764629" y="1184811"/>
            <a:ext cx="6682" cy="548298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 – MULTI CANAIS</a:t>
            </a:r>
            <a:endParaRPr lang="pt-BR" sz="2400" b="1" dirty="0"/>
          </a:p>
        </p:txBody>
      </p:sp>
      <p:pic>
        <p:nvPicPr>
          <p:cNvPr id="19458" name="Picture 2" descr="http://lh6.ggpht.com/_GWYk9z6xK0c/Sk1cQ7AVwxI/AAAAAAAAAH0/2d8mLkWH2DM/s800/FastTrackUltra-3qtrL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76" y="1172125"/>
            <a:ext cx="4924286" cy="237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31975"/>
            <a:ext cx="4473623" cy="3125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683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 smtClean="0"/>
          </a:p>
          <a:p>
            <a:pPr algn="just"/>
            <a:r>
              <a:rPr lang="pt-BR" sz="2800" dirty="0" smtClean="0"/>
              <a:t>O </a:t>
            </a:r>
            <a:r>
              <a:rPr lang="pt-BR" sz="2800" dirty="0"/>
              <a:t>monitor é um dispositivo de saída do computador, cuja função é transmitir informação ao utilizador através da imagem. Porém são poucas as pessoas que se interessam por sua historia. Nos anos 50, a televisão ainda era novidade. </a:t>
            </a:r>
            <a:endParaRPr lang="pt-BR" sz="2800" dirty="0" smtClean="0"/>
          </a:p>
          <a:p>
            <a:pPr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/>
          </a:p>
          <a:p>
            <a:pPr algn="just"/>
            <a:r>
              <a:rPr lang="pt-BR" sz="2800" dirty="0" smtClean="0"/>
              <a:t>Os </a:t>
            </a:r>
            <a:r>
              <a:rPr lang="pt-BR" sz="2800" dirty="0"/>
              <a:t>computadores ocupavam vários metros quadrados, e eram utilizados cartões perfurados para armazenar, e papeis impressos para exibir os </a:t>
            </a:r>
            <a:r>
              <a:rPr lang="pt-BR" sz="2800" dirty="0" smtClean="0"/>
              <a:t>dados.</a:t>
            </a:r>
            <a:endParaRPr lang="pt-BR" sz="2800" dirty="0"/>
          </a:p>
        </p:txBody>
      </p:sp>
      <p:pic>
        <p:nvPicPr>
          <p:cNvPr id="24578" name="Picture 2" descr="http://orgcomp2.ic.uff.br/imagens/perfur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5" y="4581128"/>
            <a:ext cx="48577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2.bp.blogspot.com/-lijKoMUvdd8/UM8aidFhrwI/AAAAAAAAFi8/q312mY-mxB0/s1600/google-cartao-perfurado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3645024"/>
            <a:ext cx="349903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977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A </a:t>
            </a:r>
            <a:r>
              <a:rPr lang="pt-BR" sz="2800" dirty="0"/>
              <a:t>tecnologia começou a avançar cada vez mais, e com ajuda da tecnologia dos televisores, o monitor foi criado. Antes do monitor, foi desenvolvido o Teleimpressor, que exibia as imagens em uma tela de televisão, evitando assim um monte de impressões. </a:t>
            </a:r>
          </a:p>
        </p:txBody>
      </p:sp>
      <p:pic>
        <p:nvPicPr>
          <p:cNvPr id="25602" name="Picture 2" descr="http://macao.communications.museum/images/exhibits/2_5_4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95843"/>
            <a:ext cx="24955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tse3.mm.bing.net/th?id=OIP.Md4ddfe410ab80b5c08608ffc689c1856o0&amp;w=78&amp;h=78&amp;c=7&amp;pid=1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509120"/>
            <a:ext cx="1512168" cy="151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03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85529" y="1160908"/>
            <a:ext cx="82116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O </a:t>
            </a:r>
            <a:r>
              <a:rPr lang="pt-BR" sz="2800" dirty="0"/>
              <a:t>monitor só exibia as imagens dos códigos. Utilizando os cabos dos </a:t>
            </a:r>
            <a:r>
              <a:rPr lang="pt-BR" sz="2800" dirty="0" err="1"/>
              <a:t>vídeo-games</a:t>
            </a:r>
            <a:r>
              <a:rPr lang="pt-BR" sz="2800" dirty="0"/>
              <a:t>, a maioria dos computadores dos anos 70 usava os televisores para visualizar os dados. Foi nesta época que surgiram os computadores pessoais. No ano de 1970 foi lançado o VT05 com um teleimpressor embutido.</a:t>
            </a:r>
          </a:p>
        </p:txBody>
      </p:sp>
      <p:pic>
        <p:nvPicPr>
          <p:cNvPr id="26626" name="Picture 2" descr="http://media-cache-ak0.pinimg.com/736x/78/32/9d/78329d2a24110321e8a745c234bab2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407" y="3933056"/>
            <a:ext cx="3899926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717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pic>
        <p:nvPicPr>
          <p:cNvPr id="27650" name="Picture 2" descr="http://obviousmag.org/archives/uploads/2010/12/ZZ73F469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6" y="1151918"/>
            <a:ext cx="3211901" cy="256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35288"/>
            <a:ext cx="2709517" cy="3136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http://www.solucoesindustriais.com.br/images/produtos/imagens_719/p_monitor-touchscreen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46638"/>
            <a:ext cx="3075386" cy="23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7" name="Picture 9" descr="http://www.solucoesindustriais.com.br/images/produtos/imagens_719/p_monitor-touchscreen-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258" y="3737914"/>
            <a:ext cx="60483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95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PROJETORES E DATASHOW</a:t>
            </a:r>
            <a:endParaRPr lang="pt-BR" dirty="0"/>
          </a:p>
        </p:txBody>
      </p:sp>
      <p:pic>
        <p:nvPicPr>
          <p:cNvPr id="7170" name="Picture 2" descr="Resultado de imagem para dispositivos de hardwa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5" y="3516368"/>
            <a:ext cx="2079665" cy="138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Resultado de imagem para PROJETORES E DATASH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58" y="5092850"/>
            <a:ext cx="1738858" cy="155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2051720" y="1052736"/>
            <a:ext cx="0" cy="573325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176" name="Picture 8" descr="Resultado de imagem para PROJETORES E DATASHO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3064"/>
            <a:ext cx="2035328" cy="119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062" y="1172244"/>
            <a:ext cx="5929263" cy="563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2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Uso do Datashow em casas</a:t>
            </a:r>
            <a:endParaRPr lang="pt-BR" dirty="0"/>
          </a:p>
        </p:txBody>
      </p:sp>
      <p:pic>
        <p:nvPicPr>
          <p:cNvPr id="8194" name="Picture 2" descr="Resultado de imagem para PROJETORES E DATASH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9114182" cy="340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75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Uso do Datashow em casa</a:t>
            </a:r>
            <a:endParaRPr lang="pt-BR" dirty="0"/>
          </a:p>
        </p:txBody>
      </p:sp>
      <p:pic>
        <p:nvPicPr>
          <p:cNvPr id="4" name="Picture 4" descr="Resultado de imagem para PROJETORES E DATASH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443" y="1562100"/>
            <a:ext cx="6768752" cy="507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82459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8298433" cy="2664296"/>
          </a:xfrm>
        </p:spPr>
        <p:txBody>
          <a:bodyPr/>
          <a:lstStyle/>
          <a:p>
            <a:r>
              <a:rPr lang="pt-BR" dirty="0" smtClean="0"/>
              <a:t>Vale a pena usar 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Datashow em casa?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24145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Placa de TV</a:t>
            </a:r>
            <a:endParaRPr lang="pt-BR" dirty="0"/>
          </a:p>
        </p:txBody>
      </p:sp>
      <p:pic>
        <p:nvPicPr>
          <p:cNvPr id="3074" name="Picture 2" descr="https://encrypted-tbn0.gstatic.com/shopping?q=tbn:ANd9GcS68SygYH8DA9qO_JtGUV-WIVGMzxL2PKh_vjEWI7f_YxqVcmo&amp;usqp=C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0848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1.gstatic.com/shopping?q=tbn:ANd9GcT-musik3VuoGIYTQfBwBHDVRNDXWPgvXgH706DRHdlyvqc8FjXzlO9_GtQkrJn6d9aVfl5u-s&amp;usqp=CA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79" y="1562100"/>
            <a:ext cx="4559771" cy="455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5099322" y="1340768"/>
            <a:ext cx="63894" cy="551723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9922276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06/10/2016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IMPRESSORAS</a:t>
            </a:r>
            <a:endParaRPr lang="pt-BR" sz="2400" b="1" dirty="0"/>
          </a:p>
        </p:txBody>
      </p:sp>
      <p:pic>
        <p:nvPicPr>
          <p:cNvPr id="28674" name="Picture 2" descr="http://i.mlcdn.com.br/1500x1500/impressora-hp-laser-jet-pro-cp1025colorida-usb-088224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880" y="5087662"/>
            <a:ext cx="2354365" cy="159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Resultado de imagem para IMPRESSORA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799" y="1268760"/>
            <a:ext cx="2489201" cy="15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http://i.mlcdn.com.br/1500x1500/multifuncional-hp-pro-400-m425dn-lasercopiadora-fax-impressora-scanner-088224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049" y="2965511"/>
            <a:ext cx="2355195" cy="176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Resultado de imagem para impressor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0" y="1343972"/>
            <a:ext cx="6040794" cy="517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Conector reto 15"/>
          <p:cNvCxnSpPr/>
          <p:nvPr/>
        </p:nvCxnSpPr>
        <p:spPr bwMode="auto">
          <a:xfrm>
            <a:off x="6464737" y="1364603"/>
            <a:ext cx="37390" cy="515719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Books de tintas</a:t>
            </a:r>
            <a:endParaRPr lang="pt-BR" dirty="0"/>
          </a:p>
        </p:txBody>
      </p:sp>
      <p:pic>
        <p:nvPicPr>
          <p:cNvPr id="11266" name="Picture 2" descr="Resultado de imagem para book tinta para impressor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09907"/>
            <a:ext cx="7499176" cy="524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09005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Books de tinta vale a pena? </a:t>
            </a:r>
            <a:endParaRPr lang="pt-BR" dirty="0"/>
          </a:p>
        </p:txBody>
      </p:sp>
      <p:pic>
        <p:nvPicPr>
          <p:cNvPr id="2050" name="Picture 2" descr="http://www.netserv19.com/ecommerce_site/arquivos1402/arquivos/0__101818bulk_6_tin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73016"/>
            <a:ext cx="276225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SP5P9aEDKCz7V77Bm3_BQbJZPYFcX_bDr7AinnqFjnevCmrwq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5"/>
            <a:ext cx="3168352" cy="288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aresprint.com/ecommerce_site/arquivos8058/arquivos/1335113150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7176"/>
            <a:ext cx="3314701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.ytimg.com/vi/264Bq-1T65U/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0748"/>
            <a:ext cx="2696357" cy="2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49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a laser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765" y="1314450"/>
            <a:ext cx="29622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Resultado de imagem para impressora a lase color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69" y="4797152"/>
            <a:ext cx="3267204" cy="180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2555084" cy="223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15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a pena </a:t>
            </a:r>
            <a:r>
              <a:rPr lang="pt-BR" dirty="0" err="1" smtClean="0"/>
              <a:t>remanufaturar</a:t>
            </a:r>
            <a:r>
              <a:rPr lang="pt-BR" dirty="0" smtClean="0"/>
              <a:t> o </a:t>
            </a:r>
            <a:r>
              <a:rPr lang="pt-BR" dirty="0" err="1" smtClean="0"/>
              <a:t>tonner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5122" name="Picture 2" descr="http://eti-informatica.com.br/wp-content/uploads/2015/01/hp_ce285a__82725_z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122712" cy="156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A2-myQTiexrJrVcpF8YsondU_HkiwGf5DMkbZTFSC0Deryuip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68" y="2780928"/>
            <a:ext cx="4250423" cy="19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reativecopias.com.br/Imagens/produtos/49/449/449_Amplia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informaticashop.com.br/media/catalog/product/cache/1/image/9df78eab33525d08d6e5fb8d27136e95/c/a/cartucho_de_toner_para_impressora_laser_x651_-_lexmark_-_x651a11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02" y="1988840"/>
            <a:ext cx="2774082" cy="277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1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/>
              <a:t>PLOTERS E IMPRESSÃO EM GRANDE ESCALA</a:t>
            </a:r>
            <a:endParaRPr lang="pt-BR" sz="2800" dirty="0"/>
          </a:p>
        </p:txBody>
      </p:sp>
      <p:sp>
        <p:nvSpPr>
          <p:cNvPr id="4" name="AutoShape 2" descr="Resultado de imagem para plotter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64" y="1340767"/>
            <a:ext cx="3016900" cy="2536659"/>
          </a:xfrm>
          <a:prstGeom prst="rect">
            <a:avLst/>
          </a:prstGeom>
        </p:spPr>
      </p:pic>
      <p:pic>
        <p:nvPicPr>
          <p:cNvPr id="6148" name="Picture 4" descr="Resultado de imagem para plott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273" y="2204864"/>
            <a:ext cx="5608372" cy="376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to 6"/>
          <p:cNvCxnSpPr/>
          <p:nvPr/>
        </p:nvCxnSpPr>
        <p:spPr bwMode="auto">
          <a:xfrm>
            <a:off x="3408568" y="1124744"/>
            <a:ext cx="0" cy="573325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65313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6902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Multifuncionais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Qual a vantagem e a desvantagem desta impressora?</a:t>
            </a:r>
          </a:p>
          <a:p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425657" cy="225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68" y="2342660"/>
            <a:ext cx="4465718" cy="375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14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3D</a:t>
            </a:r>
            <a:endParaRPr lang="pt-BR" dirty="0"/>
          </a:p>
        </p:txBody>
      </p:sp>
      <p:pic>
        <p:nvPicPr>
          <p:cNvPr id="8194" name="Picture 2" descr="http://www.zupi.com.br/wp-content/uploads/2013/08/impressora3D-zu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90710"/>
            <a:ext cx="3995935" cy="266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98" y="1357920"/>
            <a:ext cx="2977058" cy="2866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 descr="Resultado de imagem para IMPRESSORA 3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4624124"/>
            <a:ext cx="3995936" cy="223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Resultado de imagem para IMPRESSORA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514" y="4248516"/>
            <a:ext cx="3656183" cy="24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8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IMPRESSÃO EM 3D – ÁREA MÉDICA</a:t>
            </a:r>
            <a:endParaRPr lang="pt-BR" sz="3200" dirty="0"/>
          </a:p>
        </p:txBody>
      </p:sp>
      <p:pic>
        <p:nvPicPr>
          <p:cNvPr id="8200" name="Picture 8" descr="http://img.r7.com/images/2014/08/28/12lk1fezdy_11qz1rbztz_file?dimensions=780x536&amp;no_crop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729" y="1562100"/>
            <a:ext cx="3455810" cy="263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Resultado de imagem para IMPRESSÃO EM 3D PARA AREA MÉDICA"/>
          <p:cNvSpPr>
            <a:spLocks noChangeAspect="1" noChangeArrowheads="1"/>
          </p:cNvSpPr>
          <p:nvPr/>
        </p:nvSpPr>
        <p:spPr bwMode="auto">
          <a:xfrm>
            <a:off x="0" y="2953097"/>
            <a:ext cx="270750" cy="27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292" name="Picture 4" descr="Resultado de imagem para IMPRESSÃO EM 3D PARA AREA MÉD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728" y="4365104"/>
            <a:ext cx="345581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1562100"/>
            <a:ext cx="3158306" cy="517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7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IMPRESSÃO EM 3D – ÁREA MÉDICA</a:t>
            </a:r>
            <a:endParaRPr lang="pt-BR" sz="3200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33" y="1268760"/>
            <a:ext cx="3409171" cy="2596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http://img.r7.com/images/2014/08/28/12lk1fezdy_11qz1rbztz_file?dimensions=780x536&amp;no_crop=tru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9228"/>
            <a:ext cx="433851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Resultado de imagem para IMPRESSÃO EM 3D PARA AREA MÉD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33" y="4221088"/>
            <a:ext cx="3522611" cy="243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87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3D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199" y="1290802"/>
            <a:ext cx="8226425" cy="676672"/>
          </a:xfrm>
        </p:spPr>
        <p:txBody>
          <a:bodyPr/>
          <a:lstStyle/>
          <a:p>
            <a:r>
              <a:rPr lang="pt-BR" dirty="0" smtClean="0"/>
              <a:t>PREÇO O GRANDE IMPEDITIVO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960451"/>
            <a:ext cx="5875195" cy="49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4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Impressora 3D XYZ </a:t>
            </a:r>
            <a:r>
              <a:rPr lang="pt-BR" dirty="0" err="1"/>
              <a:t>Davinci</a:t>
            </a:r>
            <a:r>
              <a:rPr lang="pt-BR" dirty="0"/>
              <a:t> 1.0 3 </a:t>
            </a:r>
            <a:r>
              <a:rPr lang="pt-BR" dirty="0" err="1"/>
              <a:t>Dcriar</a:t>
            </a:r>
            <a:r>
              <a:rPr lang="pt-BR" dirty="0"/>
              <a:t> CX 1 UN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5157192"/>
            <a:ext cx="8226425" cy="965796"/>
          </a:xfrm>
        </p:spPr>
        <p:txBody>
          <a:bodyPr/>
          <a:lstStyle/>
          <a:p>
            <a:r>
              <a:rPr lang="pt-BR" dirty="0" smtClean="0"/>
              <a:t>Valor R$ 6.500,00 (Kalunga)</a:t>
            </a:r>
            <a:endParaRPr lang="pt-BR" dirty="0"/>
          </a:p>
        </p:txBody>
      </p:sp>
      <p:pic>
        <p:nvPicPr>
          <p:cNvPr id="1026" name="Picture 2" descr="http://img.kalunga.com.br/FotosdeProdutos/22052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80964"/>
            <a:ext cx="3487588" cy="348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95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000" dirty="0" err="1"/>
              <a:t>Geeetech</a:t>
            </a:r>
            <a:r>
              <a:rPr lang="pt-BR" sz="2000" dirty="0"/>
              <a:t> Me Criador FDM Mini 3D </a:t>
            </a:r>
            <a:r>
              <a:rPr lang="pt-BR" sz="2000" dirty="0" err="1"/>
              <a:t>Printer</a:t>
            </a:r>
            <a:r>
              <a:rPr lang="pt-BR" sz="2000" dirty="0"/>
              <a:t> (1,75 milímetros de filamentos / 0,3 milímetros Bico)</a:t>
            </a:r>
            <a:endParaRPr lang="pt-BR" sz="2000" dirty="0"/>
          </a:p>
        </p:txBody>
      </p:sp>
      <p:pic>
        <p:nvPicPr>
          <p:cNvPr id="2050" name="Picture 2" descr="https://encrypted-tbn1.gstatic.com/shopping?q=tbn:ANd9GcQzElO8gXXzvUvm-b3GE4ygtbvWJ7Asp3WkfWXEhYIHA_GK2EK73vV62jRk6eDtNnWn7jWE-a01&amp;usqp=C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91512"/>
            <a:ext cx="47525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5436096" y="5733256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R$1.098,96 - </a:t>
            </a:r>
            <a:r>
              <a:rPr lang="pt-BR" dirty="0" smtClean="0">
                <a:solidFill>
                  <a:srgbClr val="660099"/>
                </a:solidFill>
                <a:latin typeface="arial" panose="020B0604020202020204" pitchFamily="34" charset="0"/>
              </a:rPr>
              <a:t>DX.com</a:t>
            </a:r>
            <a:endParaRPr lang="pt-BR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91488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Caneta Impressora 3d Stereo Drawing Pen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844824"/>
            <a:ext cx="3552825" cy="3800475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195736" y="5928023"/>
            <a:ext cx="424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E60014"/>
                </a:solidFill>
                <a:latin typeface="arial" panose="020B0604020202020204" pitchFamily="34" charset="0"/>
              </a:rPr>
              <a:t>Valor R</a:t>
            </a:r>
            <a:r>
              <a:rPr lang="pt-BR" b="1" dirty="0">
                <a:solidFill>
                  <a:srgbClr val="E60014"/>
                </a:solidFill>
                <a:latin typeface="arial" panose="020B0604020202020204" pitchFamily="34" charset="0"/>
              </a:rPr>
              <a:t>$ </a:t>
            </a:r>
            <a:r>
              <a:rPr lang="pt-BR" b="1" dirty="0" smtClean="0">
                <a:solidFill>
                  <a:srgbClr val="E60014"/>
                </a:solidFill>
                <a:latin typeface="arial" panose="020B0604020202020204" pitchFamily="34" charset="0"/>
              </a:rPr>
              <a:t>456,92 (Americanas)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716006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Tablets</a:t>
            </a:r>
            <a:endParaRPr lang="pt-BR" dirty="0"/>
          </a:p>
        </p:txBody>
      </p:sp>
      <p:pic>
        <p:nvPicPr>
          <p:cNvPr id="6148" name="Picture 4" descr="http://www.compumake.com.br/wp-content/uploads/2015/07/Qual-o-futuro-dos-Tabl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806489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Tablets</a:t>
            </a:r>
            <a:r>
              <a:rPr lang="pt-BR" dirty="0" smtClean="0"/>
              <a:t> e uso industrial</a:t>
            </a:r>
            <a:endParaRPr lang="pt-BR" dirty="0"/>
          </a:p>
        </p:txBody>
      </p:sp>
      <p:pic>
        <p:nvPicPr>
          <p:cNvPr id="7170" name="Picture 2" descr="http://s.glbimg.com/jo/g1/f/original/2011/02/21/01zaparel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5"/>
            <a:ext cx="4283968" cy="24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api.tudocdn.net/img/max_width1000/id844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18" y="4365104"/>
            <a:ext cx="4500334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39552" y="393305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Quando vale a pena?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87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PC GAMER</a:t>
            </a:r>
            <a:endParaRPr lang="pt-BR" dirty="0"/>
          </a:p>
        </p:txBody>
      </p:sp>
      <p:pic>
        <p:nvPicPr>
          <p:cNvPr id="4098" name="Picture 2" descr="http://i.ytimg.com/vi/RSUhDG2i5sA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15" y="1127726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windowsclub.com.br/wp-content/uploads/2015/06/pc-gam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931" y="4077072"/>
            <a:ext cx="4913180" cy="27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x5computadores.com.br/img/insumo/2193_99_2084_99_coungar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20788"/>
            <a:ext cx="2860492" cy="238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7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Dispositivos para jogos no </a:t>
            </a:r>
            <a:r>
              <a:rPr lang="pt-BR" dirty="0" err="1" smtClean="0"/>
              <a:t>pc</a:t>
            </a:r>
            <a:endParaRPr lang="pt-BR" dirty="0"/>
          </a:p>
        </p:txBody>
      </p:sp>
      <p:pic>
        <p:nvPicPr>
          <p:cNvPr id="3076" name="Picture 4" descr="Resultado de imagem para volange gamm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916" y="1698860"/>
            <a:ext cx="6414084" cy="3916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sultado de imagem para volange gamm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85" y="1490688"/>
            <a:ext cx="2166400" cy="216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to 4"/>
          <p:cNvCxnSpPr/>
          <p:nvPr/>
        </p:nvCxnSpPr>
        <p:spPr bwMode="auto">
          <a:xfrm>
            <a:off x="2446095" y="1124744"/>
            <a:ext cx="0" cy="573325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080" name="Picture 8" descr="Resultado de imagem para volange gamm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21" y="4365104"/>
            <a:ext cx="2064296" cy="20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30649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Joystick</a:t>
            </a:r>
            <a:endParaRPr lang="pt-BR" dirty="0"/>
          </a:p>
        </p:txBody>
      </p:sp>
      <p:pic>
        <p:nvPicPr>
          <p:cNvPr id="4" name="Picture 2" descr="Resultado de imagem para dispositivos para jogos no p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30252"/>
            <a:ext cx="2592288" cy="145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tse1.mm.bing.net/th?&amp;id=OIP.Ma41ce934f81e33a53342c771e2e04442o0&amp;w=300&amp;h=300&amp;c=0&amp;pid=1.9&amp;rs=0&amp;p=0&amp;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16205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se1.mm.bing.net/th?&amp;id=OIP.Ma6b76f8b8c31c557eb44672ebd0994c3o0&amp;w=290&amp;h=290&amp;c=0&amp;pid=1.9&amp;rs=0&amp;p=0&amp;r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204" y="2382461"/>
            <a:ext cx="2762250" cy="276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2771800" y="1268760"/>
            <a:ext cx="0" cy="54726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126" name="Picture 6" descr="http://tse1.mm.bing.net/th?id=OIP.M093f2238187cc89890509be0dbfd5d78o0&amp;w=227&amp;h=155&amp;c=7&amp;rs=1&amp;qlt=90&amp;o=4&amp;pid=1.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046" y="1531662"/>
            <a:ext cx="2162175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tse1.mm.bing.net/th?&amp;id=OIP.Md441ca898dbeb873b426cb07f901a9ffo0&amp;w=300&amp;h=300&amp;c=0&amp;pid=1.9&amp;rs=0&amp;p=0&amp;r=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38" y="4005064"/>
            <a:ext cx="2525423" cy="252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3307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4" y="2132856"/>
            <a:ext cx="6779395" cy="3384376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 smtClean="0"/>
              <a:t>Mesa digitalizadora ou tablete gráfico</a:t>
            </a:r>
            <a:endParaRPr lang="pt-BR" dirty="0"/>
          </a:p>
        </p:txBody>
      </p:sp>
      <p:cxnSp>
        <p:nvCxnSpPr>
          <p:cNvPr id="9" name="Conector reto 8"/>
          <p:cNvCxnSpPr/>
          <p:nvPr/>
        </p:nvCxnSpPr>
        <p:spPr bwMode="auto">
          <a:xfrm>
            <a:off x="6948264" y="980728"/>
            <a:ext cx="0" cy="573325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AutoShape 4" descr="http://tse3.mm.bing.net/th?id=OIP.M0b7dcc987732263a0b2488fc2f539f85o0&amp;w=204&amp;h=147&amp;c=7&amp;rs=1&amp;qlt=90&amp;o=4&amp;pid=1.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6" descr="Resultado de imagem para mesa digitalizador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2" name="Picture 8" descr="Resultado de imagem para mesa digitalizado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470" y="1326866"/>
            <a:ext cx="1983773" cy="187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se1.mm.bing.net/th?&amp;id=OIP.M28e0cf41fa32d3eefb2c6e750b7624beo0&amp;w=300&amp;h=195&amp;c=0&amp;pid=1.9&amp;rs=0&amp;p=0&amp;r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583" y="3429000"/>
            <a:ext cx="2018458" cy="1311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m para mesa digitalizado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591" y="4892607"/>
            <a:ext cx="1967489" cy="196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1873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Um </a:t>
            </a:r>
            <a:r>
              <a:rPr lang="pt-BR" dirty="0"/>
              <a:t>dos equipamentos mais amigos do designer é a sua mesa gráfica. Com ela você expressa mais facilmente o seu lado artístico transmitindo as suas ideias de um jeito muito mais fácil para a tela do computador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 smtClean="0"/>
              <a:t>Mesa digitalizadora ou tablete gráfico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632308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Mesa digitalizadora ou tablete gráfico</a:t>
            </a:r>
            <a:endParaRPr lang="pt-BR" dirty="0"/>
          </a:p>
        </p:txBody>
      </p:sp>
      <p:pic>
        <p:nvPicPr>
          <p:cNvPr id="2050" name="Picture 2" descr="Mesa digitalizadora ©Shutterstoc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67807"/>
            <a:ext cx="2059312" cy="137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mesa digitalizado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13" y="1293950"/>
            <a:ext cx="2400501" cy="24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2771800" y="1095973"/>
            <a:ext cx="0" cy="573325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13" y="3573016"/>
            <a:ext cx="2470567" cy="1800200"/>
          </a:xfrm>
          <a:prstGeom prst="rect">
            <a:avLst/>
          </a:prstGeom>
        </p:spPr>
      </p:pic>
      <p:pic>
        <p:nvPicPr>
          <p:cNvPr id="2056" name="Picture 8" descr="Resultado de imagem para mesa digitalizado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697" y="2005100"/>
            <a:ext cx="621871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90265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Adaptadores </a:t>
            </a:r>
            <a:r>
              <a:rPr lang="pt-BR" dirty="0" err="1" smtClean="0"/>
              <a:t>wireles</a:t>
            </a:r>
            <a:endParaRPr lang="pt-BR" dirty="0"/>
          </a:p>
        </p:txBody>
      </p:sp>
      <p:pic>
        <p:nvPicPr>
          <p:cNvPr id="10242" name="Picture 2" descr="https://encrypted-tbn1.gstatic.com/shopping?q=tbn:ANd9GcT36uTYWJFvwOCY-__ytaus6pi_m2to_w6S2F0bwywiAc5gPXjjigZQ80Z-PjjC5y7ytujlLik&amp;usqp=C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94469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ncrypted-tbn2.gstatic.com/shopping?q=tbn:ANd9GcSYCSuGSnOd-xxOCNwTxAjXqKV5ZiI4kda_-Gc37ZL6jM6BgMZm1AI963OUzjO6Vt8Z7LP4IjY&amp;usqp=CA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146" y="3590925"/>
            <a:ext cx="32670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Placas de rede</a:t>
            </a:r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4233"/>
            <a:ext cx="4795664" cy="269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53" y="1506017"/>
            <a:ext cx="3876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www.rortec.com.br/ecommerce_site/arquivos492/arquivos/1355747393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57794"/>
            <a:ext cx="191204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96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Nobreak e estabilizadores</a:t>
            </a:r>
            <a:endParaRPr lang="pt-BR" dirty="0"/>
          </a:p>
        </p:txBody>
      </p:sp>
      <p:pic>
        <p:nvPicPr>
          <p:cNvPr id="12292" name="Picture 4" descr="http://www.infoapoio.com.br/website/template/img/estabilizadores-e-nobre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42414"/>
            <a:ext cx="3681849" cy="21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s.glbimg.com/po/tt/f/original/2013/05/10/filtro-estab-nobre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72698"/>
            <a:ext cx="3889276" cy="25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dataplus.com.br/blog/wp-content/uploads/2014/12/no-bre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5" y="3295516"/>
            <a:ext cx="529699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rdwareaulaunitec (1)" id="{95FD3077-27A5-4B60-BA3F-8E22A16859B8}" vid="{A8572CF9-6DD4-4C3E-88DC-43101C35D25C}"/>
    </a:ext>
  </a:extLst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ardwareaulaunitec (1)" id="{95FD3077-27A5-4B60-BA3F-8E22A16859B8}" vid="{327E75B6-626A-462E-AB01-3CC669F045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0</TotalTime>
  <Words>2674</Words>
  <Application>Microsoft Office PowerPoint</Application>
  <PresentationFormat>Apresentação na tela (4:3)</PresentationFormat>
  <Paragraphs>481</Paragraphs>
  <Slides>135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135</vt:i4>
      </vt:variant>
    </vt:vector>
  </HeadingPairs>
  <TitlesOfParts>
    <vt:vector size="146" baseType="lpstr">
      <vt:lpstr>Arial Unicode MS</vt:lpstr>
      <vt:lpstr>Arial</vt:lpstr>
      <vt:lpstr>Arial</vt:lpstr>
      <vt:lpstr>Bitstream Vera Sans</vt:lpstr>
      <vt:lpstr>Calibri</vt:lpstr>
      <vt:lpstr>Century Schoolbook</vt:lpstr>
      <vt:lpstr>Tahoma</vt:lpstr>
      <vt:lpstr>Tahoma</vt:lpstr>
      <vt:lpstr>Times New Roman</vt:lpstr>
      <vt:lpstr>ClassicPhotoAlbum</vt:lpstr>
      <vt:lpstr>oxnar0</vt:lpstr>
      <vt:lpstr>HARDWARE e SOFTWARE</vt:lpstr>
      <vt:lpstr>Apresentação do PowerPoint</vt:lpstr>
      <vt:lpstr>Como começou?</vt:lpstr>
      <vt:lpstr>Os códigos da guerra</vt:lpstr>
      <vt:lpstr>Os códigos da guerra</vt:lpstr>
      <vt:lpstr>Decifrando o Enigma</vt:lpstr>
      <vt:lpstr>Apresentação do PowerPoint</vt:lpstr>
      <vt:lpstr>Apresentação do PowerPoint</vt:lpstr>
      <vt:lpstr>Apresentação do PowerPoint</vt:lpstr>
      <vt:lpstr>Apresentação do PowerPoint</vt:lpstr>
      <vt:lpstr>A Bombe</vt:lpstr>
      <vt:lpstr>Turing e sua máquina</vt:lpstr>
      <vt:lpstr> A ideia do equipamento era bastante simples</vt:lpstr>
      <vt:lpstr>Apresentação do PowerPoint</vt:lpstr>
      <vt:lpstr>Apresentação do PowerPoint</vt:lpstr>
      <vt:lpstr>Apresentação do PowerPoint</vt:lpstr>
      <vt:lpstr>Teste de Turing</vt:lpstr>
      <vt:lpstr>Apresentação do PowerPoint</vt:lpstr>
      <vt:lpstr>Teste de Turing</vt:lpstr>
      <vt:lpstr>Teste de Turing</vt:lpstr>
      <vt:lpstr>Teste de Turing</vt:lpstr>
      <vt:lpstr>Apresentação do PowerPoint</vt:lpstr>
      <vt:lpstr>Apresentação do PowerPoint</vt:lpstr>
      <vt:lpstr>Encontrando os padrões</vt:lpstr>
      <vt:lpstr>Encontre os padrões</vt:lpstr>
      <vt:lpstr>Apresentação do PowerPoint</vt:lpstr>
      <vt:lpstr>2001 Uma odisseia no espaço</vt:lpstr>
      <vt:lpstr>INTELIGENCIA ARTIFICIAL</vt:lpstr>
      <vt:lpstr>INTELIGENCIA ARTIFICIAL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Arquitetura IBM</vt:lpstr>
      <vt:lpstr>Arquitetura IBM</vt:lpstr>
      <vt:lpstr>O computador IBM -5051</vt:lpstr>
      <vt:lpstr>Arquitetura APPLE</vt:lpstr>
      <vt:lpstr>Arquitetura APPLE</vt:lpstr>
      <vt:lpstr>mainframe</vt:lpstr>
      <vt:lpstr>mainframe</vt:lpstr>
      <vt:lpstr>mainframe</vt:lpstr>
      <vt:lpstr>NOTEBOOK E NETBOOK</vt:lpstr>
      <vt:lpstr>NOTEBOOK E NETBOOK</vt:lpstr>
      <vt:lpstr>NOTEBOOK E NETBOOK</vt:lpstr>
      <vt:lpstr>NOTEBOOK E NETBOOK</vt:lpstr>
      <vt:lpstr>Smart Phone</vt:lpstr>
      <vt:lpstr>Apresentação do PowerPoint</vt:lpstr>
      <vt:lpstr>Principais componentes</vt:lpstr>
      <vt:lpstr>Apresentação do PowerPoint</vt:lpstr>
      <vt:lpstr>Apresentação do PowerPoint</vt:lpstr>
      <vt:lpstr>Placas mãe</vt:lpstr>
      <vt:lpstr>Placas mãe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Coolers </vt:lpstr>
      <vt:lpstr>Hard disk (HD)</vt:lpstr>
      <vt:lpstr>Hard disk (HD)</vt:lpstr>
      <vt:lpstr>Hard disk (HD)</vt:lpstr>
      <vt:lpstr>Apresentação do PowerPoint</vt:lpstr>
      <vt:lpstr>PROCESSADOR</vt:lpstr>
      <vt:lpstr>PROCESSADOR</vt:lpstr>
      <vt:lpstr>PROCESSADOR</vt:lpstr>
      <vt:lpstr>PROCESSADOR</vt:lpstr>
      <vt:lpstr>PROCESSADOR</vt:lpstr>
      <vt:lpstr>MEMORIA RAM</vt:lpstr>
      <vt:lpstr>MEMORIA RAM</vt:lpstr>
      <vt:lpstr>MEMORIA RAM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PROJETORES E DATASHOW</vt:lpstr>
      <vt:lpstr>Uso do Datashow em casas</vt:lpstr>
      <vt:lpstr>Uso do Datashow em casa</vt:lpstr>
      <vt:lpstr>Vale a pena usar   Datashow em casa?</vt:lpstr>
      <vt:lpstr>Placa de TV</vt:lpstr>
      <vt:lpstr>Apresentação do PowerPoint</vt:lpstr>
      <vt:lpstr>Books de tintas</vt:lpstr>
      <vt:lpstr>Books de tinta vale a pena? </vt:lpstr>
      <vt:lpstr>Impressora a laser</vt:lpstr>
      <vt:lpstr>Vale a pena remanufaturar o tonner?</vt:lpstr>
      <vt:lpstr>PLOTERS E IMPRESSÃO EM GRANDE ESCALA</vt:lpstr>
      <vt:lpstr>Multifuncionais</vt:lpstr>
      <vt:lpstr>IMPRESSORA 3D</vt:lpstr>
      <vt:lpstr>IMPRESSÃO EM 3D – ÁREA MÉDICA</vt:lpstr>
      <vt:lpstr>IMPRESSÃO EM 3D – ÁREA MÉDICA</vt:lpstr>
      <vt:lpstr>IMPRESSORA 3D</vt:lpstr>
      <vt:lpstr>Impressora 3D XYZ Davinci 1.0 3 Dcriar CX 1 UN</vt:lpstr>
      <vt:lpstr>Geeetech Me Criador FDM Mini 3D Printer (1,75 milímetros de filamentos / 0,3 milímetros Bico)</vt:lpstr>
      <vt:lpstr>Caneta Impressora 3d Stereo Drawing Pen</vt:lpstr>
      <vt:lpstr>Tablets</vt:lpstr>
      <vt:lpstr>Tablets e uso industrial</vt:lpstr>
      <vt:lpstr>PC GAMER</vt:lpstr>
      <vt:lpstr>Dispositivos para jogos no pc</vt:lpstr>
      <vt:lpstr>Joystick</vt:lpstr>
      <vt:lpstr>Mesa digitalizadora ou tablete gráfico</vt:lpstr>
      <vt:lpstr>Mesa digitalizadora ou tablete gráfico</vt:lpstr>
      <vt:lpstr>Mesa digitalizadora ou tablete gráfico</vt:lpstr>
      <vt:lpstr>Adaptadores wireles</vt:lpstr>
      <vt:lpstr>Placas de rede</vt:lpstr>
      <vt:lpstr>Nobreak e estabilizadores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2016-04-25T19:06:20Z</dcterms:created>
  <dcterms:modified xsi:type="dcterms:W3CDTF">2016-10-07T18:09:29Z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