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75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18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2744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174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736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9394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6520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682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165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730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631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ED4B4-29D5-41E6-B95E-6B4FFAFD0F19}" type="datetimeFigureOut">
              <a:rPr lang="pt-BR" smtClean="0"/>
              <a:t>01/10/2017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BFF13-641C-4C3E-A770-4F7D828BF2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930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567578" y="456841"/>
            <a:ext cx="8639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COLÉGIO ESTADUAL PROF. VICTOR DO AMARAL</a:t>
            </a:r>
            <a:endParaRPr lang="pt-BR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567578" y="1441754"/>
            <a:ext cx="9421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CURSO TÉCNICO EM CONTABILIDADE  SUBSEQUENTE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5985814" y="2919109"/>
            <a:ext cx="61124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DURAÇÃO: </a:t>
            </a:r>
            <a:r>
              <a:rPr lang="pt-BR" sz="2800" dirty="0" smtClean="0"/>
              <a:t>01 ano.</a:t>
            </a:r>
          </a:p>
          <a:p>
            <a:r>
              <a:rPr lang="pt-BR" sz="2800" b="1" dirty="0" smtClean="0"/>
              <a:t>INSCRIÇÕES: </a:t>
            </a:r>
            <a:r>
              <a:rPr lang="pt-BR" sz="2800" dirty="0" smtClean="0"/>
              <a:t>25/09/17 a 08/11/2017.</a:t>
            </a:r>
            <a:endParaRPr lang="pt-BR" sz="2800" dirty="0" smtClean="0"/>
          </a:p>
          <a:p>
            <a:endParaRPr lang="pt-BR" sz="2800" b="1" dirty="0"/>
          </a:p>
          <a:p>
            <a:r>
              <a:rPr lang="pt-BR" sz="2800" b="1" dirty="0" smtClean="0"/>
              <a:t>SECRETARIA DO COLÉGIO</a:t>
            </a:r>
          </a:p>
          <a:p>
            <a:r>
              <a:rPr lang="pt-BR" sz="2800" dirty="0" smtClean="0"/>
              <a:t>Rua: Bom Jesus do Iguape, 4065.            Bairro: Boqueirão.</a:t>
            </a:r>
          </a:p>
          <a:p>
            <a:r>
              <a:rPr lang="pt-BR" sz="2800" dirty="0" smtClean="0"/>
              <a:t>Fone: 41 3276-1112 / 41 3377-2386</a:t>
            </a:r>
            <a:endParaRPr lang="pt-BR" sz="2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55014" y="2919109"/>
            <a:ext cx="43195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REQUISITOS: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Ensino médio completo.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400" dirty="0"/>
          </a:p>
          <a:p>
            <a:r>
              <a:rPr lang="pt-BR" sz="2400" b="1" dirty="0" smtClean="0"/>
              <a:t>DOCUMENTOS NECESSÁRIOS: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Histórico Escolar.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Identidade.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CPF.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Faturas da Copel.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 smtClean="0"/>
              <a:t>Certidão de nascimento / Casamento.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031" y="456841"/>
            <a:ext cx="1770184" cy="100621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1" y="191292"/>
            <a:ext cx="1738312" cy="188756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 flipV="1">
            <a:off x="5461163" y="2919109"/>
            <a:ext cx="4261" cy="378565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102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sultado de imagem para curso tecnico em contabil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29"/>
            <a:ext cx="12194162" cy="6839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logo tecnico em contabilid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488" y="0"/>
            <a:ext cx="1810512" cy="225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214651" y="504967"/>
            <a:ext cx="8639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COLÉGIO ESTADUAL PROF. VICTOR DO AMARAL</a:t>
            </a:r>
            <a:endParaRPr lang="pt-BR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214651" y="1489880"/>
            <a:ext cx="8639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CURSO TÉCNICO EM CONTABILIDADE SUBSEQUENTE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34166" y="3805220"/>
            <a:ext cx="6112401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SECRETARIA DO COLÉGIO</a:t>
            </a:r>
          </a:p>
          <a:p>
            <a:r>
              <a:rPr lang="pt-BR" dirty="0" smtClean="0"/>
              <a:t>Rua: Bom Jesus do Iguape, 4065 – Boqueirão.</a:t>
            </a:r>
          </a:p>
          <a:p>
            <a:r>
              <a:rPr lang="pt-BR" dirty="0" smtClean="0"/>
              <a:t>Fone: 41 3276-1112 / 41 3377-2386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00610" y="2767605"/>
            <a:ext cx="4319516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REQUISITOS: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Ensino médio completo.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b="1" dirty="0" smtClean="0"/>
              <a:t>DOCUMENTOS NECESSÁRIOS: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Histórico Escolar.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Identidade.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CPF.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Faturas da Copel.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Certidão de nascimento / Casamento.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504" y="2567098"/>
            <a:ext cx="2045049" cy="116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curso tecnico em contabilida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043"/>
            <a:ext cx="12192000" cy="6923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logo tecnico em contabilid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1488" y="0"/>
            <a:ext cx="1810512" cy="2251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214651" y="504967"/>
            <a:ext cx="8639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COLÉGIO ESTADUAL PROF. VICTOR DO AMARAL</a:t>
            </a:r>
            <a:endParaRPr lang="pt-BR" sz="32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214651" y="1489880"/>
            <a:ext cx="86390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/>
              <a:t>CURSO TÉCNICO EM CONTABILIDADE SUBSEQUENTE</a:t>
            </a:r>
            <a:endParaRPr lang="pt-BR" sz="32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5534166" y="3805220"/>
            <a:ext cx="6112401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SECRETARIA DO COLÉGIO</a:t>
            </a:r>
          </a:p>
          <a:p>
            <a:r>
              <a:rPr lang="pt-BR" dirty="0" smtClean="0"/>
              <a:t>Rua: Bom Jesus do Iguape, 4065 – Boqueirão.</a:t>
            </a:r>
          </a:p>
          <a:p>
            <a:r>
              <a:rPr lang="pt-BR" dirty="0" smtClean="0"/>
              <a:t>Fone: 41 3276-1112 / 41 3377-2386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00610" y="2767605"/>
            <a:ext cx="4319516" cy="25853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REQUISITOS: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Ensino médio completo.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b="1" dirty="0" smtClean="0"/>
              <a:t>DOCUMENTOS NECESSÁRIOS: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Histórico Escolar.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Identidade.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CPF.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Faturas da Copel.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Certidão de nascimento / Casamento.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504" y="2567098"/>
            <a:ext cx="2045049" cy="116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TM03457485[[fn=Malha]]</Template>
  <TotalTime>496</TotalTime>
  <Words>190</Words>
  <Application>Microsoft Office PowerPoint</Application>
  <PresentationFormat>Widescreen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</dc:creator>
  <cp:lastModifiedBy>Oxnar</cp:lastModifiedBy>
  <cp:revision>11</cp:revision>
  <dcterms:created xsi:type="dcterms:W3CDTF">2017-06-07T12:37:00Z</dcterms:created>
  <dcterms:modified xsi:type="dcterms:W3CDTF">2017-10-01T23:18:03Z</dcterms:modified>
</cp:coreProperties>
</file>