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74" r:id="rId2"/>
    <p:sldId id="301" r:id="rId3"/>
    <p:sldId id="304" r:id="rId4"/>
    <p:sldId id="299" r:id="rId5"/>
    <p:sldId id="305" r:id="rId6"/>
    <p:sldId id="306" r:id="rId7"/>
    <p:sldId id="307" r:id="rId8"/>
    <p:sldId id="308" r:id="rId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03/10/2016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3114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03/10/2016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5213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03/10/2016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3661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03/10/2016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4766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03/10/2016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8624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03/10/2016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48" y="5581145"/>
            <a:ext cx="9067552" cy="1253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5867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03/10/2016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544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03/10/2016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4966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03/10/2016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2261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03/10/2016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2611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03/10/2016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801659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03/10/2016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62957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03/10/2016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898927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03/10/2016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49920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03/10/2016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76016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03/10/2016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6701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5CDCA5-A3DE-40DD-8A24-B2EF9E9E7663}" type="datetimeFigureOut">
              <a:rPr lang="pt-BR" smtClean="0"/>
              <a:t>03/10/2016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9701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xnar.com.br/2016/1ati/ipwaulas35a38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187624" y="2636912"/>
            <a:ext cx="7272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 smtClean="0"/>
              <a:t>Links em HTML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545919" y="5301208"/>
            <a:ext cx="659395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/>
              <a:t>Prof. André Aparecido da Silva </a:t>
            </a:r>
          </a:p>
          <a:p>
            <a:pPr algn="ctr"/>
            <a:r>
              <a:rPr lang="pt-BR" sz="1400" b="1" dirty="0" smtClean="0"/>
              <a:t>Disponível em: </a:t>
            </a:r>
            <a:r>
              <a:rPr lang="pt-BR" sz="1400" b="1" dirty="0" smtClean="0">
                <a:hlinkClick r:id="rId2"/>
              </a:rPr>
              <a:t>http://www.oxnar.com.br/2016/1ati/ipwaulas35a38</a:t>
            </a:r>
            <a:r>
              <a:rPr lang="pt-BR" sz="1400" b="1" dirty="0" smtClean="0"/>
              <a:t>   </a:t>
            </a:r>
          </a:p>
          <a:p>
            <a:r>
              <a:rPr lang="pt-BR" b="1" dirty="0" smtClean="0"/>
              <a:t> 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3205845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03648" y="2204864"/>
            <a:ext cx="6589199" cy="1280890"/>
          </a:xfrm>
        </p:spPr>
        <p:txBody>
          <a:bodyPr/>
          <a:lstStyle/>
          <a:p>
            <a:pPr algn="ctr"/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Links em HTML5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96831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LINKs</a:t>
            </a:r>
            <a:r>
              <a:rPr lang="pt-BR" dirty="0" smtClean="0"/>
              <a:t> (Sintaxe)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7504" y="2133600"/>
            <a:ext cx="9036496" cy="377762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sz="4400" dirty="0" smtClean="0"/>
              <a:t>&lt;a </a:t>
            </a:r>
            <a:r>
              <a:rPr lang="pt-BR" sz="4400" dirty="0" err="1" smtClean="0"/>
              <a:t>href</a:t>
            </a:r>
            <a:r>
              <a:rPr lang="pt-BR" sz="4400" dirty="0" smtClean="0"/>
              <a:t> = ”endereço”&gt;TEXTOTELA           &lt;/a&gt;</a:t>
            </a:r>
          </a:p>
          <a:p>
            <a:pPr marL="0" indent="0">
              <a:buNone/>
            </a:pPr>
            <a:endParaRPr lang="pt-BR" sz="4400" dirty="0" smtClean="0"/>
          </a:p>
          <a:p>
            <a:pPr marL="0" indent="0">
              <a:buNone/>
            </a:pPr>
            <a:endParaRPr lang="pt-BR" sz="4400" dirty="0" smtClean="0"/>
          </a:p>
          <a:p>
            <a:pPr marL="0" indent="0">
              <a:buNone/>
            </a:pPr>
            <a:r>
              <a:rPr lang="pt-BR" sz="4400" dirty="0" smtClean="0"/>
              <a:t>Texto que aparecerá na tela</a:t>
            </a:r>
            <a:endParaRPr lang="pt-BR" sz="4400" dirty="0"/>
          </a:p>
        </p:txBody>
      </p:sp>
      <p:cxnSp>
        <p:nvCxnSpPr>
          <p:cNvPr id="5" name="Conector de seta reta 4"/>
          <p:cNvCxnSpPr/>
          <p:nvPr/>
        </p:nvCxnSpPr>
        <p:spPr>
          <a:xfrm flipH="1">
            <a:off x="1619672" y="1196752"/>
            <a:ext cx="2376264" cy="17281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de seta reta 7"/>
          <p:cNvCxnSpPr/>
          <p:nvPr/>
        </p:nvCxnSpPr>
        <p:spPr>
          <a:xfrm flipV="1">
            <a:off x="5653100" y="3068960"/>
            <a:ext cx="1943236" cy="15841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436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LINKs</a:t>
            </a:r>
            <a:r>
              <a:rPr lang="pt-BR" dirty="0" smtClean="0"/>
              <a:t> (Sintaxe)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55577" y="2133600"/>
            <a:ext cx="7778824" cy="377762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sz="4400" dirty="0" smtClean="0"/>
              <a:t>&lt;a </a:t>
            </a:r>
            <a:r>
              <a:rPr lang="pt-BR" sz="4400" dirty="0" err="1" smtClean="0"/>
              <a:t>href</a:t>
            </a:r>
            <a:r>
              <a:rPr lang="pt-BR" sz="4400" dirty="0" smtClean="0"/>
              <a:t> =“endereço”&gt;</a:t>
            </a:r>
          </a:p>
          <a:p>
            <a:pPr marL="0" indent="0">
              <a:buNone/>
            </a:pPr>
            <a:r>
              <a:rPr lang="pt-BR" sz="4400" dirty="0" smtClean="0"/>
              <a:t>TEXTO QUE APARECERÁ NA TELA                 &lt;/a&gt;</a:t>
            </a:r>
          </a:p>
          <a:p>
            <a:pPr marL="0" indent="0">
              <a:buNone/>
            </a:pPr>
            <a:endParaRPr lang="pt-BR" sz="4400" dirty="0"/>
          </a:p>
          <a:p>
            <a:pPr marL="0" indent="0">
              <a:buNone/>
            </a:pPr>
            <a:endParaRPr lang="pt-BR" sz="4400" dirty="0" smtClean="0"/>
          </a:p>
          <a:p>
            <a:pPr marL="0" indent="0">
              <a:buNone/>
            </a:pPr>
            <a:r>
              <a:rPr lang="pt-BR" sz="4400" dirty="0" smtClean="0"/>
              <a:t> </a:t>
            </a:r>
            <a:endParaRPr lang="pt-BR" sz="4400" dirty="0"/>
          </a:p>
        </p:txBody>
      </p:sp>
      <p:cxnSp>
        <p:nvCxnSpPr>
          <p:cNvPr id="8" name="Conector de seta reta 7"/>
          <p:cNvCxnSpPr/>
          <p:nvPr/>
        </p:nvCxnSpPr>
        <p:spPr>
          <a:xfrm flipH="1" flipV="1">
            <a:off x="5076056" y="3307891"/>
            <a:ext cx="648072" cy="15841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8209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3684"/>
            <a:ext cx="8964488" cy="5854797"/>
          </a:xfrm>
          <a:prstGeom prst="rect">
            <a:avLst/>
          </a:prstGeom>
        </p:spPr>
      </p:pic>
      <p:cxnSp>
        <p:nvCxnSpPr>
          <p:cNvPr id="6" name="Conector de seta reta 5"/>
          <p:cNvCxnSpPr/>
          <p:nvPr/>
        </p:nvCxnSpPr>
        <p:spPr>
          <a:xfrm flipH="1" flipV="1">
            <a:off x="4860032" y="4437112"/>
            <a:ext cx="3456384" cy="20162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de seta reta 7"/>
          <p:cNvCxnSpPr/>
          <p:nvPr/>
        </p:nvCxnSpPr>
        <p:spPr>
          <a:xfrm flipV="1">
            <a:off x="1691680" y="4509120"/>
            <a:ext cx="1440160" cy="16561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/>
          <p:cNvSpPr txBox="1"/>
          <p:nvPr/>
        </p:nvSpPr>
        <p:spPr>
          <a:xfrm>
            <a:off x="205123" y="6165304"/>
            <a:ext cx="3708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Endereço para acessar</a:t>
            </a:r>
            <a:endParaRPr lang="pt-BR" dirty="0"/>
          </a:p>
        </p:txBody>
      </p:sp>
      <p:sp>
        <p:nvSpPr>
          <p:cNvPr id="10" name="CaixaDeTexto 9"/>
          <p:cNvSpPr txBox="1"/>
          <p:nvPr/>
        </p:nvSpPr>
        <p:spPr>
          <a:xfrm>
            <a:off x="6462210" y="6339856"/>
            <a:ext cx="2681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Isto aparecerá na tela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236182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Abrir o link em outra página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2915816" y="1264555"/>
            <a:ext cx="17540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 err="1"/>
              <a:t>target</a:t>
            </a:r>
            <a:r>
              <a:rPr lang="pt-BR" dirty="0"/>
              <a:t>=_</a:t>
            </a:r>
            <a:r>
              <a:rPr lang="pt-BR" dirty="0" err="1"/>
              <a:t>black</a:t>
            </a: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607370"/>
            <a:ext cx="6954788" cy="4542242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032" y="4127940"/>
            <a:ext cx="4155454" cy="2713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273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</a:t>
            </a:r>
            <a:r>
              <a:rPr lang="pt-BR" dirty="0" err="1" smtClean="0"/>
              <a:t>tag</a:t>
            </a:r>
            <a:r>
              <a:rPr lang="pt-BR" dirty="0" smtClean="0"/>
              <a:t> &lt;</a:t>
            </a:r>
            <a:r>
              <a:rPr lang="pt-BR" dirty="0" err="1" smtClean="0"/>
              <a:t>nag</a:t>
            </a:r>
            <a:r>
              <a:rPr lang="pt-BR" dirty="0" smtClean="0"/>
              <a:t>&gt;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27585" y="2133600"/>
            <a:ext cx="7706816" cy="3777622"/>
          </a:xfrm>
        </p:spPr>
        <p:txBody>
          <a:bodyPr/>
          <a:lstStyle/>
          <a:p>
            <a:endParaRPr lang="pt-BR" sz="3200" dirty="0" smtClean="0"/>
          </a:p>
          <a:p>
            <a:endParaRPr lang="pt-BR" sz="3200" dirty="0"/>
          </a:p>
          <a:p>
            <a:r>
              <a:rPr lang="pt-BR" sz="3200" dirty="0" smtClean="0"/>
              <a:t>Serve para criação de um menu de navegação dentro do seu site.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667123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&lt;</a:t>
            </a:r>
            <a:r>
              <a:rPr lang="pt-BR" dirty="0" err="1" smtClean="0"/>
              <a:t>nav</a:t>
            </a:r>
            <a:r>
              <a:rPr lang="pt-BR" dirty="0" smtClean="0"/>
              <a:t>&gt;</a:t>
            </a:r>
          </a:p>
          <a:p>
            <a:pPr marL="0" indent="0">
              <a:buNone/>
            </a:pPr>
            <a:r>
              <a:rPr lang="pt-BR" dirty="0" smtClean="0"/>
              <a:t>		&lt;&gt;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02824504"/>
      </p:ext>
    </p:extLst>
  </p:cSld>
  <p:clrMapOvr>
    <a:masterClrMapping/>
  </p:clrMapOvr>
</p:sld>
</file>

<file path=ppt/theme/theme1.xml><?xml version="1.0" encoding="utf-8"?>
<a:theme xmlns:a="http://schemas.openxmlformats.org/drawingml/2006/main" name="Cacho">
  <a:themeElements>
    <a:clrScheme name="Cacho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Cach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ach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1972</TotalTime>
  <Words>92</Words>
  <Application>Microsoft Office PowerPoint</Application>
  <PresentationFormat>Apresentação na tela (4:3)</PresentationFormat>
  <Paragraphs>30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2" baseType="lpstr">
      <vt:lpstr>Arial</vt:lpstr>
      <vt:lpstr>Century Gothic</vt:lpstr>
      <vt:lpstr>Wingdings 3</vt:lpstr>
      <vt:lpstr>Cacho</vt:lpstr>
      <vt:lpstr>Apresentação do PowerPoint</vt:lpstr>
      <vt:lpstr> Links em HTML5</vt:lpstr>
      <vt:lpstr>LINKs (Sintaxe)</vt:lpstr>
      <vt:lpstr>LINKs (Sintaxe)</vt:lpstr>
      <vt:lpstr>Apresentação do PowerPoint</vt:lpstr>
      <vt:lpstr>Abrir o link em outra página</vt:lpstr>
      <vt:lpstr>A tag &lt;nag&gt;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TODAS AS VERSÕES DO WINDOWS</dc:title>
  <dc:creator>Oxnar-4</dc:creator>
  <cp:lastModifiedBy>Andre</cp:lastModifiedBy>
  <cp:revision>81</cp:revision>
  <dcterms:created xsi:type="dcterms:W3CDTF">2015-08-06T17:57:23Z</dcterms:created>
  <dcterms:modified xsi:type="dcterms:W3CDTF">2016-10-03T20:55:53Z</dcterms:modified>
</cp:coreProperties>
</file>