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59" r:id="rId10"/>
    <p:sldId id="266" r:id="rId11"/>
    <p:sldId id="265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1955C-D2BC-4415-8825-44B7F6CC3786}" type="datetimeFigureOut">
              <a:rPr lang="pt-BR" smtClean="0"/>
              <a:t>26/09/2016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0CC123F9-507A-475E-87C1-E17D027DE14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1135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1955C-D2BC-4415-8825-44B7F6CC3786}" type="datetimeFigureOut">
              <a:rPr lang="pt-BR" smtClean="0"/>
              <a:t>26/09/2016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123F9-507A-475E-87C1-E17D027DE14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02264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1955C-D2BC-4415-8825-44B7F6CC3786}" type="datetimeFigureOut">
              <a:rPr lang="pt-BR" smtClean="0"/>
              <a:t>26/09/2016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CC123F9-507A-475E-87C1-E17D027DE14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18756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1955C-D2BC-4415-8825-44B7F6CC3786}" type="datetimeFigureOut">
              <a:rPr lang="pt-BR" smtClean="0"/>
              <a:t>26/09/2016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0CC123F9-507A-475E-87C1-E17D027DE14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5612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1955C-D2BC-4415-8825-44B7F6CC3786}" type="datetimeFigureOut">
              <a:rPr lang="pt-BR" smtClean="0"/>
              <a:t>26/09/2016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0CC123F9-507A-475E-87C1-E17D027DE14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5286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1955C-D2BC-4415-8825-44B7F6CC3786}" type="datetimeFigureOut">
              <a:rPr lang="pt-BR" smtClean="0"/>
              <a:t>26/09/2016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123F9-507A-475E-87C1-E17D027DE14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5487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1955C-D2BC-4415-8825-44B7F6CC3786}" type="datetimeFigureOut">
              <a:rPr lang="pt-BR" smtClean="0"/>
              <a:t>26/09/2016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123F9-507A-475E-87C1-E17D027DE14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4094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1955C-D2BC-4415-8825-44B7F6CC3786}" type="datetimeFigureOut">
              <a:rPr lang="pt-BR" smtClean="0"/>
              <a:t>26/09/2016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123F9-507A-475E-87C1-E17D027DE14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76193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1955C-D2BC-4415-8825-44B7F6CC3786}" type="datetimeFigureOut">
              <a:rPr lang="pt-BR" smtClean="0"/>
              <a:t>26/09/2016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CC123F9-507A-475E-87C1-E17D027DE14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0784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1955C-D2BC-4415-8825-44B7F6CC3786}" type="datetimeFigureOut">
              <a:rPr lang="pt-BR" smtClean="0"/>
              <a:t>26/09/2016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CC123F9-507A-475E-87C1-E17D027DE14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09505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1955C-D2BC-4415-8825-44B7F6CC3786}" type="datetimeFigureOut">
              <a:rPr lang="pt-BR" smtClean="0"/>
              <a:t>26/09/2016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CC123F9-507A-475E-87C1-E17D027DE142}" type="slidenum">
              <a:rPr lang="pt-BR" smtClean="0"/>
              <a:t>‹nº›</a:t>
            </a:fld>
            <a:endParaRPr lang="pt-BR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051708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1955C-D2BC-4415-8825-44B7F6CC3786}" type="datetimeFigureOut">
              <a:rPr lang="pt-BR" smtClean="0"/>
              <a:t>26/09/2016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CC123F9-507A-475E-87C1-E17D027DE14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4535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1955C-D2BC-4415-8825-44B7F6CC3786}" type="datetimeFigureOut">
              <a:rPr lang="pt-BR" smtClean="0"/>
              <a:t>26/09/2016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CC123F9-507A-475E-87C1-E17D027DE142}" type="slidenum">
              <a:rPr lang="pt-BR" smtClean="0"/>
              <a:t>‹nº›</a:t>
            </a:fld>
            <a:endParaRPr lang="pt-BR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418832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1955C-D2BC-4415-8825-44B7F6CC3786}" type="datetimeFigureOut">
              <a:rPr lang="pt-BR" smtClean="0"/>
              <a:t>26/09/2016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CC123F9-507A-475E-87C1-E17D027DE14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41500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1955C-D2BC-4415-8825-44B7F6CC3786}" type="datetimeFigureOut">
              <a:rPr lang="pt-BR" smtClean="0"/>
              <a:t>26/09/2016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123F9-507A-475E-87C1-E17D027DE14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80177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1955C-D2BC-4415-8825-44B7F6CC3786}" type="datetimeFigureOut">
              <a:rPr lang="pt-BR" smtClean="0"/>
              <a:t>26/09/2016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123F9-507A-475E-87C1-E17D027DE14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96661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B1955C-D2BC-4415-8825-44B7F6CC3786}" type="datetimeFigureOut">
              <a:rPr lang="pt-BR" smtClean="0"/>
              <a:t>26/09/2016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0CC123F9-507A-475E-87C1-E17D027DE14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02806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xnar.com.br/2016/1ati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Criação de estilos e inserção de imagens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r"/>
            <a:r>
              <a:rPr lang="pt-BR" dirty="0" smtClean="0"/>
              <a:t>Prof. André Aparecido da Silva.</a:t>
            </a:r>
          </a:p>
          <a:p>
            <a:pPr algn="r"/>
            <a:r>
              <a:rPr lang="pt-BR" dirty="0" smtClean="0"/>
              <a:t>Disponível em: </a:t>
            </a:r>
            <a:r>
              <a:rPr lang="pt-BR" dirty="0" smtClean="0">
                <a:hlinkClick r:id="rId2"/>
              </a:rPr>
              <a:t>www.oxnar.com.br/2016/1ati</a:t>
            </a:r>
            <a:r>
              <a:rPr lang="pt-BR" dirty="0" smtClean="0"/>
              <a:t> 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130722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91221" y="624110"/>
            <a:ext cx="9813391" cy="1280890"/>
          </a:xfrm>
        </p:spPr>
        <p:txBody>
          <a:bodyPr/>
          <a:lstStyle/>
          <a:p>
            <a:pPr algn="ctr"/>
            <a:r>
              <a:rPr lang="pt-BR" b="1" dirty="0" smtClean="0"/>
              <a:t>Edite o arquivo que está na página</a:t>
            </a:r>
            <a:endParaRPr lang="pt-BR" b="1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783838" y="1182467"/>
            <a:ext cx="11258210" cy="5016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&lt;!DOCTYPE </a:t>
            </a:r>
            <a:r>
              <a:rPr kumimoji="0" lang="pt-BR" altLang="pt-BR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html</a:t>
            </a:r>
            <a:r>
              <a:rPr kumimoji="0" lang="pt-BR" altLang="pt-B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&gt;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&lt;</a:t>
            </a:r>
            <a:r>
              <a:rPr kumimoji="0" lang="pt-BR" altLang="pt-BR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html</a:t>
            </a:r>
            <a:r>
              <a:rPr kumimoji="0" lang="pt-BR" altLang="pt-B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 </a:t>
            </a:r>
            <a:r>
              <a:rPr kumimoji="0" lang="pt-BR" altLang="pt-BR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lang</a:t>
            </a:r>
            <a:r>
              <a:rPr kumimoji="0" lang="pt-BR" altLang="pt-B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="</a:t>
            </a:r>
            <a:r>
              <a:rPr kumimoji="0" lang="pt-BR" altLang="pt-BR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pt-br</a:t>
            </a:r>
            <a:r>
              <a:rPr kumimoji="0" lang="pt-BR" altLang="pt-B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"&gt;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&lt;</a:t>
            </a:r>
            <a:r>
              <a:rPr kumimoji="0" lang="pt-BR" altLang="pt-BR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head</a:t>
            </a:r>
            <a:r>
              <a:rPr kumimoji="0" lang="pt-BR" altLang="pt-B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&gt;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R" sz="3200" dirty="0" smtClean="0">
                <a:solidFill>
                  <a:schemeClr val="tx1"/>
                </a:solidFill>
                <a:latin typeface="Arial Unicode MS" panose="020B0604020202020204" pitchFamily="34" charset="-128"/>
              </a:rPr>
              <a:t>        </a:t>
            </a:r>
            <a:r>
              <a:rPr kumimoji="0" lang="pt-BR" altLang="pt-B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&lt;</a:t>
            </a:r>
            <a:r>
              <a:rPr kumimoji="0" lang="pt-BR" altLang="pt-BR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title</a:t>
            </a:r>
            <a:r>
              <a:rPr kumimoji="0" lang="pt-BR" altLang="pt-B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&gt;Como Criar Site Responsivo com HTML5 e CSS3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R" sz="3200" dirty="0">
                <a:solidFill>
                  <a:schemeClr val="tx1"/>
                </a:solidFill>
                <a:latin typeface="Arial Unicode MS" panose="020B0604020202020204" pitchFamily="34" charset="-128"/>
              </a:rPr>
              <a:t> </a:t>
            </a:r>
            <a:r>
              <a:rPr lang="pt-BR" altLang="pt-BR" sz="3200" dirty="0" smtClean="0">
                <a:solidFill>
                  <a:schemeClr val="tx1"/>
                </a:solidFill>
                <a:latin typeface="Arial Unicode MS" panose="020B0604020202020204" pitchFamily="34" charset="-128"/>
              </a:rPr>
              <a:t>       </a:t>
            </a:r>
            <a:r>
              <a:rPr kumimoji="0" lang="pt-BR" altLang="pt-B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- IPW&gt;/</a:t>
            </a:r>
            <a:r>
              <a:rPr kumimoji="0" lang="pt-BR" altLang="pt-BR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title</a:t>
            </a:r>
            <a:r>
              <a:rPr kumimoji="0" lang="pt-BR" altLang="pt-B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&gt; &lt;meta </a:t>
            </a:r>
            <a:r>
              <a:rPr kumimoji="0" lang="pt-BR" altLang="pt-BR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charset</a:t>
            </a:r>
            <a:r>
              <a:rPr kumimoji="0" lang="pt-BR" altLang="pt-B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="utf-8"&gt;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R" sz="3200" dirty="0">
                <a:solidFill>
                  <a:schemeClr val="tx1"/>
                </a:solidFill>
                <a:latin typeface="Arial Unicode MS" panose="020B0604020202020204" pitchFamily="34" charset="-128"/>
              </a:rPr>
              <a:t> </a:t>
            </a:r>
            <a:r>
              <a:rPr lang="pt-BR" altLang="pt-BR" sz="3200" dirty="0" smtClean="0">
                <a:solidFill>
                  <a:schemeClr val="tx1"/>
                </a:solidFill>
                <a:latin typeface="Arial Unicode MS" panose="020B0604020202020204" pitchFamily="34" charset="-128"/>
              </a:rPr>
              <a:t>        </a:t>
            </a:r>
            <a:r>
              <a:rPr kumimoji="0" lang="pt-BR" altLang="pt-B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&lt;link </a:t>
            </a:r>
            <a:r>
              <a:rPr kumimoji="0" lang="pt-BR" altLang="pt-BR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rel</a:t>
            </a:r>
            <a:r>
              <a:rPr kumimoji="0" lang="pt-BR" altLang="pt-B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="</a:t>
            </a:r>
            <a:r>
              <a:rPr kumimoji="0" lang="pt-BR" altLang="pt-BR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stylesheet</a:t>
            </a:r>
            <a:r>
              <a:rPr kumimoji="0" lang="pt-BR" altLang="pt-B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" </a:t>
            </a:r>
            <a:r>
              <a:rPr kumimoji="0" lang="pt-BR" altLang="pt-BR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href</a:t>
            </a:r>
            <a:r>
              <a:rPr kumimoji="0" lang="pt-BR" altLang="pt-B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="estilo.css" </a:t>
            </a:r>
            <a:r>
              <a:rPr kumimoji="0" lang="pt-BR" altLang="pt-BR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type</a:t>
            </a:r>
            <a:r>
              <a:rPr kumimoji="0" lang="pt-BR" altLang="pt-B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="</a:t>
            </a:r>
            <a:r>
              <a:rPr kumimoji="0" lang="pt-BR" altLang="pt-BR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text</a:t>
            </a:r>
            <a:r>
              <a:rPr kumimoji="0" lang="pt-BR" altLang="pt-B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/</a:t>
            </a:r>
            <a:r>
              <a:rPr kumimoji="0" lang="pt-BR" altLang="pt-BR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css</a:t>
            </a:r>
            <a:r>
              <a:rPr kumimoji="0" lang="pt-BR" altLang="pt-B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"&gt;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&lt;/</a:t>
            </a:r>
            <a:r>
              <a:rPr kumimoji="0" lang="pt-BR" altLang="pt-BR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head</a:t>
            </a:r>
            <a:r>
              <a:rPr kumimoji="0" lang="pt-BR" altLang="pt-B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&gt;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R" sz="3200" dirty="0" smtClean="0">
                <a:solidFill>
                  <a:schemeClr val="tx1"/>
                </a:solidFill>
                <a:latin typeface="Arial Unicode MS" panose="020B0604020202020204" pitchFamily="34" charset="-128"/>
              </a:rPr>
              <a:t>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R" sz="3200" dirty="0" smtClean="0">
                <a:solidFill>
                  <a:schemeClr val="tx1"/>
                </a:solidFill>
                <a:latin typeface="Arial Unicode MS" panose="020B0604020202020204" pitchFamily="34" charset="-128"/>
              </a:rPr>
              <a:t>.</a:t>
            </a:r>
            <a:endParaRPr kumimoji="0" lang="pt-BR" altLang="pt-B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128105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91221" y="624110"/>
            <a:ext cx="9813391" cy="1280890"/>
          </a:xfrm>
        </p:spPr>
        <p:txBody>
          <a:bodyPr/>
          <a:lstStyle/>
          <a:p>
            <a:pPr algn="ctr"/>
            <a:r>
              <a:rPr lang="pt-BR" dirty="0" smtClean="0"/>
              <a:t>Edite o arquivo que está na página</a:t>
            </a:r>
            <a:endParaRPr lang="pt-BR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1439430" y="1229904"/>
            <a:ext cx="9967793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&lt;</a:t>
            </a:r>
            <a:r>
              <a:rPr kumimoji="0" lang="pt-BR" altLang="pt-BR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body</a:t>
            </a:r>
            <a:r>
              <a:rPr kumimoji="0" lang="pt-BR" altLang="pt-B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&gt; </a:t>
            </a:r>
            <a:br>
              <a:rPr kumimoji="0" lang="pt-BR" altLang="pt-B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</a:br>
            <a:r>
              <a:rPr kumimoji="0" lang="pt-BR" altLang="pt-B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             O CONTEÚDO DA SUA PÁGINA TEXTOS,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R" sz="3200" dirty="0">
                <a:solidFill>
                  <a:schemeClr val="tx1"/>
                </a:solidFill>
                <a:latin typeface="Arial Unicode MS" panose="020B0604020202020204" pitchFamily="34" charset="-128"/>
              </a:rPr>
              <a:t> </a:t>
            </a:r>
            <a:r>
              <a:rPr lang="pt-BR" altLang="pt-BR" sz="3200" dirty="0" smtClean="0">
                <a:solidFill>
                  <a:schemeClr val="tx1"/>
                </a:solidFill>
                <a:latin typeface="Arial Unicode MS" panose="020B0604020202020204" pitchFamily="34" charset="-128"/>
              </a:rPr>
              <a:t>            </a:t>
            </a:r>
            <a:r>
              <a:rPr kumimoji="0" lang="pt-BR" altLang="pt-B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IMAGENS, VÍDEOS, SONS E APLICAÇÕES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R" sz="3200" dirty="0">
                <a:solidFill>
                  <a:schemeClr val="tx1"/>
                </a:solidFill>
                <a:latin typeface="Arial Unicode MS" panose="020B0604020202020204" pitchFamily="34" charset="-128"/>
              </a:rPr>
              <a:t> </a:t>
            </a:r>
            <a:r>
              <a:rPr lang="pt-BR" altLang="pt-BR" sz="3200" dirty="0" smtClean="0">
                <a:solidFill>
                  <a:schemeClr val="tx1"/>
                </a:solidFill>
                <a:latin typeface="Arial Unicode MS" panose="020B0604020202020204" pitchFamily="34" charset="-128"/>
              </a:rPr>
              <a:t>             </a:t>
            </a:r>
            <a:r>
              <a:rPr kumimoji="0" lang="pt-BR" altLang="pt-B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FICARÁ NESTA ÁREA. </a:t>
            </a:r>
            <a:br>
              <a:rPr kumimoji="0" lang="pt-BR" altLang="pt-B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</a:br>
            <a:r>
              <a:rPr kumimoji="0" lang="pt-BR" altLang="pt-B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/>
            </a:r>
            <a:br>
              <a:rPr kumimoji="0" lang="pt-BR" altLang="pt-B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</a:br>
            <a:r>
              <a:rPr kumimoji="0" lang="pt-BR" altLang="pt-B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&lt;/</a:t>
            </a:r>
            <a:r>
              <a:rPr kumimoji="0" lang="pt-BR" altLang="pt-BR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body</a:t>
            </a:r>
            <a:r>
              <a:rPr kumimoji="0" lang="pt-BR" altLang="pt-B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&gt;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t-BR" altLang="pt-BR" sz="3200" dirty="0">
              <a:solidFill>
                <a:schemeClr val="tx1"/>
              </a:solidFill>
              <a:latin typeface="Arial Unicode MS" panose="020B0604020202020204" pitchFamily="34" charset="-12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&lt;/</a:t>
            </a:r>
            <a:r>
              <a:rPr kumimoji="0" lang="pt-BR" altLang="pt-BR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html</a:t>
            </a:r>
            <a:r>
              <a:rPr kumimoji="0" lang="pt-BR" altLang="pt-B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&gt;</a:t>
            </a:r>
            <a:r>
              <a:rPr kumimoji="0" lang="pt-BR" altLang="pt-B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pt-BR" altLang="pt-B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15626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estilo da </a:t>
            </a:r>
            <a:r>
              <a:rPr lang="pt-BR" dirty="0" err="1" smtClean="0"/>
              <a:t>tag</a:t>
            </a:r>
            <a:r>
              <a:rPr lang="pt-BR" dirty="0" smtClean="0"/>
              <a:t> </a:t>
            </a:r>
            <a:r>
              <a:rPr lang="pt-BR" dirty="0" err="1" smtClean="0"/>
              <a:t>div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507386" y="1264554"/>
            <a:ext cx="8915400" cy="559344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t-BR" sz="4000" dirty="0" smtClean="0"/>
              <a:t>&lt;</a:t>
            </a:r>
            <a:r>
              <a:rPr lang="pt-BR" sz="4000" dirty="0" err="1" smtClean="0"/>
              <a:t>style</a:t>
            </a:r>
            <a:r>
              <a:rPr lang="pt-BR" sz="4000" dirty="0" smtClean="0"/>
              <a:t>&gt;</a:t>
            </a:r>
          </a:p>
          <a:p>
            <a:pPr marL="0" indent="0">
              <a:buNone/>
            </a:pPr>
            <a:r>
              <a:rPr lang="pt-BR" sz="4000" dirty="0" smtClean="0"/>
              <a:t>        </a:t>
            </a:r>
            <a:r>
              <a:rPr lang="pt-BR" sz="4000" dirty="0" err="1" smtClean="0"/>
              <a:t>div</a:t>
            </a:r>
            <a:endParaRPr lang="pt-BR" sz="4000" dirty="0" smtClean="0"/>
          </a:p>
          <a:p>
            <a:pPr marL="0" indent="0">
              <a:buNone/>
            </a:pPr>
            <a:r>
              <a:rPr lang="pt-BR" sz="4000" dirty="0" smtClean="0"/>
              <a:t>       {</a:t>
            </a:r>
          </a:p>
          <a:p>
            <a:pPr marL="0" indent="0">
              <a:buNone/>
            </a:pPr>
            <a:r>
              <a:rPr lang="en-US" sz="4000" dirty="0" smtClean="0"/>
              <a:t>                text-align</a:t>
            </a:r>
            <a:r>
              <a:rPr lang="en-US" sz="4000" dirty="0"/>
              <a:t>: justify;</a:t>
            </a:r>
          </a:p>
          <a:p>
            <a:pPr marL="0" indent="0">
              <a:buNone/>
            </a:pPr>
            <a:r>
              <a:rPr lang="en-US" sz="4000" dirty="0"/>
              <a:t>                </a:t>
            </a:r>
            <a:r>
              <a:rPr lang="en-US" sz="4000" dirty="0" smtClean="0"/>
              <a:t> </a:t>
            </a:r>
            <a:endParaRPr lang="en-US" sz="4000" dirty="0"/>
          </a:p>
          <a:p>
            <a:pPr marL="0" indent="0">
              <a:buNone/>
            </a:pPr>
            <a:r>
              <a:rPr lang="en-US" sz="4000" dirty="0"/>
              <a:t>                </a:t>
            </a:r>
            <a:r>
              <a:rPr lang="en-US" sz="4000" dirty="0" smtClean="0"/>
              <a:t>background-color</a:t>
            </a:r>
            <a:r>
              <a:rPr lang="en-US" sz="4000" dirty="0"/>
              <a:t>:#</a:t>
            </a:r>
            <a:r>
              <a:rPr lang="en-US" sz="4000" dirty="0" smtClean="0"/>
              <a:t>ff2800</a:t>
            </a:r>
            <a:r>
              <a:rPr lang="en-US" sz="4000" dirty="0"/>
              <a:t>;</a:t>
            </a:r>
            <a:endParaRPr lang="pt-BR" sz="4000" dirty="0" smtClean="0"/>
          </a:p>
          <a:p>
            <a:pPr marL="0" indent="0">
              <a:buNone/>
            </a:pPr>
            <a:r>
              <a:rPr lang="pt-BR" sz="4000" dirty="0" smtClean="0"/>
              <a:t>       }</a:t>
            </a:r>
          </a:p>
          <a:p>
            <a:endParaRPr lang="pt-BR" sz="4000" dirty="0"/>
          </a:p>
          <a:p>
            <a:pPr marL="0" indent="0">
              <a:buNone/>
            </a:pPr>
            <a:r>
              <a:rPr lang="pt-BR" sz="4000" dirty="0" smtClean="0"/>
              <a:t>&lt;/</a:t>
            </a:r>
            <a:r>
              <a:rPr lang="pt-BR" sz="4000" dirty="0" err="1" smtClean="0"/>
              <a:t>style</a:t>
            </a:r>
            <a:r>
              <a:rPr lang="pt-BR" sz="4000" dirty="0" smtClean="0"/>
              <a:t>&gt;</a:t>
            </a: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1376077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pt-BR" sz="4400" dirty="0" smtClean="0"/>
          </a:p>
          <a:p>
            <a:pPr marL="0" indent="0" algn="ctr">
              <a:buNone/>
            </a:pPr>
            <a:r>
              <a:rPr lang="pt-BR" sz="4400" dirty="0" smtClean="0"/>
              <a:t>AGORA TODAS AS SUAS TAGS “&lt;</a:t>
            </a:r>
            <a:r>
              <a:rPr lang="pt-BR" sz="4400" dirty="0" err="1" smtClean="0"/>
              <a:t>div</a:t>
            </a:r>
            <a:r>
              <a:rPr lang="pt-BR" sz="4400" dirty="0" smtClean="0"/>
              <a:t>&gt;” TERÃO ESTA CONFIGURAÇÃO</a:t>
            </a:r>
            <a:endParaRPr lang="pt-BR" sz="4400" dirty="0"/>
          </a:p>
        </p:txBody>
      </p:sp>
    </p:spTree>
    <p:extLst>
      <p:ext uri="{BB962C8B-B14F-4D97-AF65-F5344CB8AC3E}">
        <p14:creationId xmlns:p14="http://schemas.microsoft.com/office/powerpoint/2010/main" val="14976684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634" y="1004552"/>
            <a:ext cx="12009366" cy="5499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7181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Inserção da Imagem</a:t>
            </a:r>
            <a:endParaRPr lang="pt-BR" dirty="0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20462" y="1530220"/>
            <a:ext cx="9868994" cy="5056518"/>
          </a:xfrm>
          <a:prstGeom prst="rect">
            <a:avLst/>
          </a:prstGeom>
        </p:spPr>
      </p:pic>
      <p:cxnSp>
        <p:nvCxnSpPr>
          <p:cNvPr id="6" name="Conector de seta reta 5"/>
          <p:cNvCxnSpPr/>
          <p:nvPr/>
        </p:nvCxnSpPr>
        <p:spPr>
          <a:xfrm flipH="1">
            <a:off x="5203065" y="231820"/>
            <a:ext cx="6301547" cy="43401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48507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sultado de imagem para estilo cs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229" y="932397"/>
            <a:ext cx="8646923" cy="5764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05037" y="2646093"/>
            <a:ext cx="8911687" cy="1280890"/>
          </a:xfrm>
        </p:spPr>
        <p:txBody>
          <a:bodyPr/>
          <a:lstStyle/>
          <a:p>
            <a:pPr algn="ctr"/>
            <a:r>
              <a:rPr lang="pt-BR" b="1" dirty="0" smtClean="0">
                <a:solidFill>
                  <a:srgbClr val="FF0000"/>
                </a:solidFill>
              </a:rPr>
              <a:t>ARQUIVOS DE ESTILOS</a:t>
            </a:r>
            <a:endParaRPr lang="pt-BR" b="1" dirty="0">
              <a:solidFill>
                <a:srgbClr val="FF0000"/>
              </a:solidFill>
            </a:endParaRP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1420947" y="488487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pt-BR" b="1" dirty="0" smtClean="0">
                <a:solidFill>
                  <a:srgbClr val="FF0000"/>
                </a:solidFill>
              </a:rPr>
              <a:t>POR QUE USAR ARQUIVOS DE ESTILOS?</a:t>
            </a:r>
            <a:endParaRPr lang="pt-B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89423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91221" y="624110"/>
            <a:ext cx="9813391" cy="1280890"/>
          </a:xfrm>
        </p:spPr>
        <p:txBody>
          <a:bodyPr/>
          <a:lstStyle/>
          <a:p>
            <a:pPr algn="ctr"/>
            <a:r>
              <a:rPr lang="pt-BR" b="1" dirty="0" smtClean="0"/>
              <a:t>Edite o arquivo que está na página</a:t>
            </a:r>
            <a:endParaRPr lang="pt-BR" b="1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758081" y="1723380"/>
            <a:ext cx="11258210" cy="5016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&lt;!DOCTYPE </a:t>
            </a:r>
            <a:r>
              <a:rPr kumimoji="0" lang="pt-BR" altLang="pt-BR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html</a:t>
            </a:r>
            <a:r>
              <a:rPr kumimoji="0" lang="pt-BR" altLang="pt-B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&gt;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&lt;</a:t>
            </a:r>
            <a:r>
              <a:rPr kumimoji="0" lang="pt-BR" altLang="pt-BR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html</a:t>
            </a:r>
            <a:r>
              <a:rPr kumimoji="0" lang="pt-BR" altLang="pt-B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 </a:t>
            </a:r>
            <a:r>
              <a:rPr kumimoji="0" lang="pt-BR" altLang="pt-BR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lang</a:t>
            </a:r>
            <a:r>
              <a:rPr kumimoji="0" lang="pt-BR" altLang="pt-B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="</a:t>
            </a:r>
            <a:r>
              <a:rPr kumimoji="0" lang="pt-BR" altLang="pt-BR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pt-br</a:t>
            </a:r>
            <a:r>
              <a:rPr kumimoji="0" lang="pt-BR" altLang="pt-B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"&gt;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&lt;</a:t>
            </a:r>
            <a:r>
              <a:rPr kumimoji="0" lang="pt-BR" altLang="pt-BR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head</a:t>
            </a:r>
            <a:r>
              <a:rPr kumimoji="0" lang="pt-BR" altLang="pt-B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&gt;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R" sz="3200" dirty="0" smtClean="0">
                <a:solidFill>
                  <a:schemeClr val="tx1"/>
                </a:solidFill>
                <a:latin typeface="Arial Unicode MS" panose="020B0604020202020204" pitchFamily="34" charset="-128"/>
              </a:rPr>
              <a:t>        </a:t>
            </a:r>
            <a:r>
              <a:rPr kumimoji="0" lang="pt-BR" altLang="pt-B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&lt;</a:t>
            </a:r>
            <a:r>
              <a:rPr kumimoji="0" lang="pt-BR" altLang="pt-BR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title</a:t>
            </a:r>
            <a:r>
              <a:rPr kumimoji="0" lang="pt-BR" altLang="pt-B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&gt;Como Criar Site Responsivo com HTML5 e CSS3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R" sz="3200" dirty="0">
                <a:solidFill>
                  <a:schemeClr val="tx1"/>
                </a:solidFill>
                <a:latin typeface="Arial Unicode MS" panose="020B0604020202020204" pitchFamily="34" charset="-128"/>
              </a:rPr>
              <a:t> </a:t>
            </a:r>
            <a:r>
              <a:rPr lang="pt-BR" altLang="pt-BR" sz="3200" dirty="0" smtClean="0">
                <a:solidFill>
                  <a:schemeClr val="tx1"/>
                </a:solidFill>
                <a:latin typeface="Arial Unicode MS" panose="020B0604020202020204" pitchFamily="34" charset="-128"/>
              </a:rPr>
              <a:t>       </a:t>
            </a:r>
            <a:r>
              <a:rPr kumimoji="0" lang="pt-BR" altLang="pt-B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- IPW&gt;/</a:t>
            </a:r>
            <a:r>
              <a:rPr kumimoji="0" lang="pt-BR" altLang="pt-BR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title</a:t>
            </a:r>
            <a:r>
              <a:rPr kumimoji="0" lang="pt-BR" altLang="pt-B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&gt; &lt;meta </a:t>
            </a:r>
            <a:r>
              <a:rPr kumimoji="0" lang="pt-BR" altLang="pt-BR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charset</a:t>
            </a:r>
            <a:r>
              <a:rPr kumimoji="0" lang="pt-BR" altLang="pt-B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="utf-8"&gt;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R" sz="3200" dirty="0">
                <a:solidFill>
                  <a:schemeClr val="tx1"/>
                </a:solidFill>
                <a:latin typeface="Arial Unicode MS" panose="020B0604020202020204" pitchFamily="34" charset="-128"/>
              </a:rPr>
              <a:t> </a:t>
            </a:r>
            <a:r>
              <a:rPr lang="pt-BR" altLang="pt-BR" sz="3200" dirty="0" smtClean="0">
                <a:solidFill>
                  <a:schemeClr val="tx1"/>
                </a:solidFill>
                <a:latin typeface="Arial Unicode MS" panose="020B0604020202020204" pitchFamily="34" charset="-128"/>
              </a:rPr>
              <a:t>        </a:t>
            </a:r>
            <a:r>
              <a:rPr kumimoji="0" lang="pt-BR" altLang="pt-B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&lt;link </a:t>
            </a:r>
            <a:r>
              <a:rPr kumimoji="0" lang="pt-BR" altLang="pt-BR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rel</a:t>
            </a:r>
            <a:r>
              <a:rPr kumimoji="0" lang="pt-BR" altLang="pt-B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="</a:t>
            </a:r>
            <a:r>
              <a:rPr kumimoji="0" lang="pt-BR" altLang="pt-BR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stylesheet</a:t>
            </a:r>
            <a:r>
              <a:rPr kumimoji="0" lang="pt-BR" altLang="pt-B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" </a:t>
            </a:r>
            <a:r>
              <a:rPr kumimoji="0" lang="pt-BR" altLang="pt-BR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href</a:t>
            </a:r>
            <a:r>
              <a:rPr kumimoji="0" lang="pt-BR" altLang="pt-B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="estilo.css" </a:t>
            </a:r>
            <a:r>
              <a:rPr kumimoji="0" lang="pt-BR" altLang="pt-BR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type</a:t>
            </a:r>
            <a:r>
              <a:rPr kumimoji="0" lang="pt-BR" altLang="pt-B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="</a:t>
            </a:r>
            <a:r>
              <a:rPr kumimoji="0" lang="pt-BR" altLang="pt-BR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text</a:t>
            </a:r>
            <a:r>
              <a:rPr kumimoji="0" lang="pt-BR" altLang="pt-B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/</a:t>
            </a:r>
            <a:r>
              <a:rPr kumimoji="0" lang="pt-BR" altLang="pt-BR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css</a:t>
            </a:r>
            <a:r>
              <a:rPr kumimoji="0" lang="pt-BR" altLang="pt-B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"&gt;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&lt;/</a:t>
            </a:r>
            <a:r>
              <a:rPr kumimoji="0" lang="pt-BR" altLang="pt-BR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head</a:t>
            </a:r>
            <a:r>
              <a:rPr kumimoji="0" lang="pt-BR" altLang="pt-B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&gt;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R" sz="3200" dirty="0" smtClean="0">
                <a:solidFill>
                  <a:schemeClr val="tx1"/>
                </a:solidFill>
                <a:latin typeface="Arial Unicode MS" panose="020B0604020202020204" pitchFamily="34" charset="-128"/>
              </a:rPr>
              <a:t>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R" sz="3200" dirty="0" smtClean="0">
                <a:solidFill>
                  <a:schemeClr val="tx1"/>
                </a:solidFill>
                <a:latin typeface="Arial Unicode MS" panose="020B0604020202020204" pitchFamily="34" charset="-128"/>
              </a:rPr>
              <a:t>.</a:t>
            </a:r>
            <a:endParaRPr kumimoji="0" lang="pt-BR" altLang="pt-B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256142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Exclui esta parte do arquivo HTML</a:t>
            </a:r>
            <a:endParaRPr lang="pt-BR" b="1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653" y="1264554"/>
            <a:ext cx="10918959" cy="5594481"/>
          </a:xfrm>
          <a:prstGeom prst="rect">
            <a:avLst/>
          </a:prstGeom>
        </p:spPr>
      </p:pic>
      <p:cxnSp>
        <p:nvCxnSpPr>
          <p:cNvPr id="7" name="Conector reto 6"/>
          <p:cNvCxnSpPr/>
          <p:nvPr/>
        </p:nvCxnSpPr>
        <p:spPr>
          <a:xfrm>
            <a:off x="2279561" y="3129566"/>
            <a:ext cx="4172754" cy="1828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to 7"/>
          <p:cNvCxnSpPr/>
          <p:nvPr/>
        </p:nvCxnSpPr>
        <p:spPr>
          <a:xfrm flipV="1">
            <a:off x="2279561" y="3129566"/>
            <a:ext cx="3850783" cy="20992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38431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 smtClean="0">
                <a:solidFill>
                  <a:srgbClr val="FF0000"/>
                </a:solidFill>
              </a:rPr>
              <a:t>SUBSTITUI PELA CHAMADA DO ARQUIVO</a:t>
            </a:r>
            <a:endParaRPr lang="pt-BR" b="1" dirty="0">
              <a:solidFill>
                <a:srgbClr val="FF0000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1595410" y="3244334"/>
            <a:ext cx="9001182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BR" altLang="pt-B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&lt;</a:t>
            </a:r>
            <a:r>
              <a:rPr kumimoji="0" lang="pt-BR" altLang="pt-BR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head</a:t>
            </a:r>
            <a:r>
              <a:rPr kumimoji="0" lang="pt-BR" altLang="pt-B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&gt;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BR" altLang="pt-B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    &lt;link </a:t>
            </a:r>
            <a:r>
              <a:rPr kumimoji="0" lang="pt-BR" altLang="pt-BR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rel</a:t>
            </a:r>
            <a:r>
              <a:rPr kumimoji="0" lang="pt-BR" altLang="pt-B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="</a:t>
            </a:r>
            <a:r>
              <a:rPr kumimoji="0" lang="pt-BR" altLang="pt-BR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stylesheet</a:t>
            </a:r>
            <a:r>
              <a:rPr kumimoji="0" lang="pt-BR" altLang="pt-B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" </a:t>
            </a:r>
            <a:r>
              <a:rPr kumimoji="0" lang="pt-BR" altLang="pt-BR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href</a:t>
            </a:r>
            <a:r>
              <a:rPr kumimoji="0" lang="pt-BR" altLang="pt-B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="estilo.css"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sz="3600" dirty="0">
                <a:latin typeface="Arial Unicode MS" panose="020B0604020202020204" pitchFamily="34" charset="-128"/>
              </a:rPr>
              <a:t> </a:t>
            </a:r>
            <a:r>
              <a:rPr lang="pt-BR" altLang="pt-BR" sz="3600" dirty="0" smtClean="0">
                <a:latin typeface="Arial Unicode MS" panose="020B0604020202020204" pitchFamily="34" charset="-128"/>
              </a:rPr>
              <a:t>                                         </a:t>
            </a:r>
            <a:r>
              <a:rPr kumimoji="0" lang="pt-BR" altLang="pt-BR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type</a:t>
            </a:r>
            <a:r>
              <a:rPr kumimoji="0" lang="pt-BR" altLang="pt-B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="</a:t>
            </a:r>
            <a:r>
              <a:rPr kumimoji="0" lang="pt-BR" altLang="pt-BR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text</a:t>
            </a:r>
            <a:r>
              <a:rPr kumimoji="0" lang="pt-BR" altLang="pt-B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/</a:t>
            </a:r>
            <a:r>
              <a:rPr kumimoji="0" lang="pt-BR" altLang="pt-BR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css</a:t>
            </a:r>
            <a:r>
              <a:rPr kumimoji="0" lang="pt-BR" altLang="pt-B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"&gt;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sz="3600" dirty="0" smtClean="0">
                <a:latin typeface="Arial Unicode MS" panose="020B0604020202020204" pitchFamily="34" charset="-128"/>
              </a:rPr>
              <a:t>&lt;/</a:t>
            </a:r>
            <a:r>
              <a:rPr lang="pt-BR" altLang="pt-BR" sz="3600" dirty="0" err="1" smtClean="0">
                <a:latin typeface="Arial Unicode MS" panose="020B0604020202020204" pitchFamily="34" charset="-128"/>
              </a:rPr>
              <a:t>head</a:t>
            </a:r>
            <a:r>
              <a:rPr lang="pt-BR" altLang="pt-BR" sz="3600" dirty="0" smtClean="0">
                <a:latin typeface="Arial Unicode MS" panose="020B0604020202020204" pitchFamily="34" charset="-128"/>
              </a:rPr>
              <a:t>&gt;</a:t>
            </a:r>
            <a:endParaRPr kumimoji="0" lang="pt-BR" altLang="pt-BR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81615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Ficará assim agora.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66830"/>
            <a:ext cx="12280530" cy="4955941"/>
          </a:xfrm>
          <a:prstGeom prst="rect">
            <a:avLst/>
          </a:prstGeom>
        </p:spPr>
      </p:pic>
      <p:cxnSp>
        <p:nvCxnSpPr>
          <p:cNvPr id="6" name="Conector de seta reta 5"/>
          <p:cNvCxnSpPr/>
          <p:nvPr/>
        </p:nvCxnSpPr>
        <p:spPr>
          <a:xfrm flipH="1">
            <a:off x="3670479" y="373487"/>
            <a:ext cx="7559898" cy="34772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94908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56823" y="2133600"/>
            <a:ext cx="10847789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4000" dirty="0" smtClean="0"/>
              <a:t>Pode ter mais de um arquivo de estilo?</a:t>
            </a:r>
          </a:p>
          <a:p>
            <a:pPr marL="0" indent="0">
              <a:buNone/>
            </a:pPr>
            <a:endParaRPr lang="pt-BR" sz="4000" dirty="0"/>
          </a:p>
          <a:p>
            <a:pPr marL="0" indent="0">
              <a:buNone/>
            </a:pPr>
            <a:endParaRPr lang="pt-BR" sz="4000" dirty="0" smtClean="0"/>
          </a:p>
          <a:p>
            <a:pPr marL="0" indent="0">
              <a:buNone/>
            </a:pPr>
            <a:r>
              <a:rPr lang="pt-BR" sz="4000" dirty="0" smtClean="0"/>
              <a:t>Pode ter arquivos externos e referencias externas num mesmo arquivo?</a:t>
            </a: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8643749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VANTAGENS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623296" y="1463899"/>
            <a:ext cx="8915400" cy="3777622"/>
          </a:xfrm>
        </p:spPr>
        <p:txBody>
          <a:bodyPr>
            <a:noAutofit/>
          </a:bodyPr>
          <a:lstStyle/>
          <a:p>
            <a:r>
              <a:rPr lang="pt-BR" sz="3600" dirty="0" smtClean="0"/>
              <a:t>APROVEITAMENTO DE CÓDIGOS; </a:t>
            </a:r>
          </a:p>
          <a:p>
            <a:endParaRPr lang="pt-BR" sz="3600" dirty="0"/>
          </a:p>
          <a:p>
            <a:r>
              <a:rPr lang="pt-BR" sz="3600" dirty="0" smtClean="0"/>
              <a:t>UNIFORMIZAÇÃO DAS PÁGINAS;</a:t>
            </a:r>
          </a:p>
          <a:p>
            <a:endParaRPr lang="pt-BR" sz="3600" dirty="0"/>
          </a:p>
          <a:p>
            <a:r>
              <a:rPr lang="pt-BR" sz="3600" dirty="0" smtClean="0"/>
              <a:t>MENOS PROGRAMAÇÃO;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31384673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Criando um estilo no arquivo </a:t>
            </a:r>
            <a:r>
              <a:rPr lang="pt-BR" dirty="0" err="1" smtClean="0"/>
              <a:t>css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652" y="1264554"/>
            <a:ext cx="10895901" cy="5593445"/>
          </a:xfrm>
          <a:prstGeom prst="rect">
            <a:avLst/>
          </a:prstGeom>
        </p:spPr>
      </p:pic>
      <p:cxnSp>
        <p:nvCxnSpPr>
          <p:cNvPr id="6" name="Conector de seta reta 5"/>
          <p:cNvCxnSpPr/>
          <p:nvPr/>
        </p:nvCxnSpPr>
        <p:spPr>
          <a:xfrm flipH="1">
            <a:off x="3541690" y="2137893"/>
            <a:ext cx="8512935" cy="32969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ixaDeTexto 6"/>
          <p:cNvSpPr txBox="1"/>
          <p:nvPr/>
        </p:nvSpPr>
        <p:spPr>
          <a:xfrm>
            <a:off x="6033602" y="4900412"/>
            <a:ext cx="3090929" cy="6463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srgbClr val="FF0000"/>
                </a:solidFill>
              </a:rPr>
              <a:t>Estas </a:t>
            </a:r>
            <a:r>
              <a:rPr lang="pt-BR" dirty="0" err="1" smtClean="0">
                <a:solidFill>
                  <a:srgbClr val="FF0000"/>
                </a:solidFill>
              </a:rPr>
              <a:t>tags</a:t>
            </a:r>
            <a:r>
              <a:rPr lang="pt-BR" dirty="0" smtClean="0">
                <a:solidFill>
                  <a:srgbClr val="FF0000"/>
                </a:solidFill>
              </a:rPr>
              <a:t> já estavam no arquivo </a:t>
            </a:r>
            <a:r>
              <a:rPr lang="pt-BR" dirty="0" err="1" smtClean="0">
                <a:solidFill>
                  <a:srgbClr val="FF0000"/>
                </a:solidFill>
              </a:rPr>
              <a:t>html</a:t>
            </a:r>
            <a:endParaRPr lang="pt-B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302252"/>
      </p:ext>
    </p:extLst>
  </p:cSld>
  <p:clrMapOvr>
    <a:masterClrMapping/>
  </p:clrMapOvr>
</p:sld>
</file>

<file path=ppt/theme/theme1.xml><?xml version="1.0" encoding="utf-8"?>
<a:theme xmlns:a="http://schemas.openxmlformats.org/drawingml/2006/main" name="Cacho">
  <a:themeElements>
    <a:clrScheme name="Cacho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Cacho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acho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104</TotalTime>
  <Words>289</Words>
  <Application>Microsoft Office PowerPoint</Application>
  <PresentationFormat>Widescreen</PresentationFormat>
  <Paragraphs>66</Paragraphs>
  <Slides>15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20" baseType="lpstr">
      <vt:lpstr>Arial Unicode MS</vt:lpstr>
      <vt:lpstr>Arial</vt:lpstr>
      <vt:lpstr>Century Gothic</vt:lpstr>
      <vt:lpstr>Wingdings 3</vt:lpstr>
      <vt:lpstr>Cacho</vt:lpstr>
      <vt:lpstr>Criação de estilos e inserção de imagens</vt:lpstr>
      <vt:lpstr>Edite o arquivo que está na página</vt:lpstr>
      <vt:lpstr>Edite o arquivo que está na página</vt:lpstr>
      <vt:lpstr>O estilo da tag div</vt:lpstr>
      <vt:lpstr>Apresentação do PowerPoint</vt:lpstr>
      <vt:lpstr>Apresentação do PowerPoint</vt:lpstr>
      <vt:lpstr>Inserção da Imagem</vt:lpstr>
      <vt:lpstr>ARQUIVOS DE ESTILOS</vt:lpstr>
      <vt:lpstr>Edite o arquivo que está na página</vt:lpstr>
      <vt:lpstr>Exclui esta parte do arquivo HTML</vt:lpstr>
      <vt:lpstr>SUBSTITUI PELA CHAMADA DO ARQUIVO</vt:lpstr>
      <vt:lpstr>Ficará assim agora.</vt:lpstr>
      <vt:lpstr>Apresentação do PowerPoint</vt:lpstr>
      <vt:lpstr>VANTAGENS</vt:lpstr>
      <vt:lpstr>Criando um estilo no arquivo css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Criação de estilos e inserção de imagens</dc:title>
  <dc:creator>Ana Carolina</dc:creator>
  <cp:lastModifiedBy>Ana Carolina</cp:lastModifiedBy>
  <cp:revision>9</cp:revision>
  <dcterms:created xsi:type="dcterms:W3CDTF">2016-09-26T16:21:01Z</dcterms:created>
  <dcterms:modified xsi:type="dcterms:W3CDTF">2016-09-26T18:05:05Z</dcterms:modified>
</cp:coreProperties>
</file>