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sldIdLst>
    <p:sldId id="279" r:id="rId2"/>
    <p:sldId id="283" r:id="rId3"/>
    <p:sldId id="321" r:id="rId4"/>
    <p:sldId id="320" r:id="rId5"/>
    <p:sldId id="322" r:id="rId6"/>
    <p:sldId id="323" r:id="rId7"/>
    <p:sldId id="324" r:id="rId8"/>
    <p:sldId id="325" r:id="rId9"/>
    <p:sldId id="326" r:id="rId10"/>
    <p:sldId id="331" r:id="rId11"/>
    <p:sldId id="327" r:id="rId12"/>
    <p:sldId id="332" r:id="rId13"/>
    <p:sldId id="329" r:id="rId14"/>
    <p:sldId id="330" r:id="rId15"/>
    <p:sldId id="334" r:id="rId16"/>
    <p:sldId id="333" r:id="rId17"/>
    <p:sldId id="335" r:id="rId18"/>
    <p:sldId id="336" r:id="rId19"/>
    <p:sldId id="337" r:id="rId20"/>
    <p:sldId id="338" r:id="rId21"/>
    <p:sldId id="339" r:id="rId22"/>
    <p:sldId id="340" r:id="rId23"/>
    <p:sldId id="342" r:id="rId24"/>
    <p:sldId id="343" r:id="rId25"/>
    <p:sldId id="344" r:id="rId26"/>
    <p:sldId id="341" r:id="rId27"/>
    <p:sldId id="346" r:id="rId28"/>
    <p:sldId id="347" r:id="rId29"/>
    <p:sldId id="348" r:id="rId30"/>
    <p:sldId id="345" r:id="rId31"/>
    <p:sldId id="328" r:id="rId32"/>
    <p:sldId id="319" r:id="rId33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xnar" initials="O" lastIdx="1" clrIdx="0">
    <p:extLst>
      <p:ext uri="{19B8F6BF-5375-455C-9EA6-DF929625EA0E}">
        <p15:presenceInfo xmlns:p15="http://schemas.microsoft.com/office/powerpoint/2012/main" userId="Oxna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60" d="100"/>
          <a:sy n="60" d="100"/>
        </p:scale>
        <p:origin x="48" y="3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1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Group 2"/>
          <p:cNvGrpSpPr>
            <a:grpSpLocks/>
          </p:cNvGrpSpPr>
          <p:nvPr/>
        </p:nvGrpSpPr>
        <p:grpSpPr bwMode="auto">
          <a:xfrm>
            <a:off x="0" y="68263"/>
            <a:ext cx="8678863" cy="6713537"/>
            <a:chOff x="0" y="43"/>
            <a:chExt cx="5467" cy="4229"/>
          </a:xfrm>
        </p:grpSpPr>
        <p:sp>
          <p:nvSpPr>
            <p:cNvPr id="34819" name="Rectangle 3"/>
            <p:cNvSpPr>
              <a:spLocks noChangeArrowheads="1"/>
            </p:cNvSpPr>
            <p:nvPr userDrawn="1"/>
          </p:nvSpPr>
          <p:spPr bwMode="auto">
            <a:xfrm>
              <a:off x="692" y="494"/>
              <a:ext cx="4775" cy="93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4820" name="Group 4"/>
            <p:cNvGrpSpPr>
              <a:grpSpLocks/>
            </p:cNvGrpSpPr>
            <p:nvPr userDrawn="1"/>
          </p:nvGrpSpPr>
          <p:grpSpPr bwMode="auto">
            <a:xfrm>
              <a:off x="0" y="43"/>
              <a:ext cx="624" cy="4229"/>
              <a:chOff x="0" y="43"/>
              <a:chExt cx="624" cy="4229"/>
            </a:xfrm>
          </p:grpSpPr>
          <p:sp>
            <p:nvSpPr>
              <p:cNvPr id="34821" name="Line 5"/>
              <p:cNvSpPr>
                <a:spLocks noChangeShapeType="1"/>
              </p:cNvSpPr>
              <p:nvPr userDrawn="1"/>
            </p:nvSpPr>
            <p:spPr bwMode="auto">
              <a:xfrm>
                <a:off x="0" y="4203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22" name="Line 6"/>
              <p:cNvSpPr>
                <a:spLocks noChangeShapeType="1"/>
              </p:cNvSpPr>
              <p:nvPr userDrawn="1"/>
            </p:nvSpPr>
            <p:spPr bwMode="auto">
              <a:xfrm>
                <a:off x="0" y="4239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23" name="Line 7"/>
              <p:cNvSpPr>
                <a:spLocks noChangeShapeType="1"/>
              </p:cNvSpPr>
              <p:nvPr userDrawn="1"/>
            </p:nvSpPr>
            <p:spPr bwMode="auto">
              <a:xfrm>
                <a:off x="0" y="4272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24" name="Line 8"/>
              <p:cNvSpPr>
                <a:spLocks noChangeShapeType="1"/>
              </p:cNvSpPr>
              <p:nvPr userDrawn="1"/>
            </p:nvSpPr>
            <p:spPr bwMode="auto">
              <a:xfrm>
                <a:off x="0" y="4113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25" name="Line 9"/>
              <p:cNvSpPr>
                <a:spLocks noChangeShapeType="1"/>
              </p:cNvSpPr>
              <p:nvPr userDrawn="1"/>
            </p:nvSpPr>
            <p:spPr bwMode="auto">
              <a:xfrm>
                <a:off x="0" y="4065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26" name="Line 10"/>
              <p:cNvSpPr>
                <a:spLocks noChangeShapeType="1"/>
              </p:cNvSpPr>
              <p:nvPr userDrawn="1"/>
            </p:nvSpPr>
            <p:spPr bwMode="auto">
              <a:xfrm>
                <a:off x="0" y="4158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27" name="Line 11"/>
              <p:cNvSpPr>
                <a:spLocks noChangeShapeType="1"/>
              </p:cNvSpPr>
              <p:nvPr userDrawn="1"/>
            </p:nvSpPr>
            <p:spPr bwMode="auto">
              <a:xfrm>
                <a:off x="0" y="3666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28" name="Line 12"/>
              <p:cNvSpPr>
                <a:spLocks noChangeShapeType="1"/>
              </p:cNvSpPr>
              <p:nvPr userDrawn="1"/>
            </p:nvSpPr>
            <p:spPr bwMode="auto">
              <a:xfrm>
                <a:off x="0" y="3639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29" name="Line 13"/>
              <p:cNvSpPr>
                <a:spLocks noChangeShapeType="1"/>
              </p:cNvSpPr>
              <p:nvPr userDrawn="1"/>
            </p:nvSpPr>
            <p:spPr bwMode="auto">
              <a:xfrm>
                <a:off x="0" y="4020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0" name="Line 14"/>
              <p:cNvSpPr>
                <a:spLocks noChangeShapeType="1"/>
              </p:cNvSpPr>
              <p:nvPr userDrawn="1"/>
            </p:nvSpPr>
            <p:spPr bwMode="auto">
              <a:xfrm>
                <a:off x="0" y="3894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1" name="Line 15"/>
              <p:cNvSpPr>
                <a:spLocks noChangeShapeType="1"/>
              </p:cNvSpPr>
              <p:nvPr userDrawn="1"/>
            </p:nvSpPr>
            <p:spPr bwMode="auto">
              <a:xfrm>
                <a:off x="0" y="3813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2" name="Line 16"/>
              <p:cNvSpPr>
                <a:spLocks noChangeShapeType="1"/>
              </p:cNvSpPr>
              <p:nvPr userDrawn="1"/>
            </p:nvSpPr>
            <p:spPr bwMode="auto">
              <a:xfrm>
                <a:off x="0" y="3999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3" name="Line 17"/>
              <p:cNvSpPr>
                <a:spLocks noChangeShapeType="1"/>
              </p:cNvSpPr>
              <p:nvPr userDrawn="1"/>
            </p:nvSpPr>
            <p:spPr bwMode="auto">
              <a:xfrm>
                <a:off x="0" y="3687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4" name="Line 18"/>
              <p:cNvSpPr>
                <a:spLocks noChangeShapeType="1"/>
              </p:cNvSpPr>
              <p:nvPr userDrawn="1"/>
            </p:nvSpPr>
            <p:spPr bwMode="auto">
              <a:xfrm>
                <a:off x="0" y="3741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5" name="Line 19"/>
              <p:cNvSpPr>
                <a:spLocks noChangeShapeType="1"/>
              </p:cNvSpPr>
              <p:nvPr userDrawn="1"/>
            </p:nvSpPr>
            <p:spPr bwMode="auto">
              <a:xfrm>
                <a:off x="0" y="393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6" name="Line 20"/>
              <p:cNvSpPr>
                <a:spLocks noChangeShapeType="1"/>
              </p:cNvSpPr>
              <p:nvPr userDrawn="1"/>
            </p:nvSpPr>
            <p:spPr bwMode="auto">
              <a:xfrm>
                <a:off x="0" y="3918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7" name="Line 21"/>
              <p:cNvSpPr>
                <a:spLocks noChangeShapeType="1"/>
              </p:cNvSpPr>
              <p:nvPr userDrawn="1"/>
            </p:nvSpPr>
            <p:spPr bwMode="auto">
              <a:xfrm>
                <a:off x="0" y="351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8" name="Line 22"/>
              <p:cNvSpPr>
                <a:spLocks noChangeShapeType="1"/>
              </p:cNvSpPr>
              <p:nvPr userDrawn="1"/>
            </p:nvSpPr>
            <p:spPr bwMode="auto">
              <a:xfrm>
                <a:off x="0" y="3546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9" name="Line 23"/>
              <p:cNvSpPr>
                <a:spLocks noChangeShapeType="1"/>
              </p:cNvSpPr>
              <p:nvPr userDrawn="1"/>
            </p:nvSpPr>
            <p:spPr bwMode="auto">
              <a:xfrm>
                <a:off x="0" y="357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0" name="Line 24"/>
              <p:cNvSpPr>
                <a:spLocks noChangeShapeType="1"/>
              </p:cNvSpPr>
              <p:nvPr userDrawn="1"/>
            </p:nvSpPr>
            <p:spPr bwMode="auto">
              <a:xfrm>
                <a:off x="0" y="3420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1" name="Line 25"/>
              <p:cNvSpPr>
                <a:spLocks noChangeShapeType="1"/>
              </p:cNvSpPr>
              <p:nvPr userDrawn="1"/>
            </p:nvSpPr>
            <p:spPr bwMode="auto">
              <a:xfrm>
                <a:off x="0" y="3372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2" name="Line 26"/>
              <p:cNvSpPr>
                <a:spLocks noChangeShapeType="1"/>
              </p:cNvSpPr>
              <p:nvPr userDrawn="1"/>
            </p:nvSpPr>
            <p:spPr bwMode="auto">
              <a:xfrm>
                <a:off x="0" y="3465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3" name="Line 27"/>
              <p:cNvSpPr>
                <a:spLocks noChangeShapeType="1"/>
              </p:cNvSpPr>
              <p:nvPr userDrawn="1"/>
            </p:nvSpPr>
            <p:spPr bwMode="auto">
              <a:xfrm>
                <a:off x="0" y="2973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4" name="Line 28"/>
              <p:cNvSpPr>
                <a:spLocks noChangeShapeType="1"/>
              </p:cNvSpPr>
              <p:nvPr userDrawn="1"/>
            </p:nvSpPr>
            <p:spPr bwMode="auto">
              <a:xfrm>
                <a:off x="0" y="2946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5" name="Line 29"/>
              <p:cNvSpPr>
                <a:spLocks noChangeShapeType="1"/>
              </p:cNvSpPr>
              <p:nvPr userDrawn="1"/>
            </p:nvSpPr>
            <p:spPr bwMode="auto">
              <a:xfrm>
                <a:off x="0" y="3327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6" name="Line 30"/>
              <p:cNvSpPr>
                <a:spLocks noChangeShapeType="1"/>
              </p:cNvSpPr>
              <p:nvPr userDrawn="1"/>
            </p:nvSpPr>
            <p:spPr bwMode="auto">
              <a:xfrm>
                <a:off x="0" y="3201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7" name="Line 31"/>
              <p:cNvSpPr>
                <a:spLocks noChangeShapeType="1"/>
              </p:cNvSpPr>
              <p:nvPr userDrawn="1"/>
            </p:nvSpPr>
            <p:spPr bwMode="auto">
              <a:xfrm>
                <a:off x="0" y="3120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8" name="Line 32"/>
              <p:cNvSpPr>
                <a:spLocks noChangeShapeType="1"/>
              </p:cNvSpPr>
              <p:nvPr userDrawn="1"/>
            </p:nvSpPr>
            <p:spPr bwMode="auto">
              <a:xfrm>
                <a:off x="0" y="3306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9" name="Line 33"/>
              <p:cNvSpPr>
                <a:spLocks noChangeShapeType="1"/>
              </p:cNvSpPr>
              <p:nvPr userDrawn="1"/>
            </p:nvSpPr>
            <p:spPr bwMode="auto">
              <a:xfrm>
                <a:off x="0" y="2994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0" name="Line 34"/>
              <p:cNvSpPr>
                <a:spLocks noChangeShapeType="1"/>
              </p:cNvSpPr>
              <p:nvPr userDrawn="1"/>
            </p:nvSpPr>
            <p:spPr bwMode="auto">
              <a:xfrm>
                <a:off x="0" y="3048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1" name="Line 35"/>
              <p:cNvSpPr>
                <a:spLocks noChangeShapeType="1"/>
              </p:cNvSpPr>
              <p:nvPr userDrawn="1"/>
            </p:nvSpPr>
            <p:spPr bwMode="auto">
              <a:xfrm>
                <a:off x="0" y="3246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2" name="Line 36"/>
              <p:cNvSpPr>
                <a:spLocks noChangeShapeType="1"/>
              </p:cNvSpPr>
              <p:nvPr userDrawn="1"/>
            </p:nvSpPr>
            <p:spPr bwMode="auto">
              <a:xfrm>
                <a:off x="0" y="3225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3" name="Line 37"/>
              <p:cNvSpPr>
                <a:spLocks noChangeShapeType="1"/>
              </p:cNvSpPr>
              <p:nvPr userDrawn="1"/>
            </p:nvSpPr>
            <p:spPr bwMode="auto">
              <a:xfrm>
                <a:off x="0" y="2831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4" name="Line 38"/>
              <p:cNvSpPr>
                <a:spLocks noChangeShapeType="1"/>
              </p:cNvSpPr>
              <p:nvPr userDrawn="1"/>
            </p:nvSpPr>
            <p:spPr bwMode="auto">
              <a:xfrm>
                <a:off x="0" y="2750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5" name="Line 39"/>
              <p:cNvSpPr>
                <a:spLocks noChangeShapeType="1"/>
              </p:cNvSpPr>
              <p:nvPr userDrawn="1"/>
            </p:nvSpPr>
            <p:spPr bwMode="auto">
              <a:xfrm>
                <a:off x="0" y="2678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6" name="Line 40"/>
              <p:cNvSpPr>
                <a:spLocks noChangeShapeType="1"/>
              </p:cNvSpPr>
              <p:nvPr userDrawn="1"/>
            </p:nvSpPr>
            <p:spPr bwMode="auto">
              <a:xfrm>
                <a:off x="0" y="2876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7" name="Line 41"/>
              <p:cNvSpPr>
                <a:spLocks noChangeShapeType="1"/>
              </p:cNvSpPr>
              <p:nvPr userDrawn="1"/>
            </p:nvSpPr>
            <p:spPr bwMode="auto">
              <a:xfrm>
                <a:off x="0" y="2855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8" name="Line 42"/>
              <p:cNvSpPr>
                <a:spLocks noChangeShapeType="1"/>
              </p:cNvSpPr>
              <p:nvPr userDrawn="1"/>
            </p:nvSpPr>
            <p:spPr bwMode="auto">
              <a:xfrm>
                <a:off x="0" y="2554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9" name="Line 43"/>
              <p:cNvSpPr>
                <a:spLocks noChangeShapeType="1"/>
              </p:cNvSpPr>
              <p:nvPr userDrawn="1"/>
            </p:nvSpPr>
            <p:spPr bwMode="auto">
              <a:xfrm>
                <a:off x="0" y="2590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0" name="Line 44"/>
              <p:cNvSpPr>
                <a:spLocks noChangeShapeType="1"/>
              </p:cNvSpPr>
              <p:nvPr userDrawn="1"/>
            </p:nvSpPr>
            <p:spPr bwMode="auto">
              <a:xfrm>
                <a:off x="0" y="2623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1" name="Line 45"/>
              <p:cNvSpPr>
                <a:spLocks noChangeShapeType="1"/>
              </p:cNvSpPr>
              <p:nvPr userDrawn="1"/>
            </p:nvSpPr>
            <p:spPr bwMode="auto">
              <a:xfrm>
                <a:off x="0" y="2464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2" name="Line 46"/>
              <p:cNvSpPr>
                <a:spLocks noChangeShapeType="1"/>
              </p:cNvSpPr>
              <p:nvPr userDrawn="1"/>
            </p:nvSpPr>
            <p:spPr bwMode="auto">
              <a:xfrm>
                <a:off x="0" y="2416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3" name="Line 47"/>
              <p:cNvSpPr>
                <a:spLocks noChangeShapeType="1"/>
              </p:cNvSpPr>
              <p:nvPr userDrawn="1"/>
            </p:nvSpPr>
            <p:spPr bwMode="auto">
              <a:xfrm>
                <a:off x="0" y="250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4" name="Line 48"/>
              <p:cNvSpPr>
                <a:spLocks noChangeShapeType="1"/>
              </p:cNvSpPr>
              <p:nvPr userDrawn="1"/>
            </p:nvSpPr>
            <p:spPr bwMode="auto">
              <a:xfrm>
                <a:off x="0" y="2371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5" name="Line 49"/>
              <p:cNvSpPr>
                <a:spLocks noChangeShapeType="1"/>
              </p:cNvSpPr>
              <p:nvPr userDrawn="1"/>
            </p:nvSpPr>
            <p:spPr bwMode="auto">
              <a:xfrm>
                <a:off x="0" y="2245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6" name="Line 50"/>
              <p:cNvSpPr>
                <a:spLocks noChangeShapeType="1"/>
              </p:cNvSpPr>
              <p:nvPr userDrawn="1"/>
            </p:nvSpPr>
            <p:spPr bwMode="auto">
              <a:xfrm>
                <a:off x="0" y="235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7" name="Line 51"/>
              <p:cNvSpPr>
                <a:spLocks noChangeShapeType="1"/>
              </p:cNvSpPr>
              <p:nvPr userDrawn="1"/>
            </p:nvSpPr>
            <p:spPr bwMode="auto">
              <a:xfrm>
                <a:off x="0" y="2290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8" name="Line 52"/>
              <p:cNvSpPr>
                <a:spLocks noChangeShapeType="1"/>
              </p:cNvSpPr>
              <p:nvPr userDrawn="1"/>
            </p:nvSpPr>
            <p:spPr bwMode="auto">
              <a:xfrm>
                <a:off x="0" y="2269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9" name="Line 53"/>
              <p:cNvSpPr>
                <a:spLocks noChangeShapeType="1"/>
              </p:cNvSpPr>
              <p:nvPr userDrawn="1"/>
            </p:nvSpPr>
            <p:spPr bwMode="auto">
              <a:xfrm>
                <a:off x="0" y="213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0" name="Line 54"/>
              <p:cNvSpPr>
                <a:spLocks noChangeShapeType="1"/>
              </p:cNvSpPr>
              <p:nvPr userDrawn="1"/>
            </p:nvSpPr>
            <p:spPr bwMode="auto">
              <a:xfrm>
                <a:off x="0" y="2166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1" name="Line 55"/>
              <p:cNvSpPr>
                <a:spLocks noChangeShapeType="1"/>
              </p:cNvSpPr>
              <p:nvPr userDrawn="1"/>
            </p:nvSpPr>
            <p:spPr bwMode="auto">
              <a:xfrm>
                <a:off x="0" y="219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2" name="Line 56"/>
              <p:cNvSpPr>
                <a:spLocks noChangeShapeType="1"/>
              </p:cNvSpPr>
              <p:nvPr userDrawn="1"/>
            </p:nvSpPr>
            <p:spPr bwMode="auto">
              <a:xfrm>
                <a:off x="0" y="2040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3" name="Line 57"/>
              <p:cNvSpPr>
                <a:spLocks noChangeShapeType="1"/>
              </p:cNvSpPr>
              <p:nvPr userDrawn="1"/>
            </p:nvSpPr>
            <p:spPr bwMode="auto">
              <a:xfrm>
                <a:off x="0" y="1992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4" name="Line 58"/>
              <p:cNvSpPr>
                <a:spLocks noChangeShapeType="1"/>
              </p:cNvSpPr>
              <p:nvPr userDrawn="1"/>
            </p:nvSpPr>
            <p:spPr bwMode="auto">
              <a:xfrm>
                <a:off x="0" y="2085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5" name="Line 59"/>
              <p:cNvSpPr>
                <a:spLocks noChangeShapeType="1"/>
              </p:cNvSpPr>
              <p:nvPr userDrawn="1"/>
            </p:nvSpPr>
            <p:spPr bwMode="auto">
              <a:xfrm>
                <a:off x="0" y="1593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6" name="Line 60"/>
              <p:cNvSpPr>
                <a:spLocks noChangeShapeType="1"/>
              </p:cNvSpPr>
              <p:nvPr userDrawn="1"/>
            </p:nvSpPr>
            <p:spPr bwMode="auto">
              <a:xfrm>
                <a:off x="0" y="1566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7" name="Line 61"/>
              <p:cNvSpPr>
                <a:spLocks noChangeShapeType="1"/>
              </p:cNvSpPr>
              <p:nvPr userDrawn="1"/>
            </p:nvSpPr>
            <p:spPr bwMode="auto">
              <a:xfrm>
                <a:off x="0" y="1947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8" name="Line 62"/>
              <p:cNvSpPr>
                <a:spLocks noChangeShapeType="1"/>
              </p:cNvSpPr>
              <p:nvPr userDrawn="1"/>
            </p:nvSpPr>
            <p:spPr bwMode="auto">
              <a:xfrm>
                <a:off x="0" y="1821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9" name="Line 63"/>
              <p:cNvSpPr>
                <a:spLocks noChangeShapeType="1"/>
              </p:cNvSpPr>
              <p:nvPr userDrawn="1"/>
            </p:nvSpPr>
            <p:spPr bwMode="auto">
              <a:xfrm>
                <a:off x="0" y="1740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0" name="Line 64"/>
              <p:cNvSpPr>
                <a:spLocks noChangeShapeType="1"/>
              </p:cNvSpPr>
              <p:nvPr userDrawn="1"/>
            </p:nvSpPr>
            <p:spPr bwMode="auto">
              <a:xfrm>
                <a:off x="0" y="1926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1" name="Line 65"/>
              <p:cNvSpPr>
                <a:spLocks noChangeShapeType="1"/>
              </p:cNvSpPr>
              <p:nvPr userDrawn="1"/>
            </p:nvSpPr>
            <p:spPr bwMode="auto">
              <a:xfrm>
                <a:off x="0" y="1614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2" name="Line 66"/>
              <p:cNvSpPr>
                <a:spLocks noChangeShapeType="1"/>
              </p:cNvSpPr>
              <p:nvPr userDrawn="1"/>
            </p:nvSpPr>
            <p:spPr bwMode="auto">
              <a:xfrm>
                <a:off x="0" y="1668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3" name="Line 67"/>
              <p:cNvSpPr>
                <a:spLocks noChangeShapeType="1"/>
              </p:cNvSpPr>
              <p:nvPr userDrawn="1"/>
            </p:nvSpPr>
            <p:spPr bwMode="auto">
              <a:xfrm>
                <a:off x="0" y="1866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4" name="Line 68"/>
              <p:cNvSpPr>
                <a:spLocks noChangeShapeType="1"/>
              </p:cNvSpPr>
              <p:nvPr userDrawn="1"/>
            </p:nvSpPr>
            <p:spPr bwMode="auto">
              <a:xfrm>
                <a:off x="0" y="1845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5" name="Line 69"/>
              <p:cNvSpPr>
                <a:spLocks noChangeShapeType="1"/>
              </p:cNvSpPr>
              <p:nvPr userDrawn="1"/>
            </p:nvSpPr>
            <p:spPr bwMode="auto">
              <a:xfrm>
                <a:off x="0" y="1437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6" name="Line 70"/>
              <p:cNvSpPr>
                <a:spLocks noChangeShapeType="1"/>
              </p:cNvSpPr>
              <p:nvPr userDrawn="1"/>
            </p:nvSpPr>
            <p:spPr bwMode="auto">
              <a:xfrm>
                <a:off x="0" y="1473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7" name="Line 71"/>
              <p:cNvSpPr>
                <a:spLocks noChangeShapeType="1"/>
              </p:cNvSpPr>
              <p:nvPr userDrawn="1"/>
            </p:nvSpPr>
            <p:spPr bwMode="auto">
              <a:xfrm>
                <a:off x="0" y="1506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8" name="Line 72"/>
              <p:cNvSpPr>
                <a:spLocks noChangeShapeType="1"/>
              </p:cNvSpPr>
              <p:nvPr userDrawn="1"/>
            </p:nvSpPr>
            <p:spPr bwMode="auto">
              <a:xfrm>
                <a:off x="0" y="1347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9" name="Line 73"/>
              <p:cNvSpPr>
                <a:spLocks noChangeShapeType="1"/>
              </p:cNvSpPr>
              <p:nvPr userDrawn="1"/>
            </p:nvSpPr>
            <p:spPr bwMode="auto">
              <a:xfrm>
                <a:off x="0" y="1392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0" name="Line 74"/>
              <p:cNvSpPr>
                <a:spLocks noChangeShapeType="1"/>
              </p:cNvSpPr>
              <p:nvPr userDrawn="1"/>
            </p:nvSpPr>
            <p:spPr bwMode="auto">
              <a:xfrm>
                <a:off x="0" y="1016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1" name="Line 75"/>
              <p:cNvSpPr>
                <a:spLocks noChangeShapeType="1"/>
              </p:cNvSpPr>
              <p:nvPr userDrawn="1"/>
            </p:nvSpPr>
            <p:spPr bwMode="auto">
              <a:xfrm>
                <a:off x="0" y="989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2" name="Line 76"/>
              <p:cNvSpPr>
                <a:spLocks noChangeShapeType="1"/>
              </p:cNvSpPr>
              <p:nvPr userDrawn="1"/>
            </p:nvSpPr>
            <p:spPr bwMode="auto">
              <a:xfrm>
                <a:off x="0" y="1244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3" name="Line 77"/>
              <p:cNvSpPr>
                <a:spLocks noChangeShapeType="1"/>
              </p:cNvSpPr>
              <p:nvPr userDrawn="1"/>
            </p:nvSpPr>
            <p:spPr bwMode="auto">
              <a:xfrm>
                <a:off x="0" y="1163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4" name="Line 78"/>
              <p:cNvSpPr>
                <a:spLocks noChangeShapeType="1"/>
              </p:cNvSpPr>
              <p:nvPr userDrawn="1"/>
            </p:nvSpPr>
            <p:spPr bwMode="auto">
              <a:xfrm>
                <a:off x="0" y="1037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5" name="Line 79"/>
              <p:cNvSpPr>
                <a:spLocks noChangeShapeType="1"/>
              </p:cNvSpPr>
              <p:nvPr userDrawn="1"/>
            </p:nvSpPr>
            <p:spPr bwMode="auto">
              <a:xfrm>
                <a:off x="0" y="1091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6" name="Line 80"/>
              <p:cNvSpPr>
                <a:spLocks noChangeShapeType="1"/>
              </p:cNvSpPr>
              <p:nvPr userDrawn="1"/>
            </p:nvSpPr>
            <p:spPr bwMode="auto">
              <a:xfrm>
                <a:off x="0" y="128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7" name="Line 81"/>
              <p:cNvSpPr>
                <a:spLocks noChangeShapeType="1"/>
              </p:cNvSpPr>
              <p:nvPr userDrawn="1"/>
            </p:nvSpPr>
            <p:spPr bwMode="auto">
              <a:xfrm>
                <a:off x="0" y="1268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8" name="Line 82"/>
              <p:cNvSpPr>
                <a:spLocks noChangeShapeType="1"/>
              </p:cNvSpPr>
              <p:nvPr userDrawn="1"/>
            </p:nvSpPr>
            <p:spPr bwMode="auto">
              <a:xfrm>
                <a:off x="0" y="86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9" name="Line 83"/>
              <p:cNvSpPr>
                <a:spLocks noChangeShapeType="1"/>
              </p:cNvSpPr>
              <p:nvPr userDrawn="1"/>
            </p:nvSpPr>
            <p:spPr bwMode="auto">
              <a:xfrm>
                <a:off x="0" y="896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0" name="Line 84"/>
              <p:cNvSpPr>
                <a:spLocks noChangeShapeType="1"/>
              </p:cNvSpPr>
              <p:nvPr userDrawn="1"/>
            </p:nvSpPr>
            <p:spPr bwMode="auto">
              <a:xfrm>
                <a:off x="0" y="92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1" name="Line 85"/>
              <p:cNvSpPr>
                <a:spLocks noChangeShapeType="1"/>
              </p:cNvSpPr>
              <p:nvPr userDrawn="1"/>
            </p:nvSpPr>
            <p:spPr bwMode="auto">
              <a:xfrm>
                <a:off x="0" y="770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2" name="Line 86"/>
              <p:cNvSpPr>
                <a:spLocks noChangeShapeType="1"/>
              </p:cNvSpPr>
              <p:nvPr userDrawn="1"/>
            </p:nvSpPr>
            <p:spPr bwMode="auto">
              <a:xfrm>
                <a:off x="0" y="815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3" name="Line 87"/>
              <p:cNvSpPr>
                <a:spLocks noChangeShapeType="1"/>
              </p:cNvSpPr>
              <p:nvPr userDrawn="1"/>
            </p:nvSpPr>
            <p:spPr bwMode="auto">
              <a:xfrm>
                <a:off x="0" y="718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4" name="Line 88"/>
              <p:cNvSpPr>
                <a:spLocks noChangeShapeType="1"/>
              </p:cNvSpPr>
              <p:nvPr userDrawn="1"/>
            </p:nvSpPr>
            <p:spPr bwMode="auto">
              <a:xfrm>
                <a:off x="0" y="646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5" name="Line 89"/>
              <p:cNvSpPr>
                <a:spLocks noChangeShapeType="1"/>
              </p:cNvSpPr>
              <p:nvPr userDrawn="1"/>
            </p:nvSpPr>
            <p:spPr bwMode="auto">
              <a:xfrm>
                <a:off x="0" y="522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6" name="Line 90"/>
              <p:cNvSpPr>
                <a:spLocks noChangeShapeType="1"/>
              </p:cNvSpPr>
              <p:nvPr userDrawn="1"/>
            </p:nvSpPr>
            <p:spPr bwMode="auto">
              <a:xfrm>
                <a:off x="0" y="558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7" name="Line 91"/>
              <p:cNvSpPr>
                <a:spLocks noChangeShapeType="1"/>
              </p:cNvSpPr>
              <p:nvPr userDrawn="1"/>
            </p:nvSpPr>
            <p:spPr bwMode="auto">
              <a:xfrm>
                <a:off x="0" y="591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8" name="Line 92"/>
              <p:cNvSpPr>
                <a:spLocks noChangeShapeType="1"/>
              </p:cNvSpPr>
              <p:nvPr userDrawn="1"/>
            </p:nvSpPr>
            <p:spPr bwMode="auto">
              <a:xfrm>
                <a:off x="0" y="432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9" name="Line 93"/>
              <p:cNvSpPr>
                <a:spLocks noChangeShapeType="1"/>
              </p:cNvSpPr>
              <p:nvPr userDrawn="1"/>
            </p:nvSpPr>
            <p:spPr bwMode="auto">
              <a:xfrm>
                <a:off x="0" y="384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10" name="Line 94"/>
              <p:cNvSpPr>
                <a:spLocks noChangeShapeType="1"/>
              </p:cNvSpPr>
              <p:nvPr userDrawn="1"/>
            </p:nvSpPr>
            <p:spPr bwMode="auto">
              <a:xfrm>
                <a:off x="0" y="477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11" name="Line 95"/>
              <p:cNvSpPr>
                <a:spLocks noChangeShapeType="1"/>
              </p:cNvSpPr>
              <p:nvPr userDrawn="1"/>
            </p:nvSpPr>
            <p:spPr bwMode="auto">
              <a:xfrm>
                <a:off x="0" y="33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12" name="Line 96"/>
              <p:cNvSpPr>
                <a:spLocks noChangeShapeType="1"/>
              </p:cNvSpPr>
              <p:nvPr userDrawn="1"/>
            </p:nvSpPr>
            <p:spPr bwMode="auto">
              <a:xfrm>
                <a:off x="0" y="318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13" name="Line 97"/>
              <p:cNvSpPr>
                <a:spLocks noChangeShapeType="1"/>
              </p:cNvSpPr>
              <p:nvPr userDrawn="1"/>
            </p:nvSpPr>
            <p:spPr bwMode="auto">
              <a:xfrm>
                <a:off x="0" y="258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14" name="Line 98"/>
              <p:cNvSpPr>
                <a:spLocks noChangeShapeType="1"/>
              </p:cNvSpPr>
              <p:nvPr userDrawn="1"/>
            </p:nvSpPr>
            <p:spPr bwMode="auto">
              <a:xfrm>
                <a:off x="0" y="7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15" name="Line 99"/>
              <p:cNvSpPr>
                <a:spLocks noChangeShapeType="1"/>
              </p:cNvSpPr>
              <p:nvPr userDrawn="1"/>
            </p:nvSpPr>
            <p:spPr bwMode="auto">
              <a:xfrm>
                <a:off x="0" y="43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16" name="Line 100"/>
              <p:cNvSpPr>
                <a:spLocks noChangeShapeType="1"/>
              </p:cNvSpPr>
              <p:nvPr userDrawn="1"/>
            </p:nvSpPr>
            <p:spPr bwMode="auto">
              <a:xfrm>
                <a:off x="0" y="91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17" name="Line 101"/>
              <p:cNvSpPr>
                <a:spLocks noChangeShapeType="1"/>
              </p:cNvSpPr>
              <p:nvPr userDrawn="1"/>
            </p:nvSpPr>
            <p:spPr bwMode="auto">
              <a:xfrm>
                <a:off x="0" y="145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18" name="Line 102"/>
              <p:cNvSpPr>
                <a:spLocks noChangeShapeType="1"/>
              </p:cNvSpPr>
              <p:nvPr userDrawn="1"/>
            </p:nvSpPr>
            <p:spPr bwMode="auto">
              <a:xfrm>
                <a:off x="0" y="202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34919" name="Rectangle 103"/>
          <p:cNvSpPr>
            <a:spLocks noGrp="1" noChangeArrowheads="1"/>
          </p:cNvSpPr>
          <p:nvPr>
            <p:ph type="dt" sz="half" idx="2"/>
          </p:nvPr>
        </p:nvSpPr>
        <p:spPr>
          <a:xfrm>
            <a:off x="1387475" y="6357938"/>
            <a:ext cx="1905000" cy="4572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34920" name="Rectangle 104"/>
          <p:cNvSpPr>
            <a:spLocks noGrp="1" noChangeArrowheads="1"/>
          </p:cNvSpPr>
          <p:nvPr>
            <p:ph type="ftr" sz="quarter" idx="3"/>
          </p:nvPr>
        </p:nvSpPr>
        <p:spPr>
          <a:xfrm>
            <a:off x="3722688" y="6357938"/>
            <a:ext cx="2271712" cy="457200"/>
          </a:xfrm>
        </p:spPr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34921" name="Rectangle 10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464300" y="6361113"/>
            <a:ext cx="1906588" cy="457200"/>
          </a:xfrm>
        </p:spPr>
        <p:txBody>
          <a:bodyPr/>
          <a:lstStyle>
            <a:lvl1pPr>
              <a:defRPr/>
            </a:lvl1pPr>
          </a:lstStyle>
          <a:p>
            <a:fld id="{82E0B286-4BC4-4D29-A416-586014EAAF07}" type="slidenum">
              <a:rPr lang="pt-BR" altLang="pt-BR"/>
              <a:pPr/>
              <a:t>‹nº›</a:t>
            </a:fld>
            <a:endParaRPr lang="pt-BR" altLang="pt-BR"/>
          </a:p>
        </p:txBody>
      </p:sp>
      <p:sp>
        <p:nvSpPr>
          <p:cNvPr id="34922" name="Rectangle 106"/>
          <p:cNvSpPr>
            <a:spLocks noGrp="1" noChangeArrowheads="1"/>
          </p:cNvSpPr>
          <p:nvPr>
            <p:ph type="ctrTitle"/>
          </p:nvPr>
        </p:nvSpPr>
        <p:spPr>
          <a:xfrm>
            <a:off x="1169988" y="1046163"/>
            <a:ext cx="7380287" cy="10128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pt-BR" altLang="pt-BR" noProof="0" smtClean="0"/>
              <a:t>Clique para editar o título mestre</a:t>
            </a:r>
          </a:p>
        </p:txBody>
      </p:sp>
      <p:sp>
        <p:nvSpPr>
          <p:cNvPr id="34923" name="Rectangle 107"/>
          <p:cNvSpPr>
            <a:spLocks noGrp="1" noChangeArrowheads="1"/>
          </p:cNvSpPr>
          <p:nvPr>
            <p:ph type="subTitle" idx="1"/>
          </p:nvPr>
        </p:nvSpPr>
        <p:spPr>
          <a:xfrm>
            <a:off x="1566863" y="2693988"/>
            <a:ext cx="6662737" cy="2994025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pt-BR" altLang="pt-BR" noProof="0" smtClean="0"/>
              <a:t>Clique para editar o estilo do subtítulo mestre</a:t>
            </a:r>
          </a:p>
        </p:txBody>
      </p:sp>
      <p:sp>
        <p:nvSpPr>
          <p:cNvPr id="34924" name="Rectangle 108"/>
          <p:cNvSpPr>
            <a:spLocks noChangeArrowheads="1"/>
          </p:cNvSpPr>
          <p:nvPr/>
        </p:nvSpPr>
        <p:spPr bwMode="auto">
          <a:xfrm>
            <a:off x="3017838" y="2120900"/>
            <a:ext cx="5662612" cy="77788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pt-BR" altLang="pt-BR"/>
          </a:p>
        </p:txBody>
      </p:sp>
      <p:sp>
        <p:nvSpPr>
          <p:cNvPr id="34925" name="Rectangle 109"/>
          <p:cNvSpPr>
            <a:spLocks noChangeArrowheads="1"/>
          </p:cNvSpPr>
          <p:nvPr/>
        </p:nvSpPr>
        <p:spPr bwMode="auto">
          <a:xfrm>
            <a:off x="1098550" y="862013"/>
            <a:ext cx="5662613" cy="77787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pt-BR" alt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49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4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4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4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924" grpId="0" animBg="1" autoUpdateAnimBg="0"/>
      <p:bldP spid="34925" grpId="0" animBg="1" autoUpdateAnimBg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D9B26D-9F19-4FFE-BA8E-97D8508A96FC}" type="slidenum">
              <a:rPr lang="pt-BR" altLang="pt-BR"/>
              <a:pPr/>
              <a:t>‹nº›</a:t>
            </a:fld>
            <a:endParaRPr lang="pt-BR" altLang="pt-BR"/>
          </a:p>
        </p:txBody>
      </p:sp>
      <p:pic>
        <p:nvPicPr>
          <p:cNvPr id="1026" name="Picture 2" descr="http://www.cep.pr.gov.br/arquivos/Image/170anos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390740"/>
            <a:ext cx="611999" cy="532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2717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7C2064-64E6-42E7-8DA2-B9CB021E26A0}" type="slidenum">
              <a:rPr lang="pt-BR" altLang="pt-BR"/>
              <a:pPr/>
              <a:t>‹nº›</a:t>
            </a:fld>
            <a:endParaRPr lang="pt-BR" altLang="pt-BR"/>
          </a:p>
        </p:txBody>
      </p:sp>
      <p:pic>
        <p:nvPicPr>
          <p:cNvPr id="7" name="Picture 6" descr="http://www.unitecpr.com.br/images/unitec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7890" y="692696"/>
            <a:ext cx="1429873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2607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09625" y="2214563"/>
            <a:ext cx="3902075" cy="3881437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864100" y="2214563"/>
            <a:ext cx="3903663" cy="3881437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535B53-BAE4-4D68-81DB-7F09D29C96FD}" type="slidenum">
              <a:rPr lang="pt-BR" altLang="pt-BR"/>
              <a:pPr/>
              <a:t>‹nº›</a:t>
            </a:fld>
            <a:endParaRPr lang="pt-BR" altLang="pt-BR"/>
          </a:p>
        </p:txBody>
      </p:sp>
      <p:pic>
        <p:nvPicPr>
          <p:cNvPr id="8" name="Picture 6" descr="http://www.unitecpr.com.br/images/unitec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7890" y="692696"/>
            <a:ext cx="1429873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7371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27A870-8DFD-4759-B26F-741C5331580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18011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223075-F463-4EC5-97F8-18E8E6A0A8B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79591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4FA4BB-7C89-4F90-B176-3D2B096759D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07859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7344A8-A2FF-464E-A81D-485FA9AC936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47871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822BF5-9A65-4C78-8845-86EDDE42242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35385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50380E-6DEE-4B99-A8AB-053E34CC790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27298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78625" y="609600"/>
            <a:ext cx="1989138" cy="5486400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09625" y="609600"/>
            <a:ext cx="5816600" cy="548640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7EC97A-EB40-4E49-A106-6E812285075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33248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Group 2"/>
          <p:cNvGrpSpPr>
            <a:grpSpLocks/>
          </p:cNvGrpSpPr>
          <p:nvPr/>
        </p:nvGrpSpPr>
        <p:grpSpPr bwMode="auto">
          <a:xfrm>
            <a:off x="0" y="68263"/>
            <a:ext cx="8915400" cy="6713537"/>
            <a:chOff x="0" y="43"/>
            <a:chExt cx="5616" cy="4229"/>
          </a:xfrm>
        </p:grpSpPr>
        <p:grpSp>
          <p:nvGrpSpPr>
            <p:cNvPr id="33795" name="Group 3"/>
            <p:cNvGrpSpPr>
              <a:grpSpLocks/>
            </p:cNvGrpSpPr>
            <p:nvPr userDrawn="1"/>
          </p:nvGrpSpPr>
          <p:grpSpPr bwMode="auto">
            <a:xfrm>
              <a:off x="0" y="43"/>
              <a:ext cx="408" cy="4229"/>
              <a:chOff x="0" y="43"/>
              <a:chExt cx="5760" cy="4229"/>
            </a:xfrm>
          </p:grpSpPr>
          <p:sp>
            <p:nvSpPr>
              <p:cNvPr id="33796" name="Line 4"/>
              <p:cNvSpPr>
                <a:spLocks noChangeShapeType="1"/>
              </p:cNvSpPr>
              <p:nvPr userDrawn="1"/>
            </p:nvSpPr>
            <p:spPr bwMode="auto">
              <a:xfrm>
                <a:off x="0" y="4203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797" name="Line 5"/>
              <p:cNvSpPr>
                <a:spLocks noChangeShapeType="1"/>
              </p:cNvSpPr>
              <p:nvPr userDrawn="1"/>
            </p:nvSpPr>
            <p:spPr bwMode="auto">
              <a:xfrm>
                <a:off x="0" y="4239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798" name="Line 6"/>
              <p:cNvSpPr>
                <a:spLocks noChangeShapeType="1"/>
              </p:cNvSpPr>
              <p:nvPr userDrawn="1"/>
            </p:nvSpPr>
            <p:spPr bwMode="auto">
              <a:xfrm>
                <a:off x="0" y="4272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799" name="Line 7"/>
              <p:cNvSpPr>
                <a:spLocks noChangeShapeType="1"/>
              </p:cNvSpPr>
              <p:nvPr userDrawn="1"/>
            </p:nvSpPr>
            <p:spPr bwMode="auto">
              <a:xfrm>
                <a:off x="0" y="4113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0" name="Line 8"/>
              <p:cNvSpPr>
                <a:spLocks noChangeShapeType="1"/>
              </p:cNvSpPr>
              <p:nvPr userDrawn="1"/>
            </p:nvSpPr>
            <p:spPr bwMode="auto">
              <a:xfrm>
                <a:off x="0" y="4065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1" name="Line 9"/>
              <p:cNvSpPr>
                <a:spLocks noChangeShapeType="1"/>
              </p:cNvSpPr>
              <p:nvPr userDrawn="1"/>
            </p:nvSpPr>
            <p:spPr bwMode="auto">
              <a:xfrm>
                <a:off x="0" y="4158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2" name="Line 10"/>
              <p:cNvSpPr>
                <a:spLocks noChangeShapeType="1"/>
              </p:cNvSpPr>
              <p:nvPr userDrawn="1"/>
            </p:nvSpPr>
            <p:spPr bwMode="auto">
              <a:xfrm>
                <a:off x="0" y="3666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3" name="Line 11"/>
              <p:cNvSpPr>
                <a:spLocks noChangeShapeType="1"/>
              </p:cNvSpPr>
              <p:nvPr userDrawn="1"/>
            </p:nvSpPr>
            <p:spPr bwMode="auto">
              <a:xfrm>
                <a:off x="0" y="3639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4" name="Line 12"/>
              <p:cNvSpPr>
                <a:spLocks noChangeShapeType="1"/>
              </p:cNvSpPr>
              <p:nvPr userDrawn="1"/>
            </p:nvSpPr>
            <p:spPr bwMode="auto">
              <a:xfrm>
                <a:off x="0" y="4020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5" name="Line 13"/>
              <p:cNvSpPr>
                <a:spLocks noChangeShapeType="1"/>
              </p:cNvSpPr>
              <p:nvPr userDrawn="1"/>
            </p:nvSpPr>
            <p:spPr bwMode="auto">
              <a:xfrm>
                <a:off x="0" y="3894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6" name="Line 14"/>
              <p:cNvSpPr>
                <a:spLocks noChangeShapeType="1"/>
              </p:cNvSpPr>
              <p:nvPr userDrawn="1"/>
            </p:nvSpPr>
            <p:spPr bwMode="auto">
              <a:xfrm>
                <a:off x="0" y="3813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7" name="Line 15"/>
              <p:cNvSpPr>
                <a:spLocks noChangeShapeType="1"/>
              </p:cNvSpPr>
              <p:nvPr userDrawn="1"/>
            </p:nvSpPr>
            <p:spPr bwMode="auto">
              <a:xfrm>
                <a:off x="0" y="3999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8" name="Line 16"/>
              <p:cNvSpPr>
                <a:spLocks noChangeShapeType="1"/>
              </p:cNvSpPr>
              <p:nvPr userDrawn="1"/>
            </p:nvSpPr>
            <p:spPr bwMode="auto">
              <a:xfrm>
                <a:off x="0" y="3687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9" name="Line 17"/>
              <p:cNvSpPr>
                <a:spLocks noChangeShapeType="1"/>
              </p:cNvSpPr>
              <p:nvPr userDrawn="1"/>
            </p:nvSpPr>
            <p:spPr bwMode="auto">
              <a:xfrm>
                <a:off x="0" y="3741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0" name="Line 18"/>
              <p:cNvSpPr>
                <a:spLocks noChangeShapeType="1"/>
              </p:cNvSpPr>
              <p:nvPr userDrawn="1"/>
            </p:nvSpPr>
            <p:spPr bwMode="auto">
              <a:xfrm>
                <a:off x="0" y="393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1" name="Line 19"/>
              <p:cNvSpPr>
                <a:spLocks noChangeShapeType="1"/>
              </p:cNvSpPr>
              <p:nvPr userDrawn="1"/>
            </p:nvSpPr>
            <p:spPr bwMode="auto">
              <a:xfrm>
                <a:off x="0" y="3918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2" name="Line 20"/>
              <p:cNvSpPr>
                <a:spLocks noChangeShapeType="1"/>
              </p:cNvSpPr>
              <p:nvPr userDrawn="1"/>
            </p:nvSpPr>
            <p:spPr bwMode="auto">
              <a:xfrm>
                <a:off x="0" y="3510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3" name="Line 21"/>
              <p:cNvSpPr>
                <a:spLocks noChangeShapeType="1"/>
              </p:cNvSpPr>
              <p:nvPr userDrawn="1"/>
            </p:nvSpPr>
            <p:spPr bwMode="auto">
              <a:xfrm>
                <a:off x="0" y="3546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4" name="Line 22"/>
              <p:cNvSpPr>
                <a:spLocks noChangeShapeType="1"/>
              </p:cNvSpPr>
              <p:nvPr userDrawn="1"/>
            </p:nvSpPr>
            <p:spPr bwMode="auto">
              <a:xfrm>
                <a:off x="0" y="357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5" name="Line 23"/>
              <p:cNvSpPr>
                <a:spLocks noChangeShapeType="1"/>
              </p:cNvSpPr>
              <p:nvPr userDrawn="1"/>
            </p:nvSpPr>
            <p:spPr bwMode="auto">
              <a:xfrm>
                <a:off x="0" y="3420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6" name="Line 24"/>
              <p:cNvSpPr>
                <a:spLocks noChangeShapeType="1"/>
              </p:cNvSpPr>
              <p:nvPr userDrawn="1"/>
            </p:nvSpPr>
            <p:spPr bwMode="auto">
              <a:xfrm>
                <a:off x="0" y="3372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7" name="Line 25"/>
              <p:cNvSpPr>
                <a:spLocks noChangeShapeType="1"/>
              </p:cNvSpPr>
              <p:nvPr userDrawn="1"/>
            </p:nvSpPr>
            <p:spPr bwMode="auto">
              <a:xfrm>
                <a:off x="0" y="3465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8" name="Line 26"/>
              <p:cNvSpPr>
                <a:spLocks noChangeShapeType="1"/>
              </p:cNvSpPr>
              <p:nvPr userDrawn="1"/>
            </p:nvSpPr>
            <p:spPr bwMode="auto">
              <a:xfrm>
                <a:off x="0" y="2973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9" name="Line 27"/>
              <p:cNvSpPr>
                <a:spLocks noChangeShapeType="1"/>
              </p:cNvSpPr>
              <p:nvPr userDrawn="1"/>
            </p:nvSpPr>
            <p:spPr bwMode="auto">
              <a:xfrm>
                <a:off x="0" y="2946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0" name="Line 28"/>
              <p:cNvSpPr>
                <a:spLocks noChangeShapeType="1"/>
              </p:cNvSpPr>
              <p:nvPr userDrawn="1"/>
            </p:nvSpPr>
            <p:spPr bwMode="auto">
              <a:xfrm>
                <a:off x="0" y="3327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1" name="Line 29"/>
              <p:cNvSpPr>
                <a:spLocks noChangeShapeType="1"/>
              </p:cNvSpPr>
              <p:nvPr userDrawn="1"/>
            </p:nvSpPr>
            <p:spPr bwMode="auto">
              <a:xfrm>
                <a:off x="0" y="3201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2" name="Line 30"/>
              <p:cNvSpPr>
                <a:spLocks noChangeShapeType="1"/>
              </p:cNvSpPr>
              <p:nvPr userDrawn="1"/>
            </p:nvSpPr>
            <p:spPr bwMode="auto">
              <a:xfrm>
                <a:off x="0" y="3120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3" name="Line 31"/>
              <p:cNvSpPr>
                <a:spLocks noChangeShapeType="1"/>
              </p:cNvSpPr>
              <p:nvPr userDrawn="1"/>
            </p:nvSpPr>
            <p:spPr bwMode="auto">
              <a:xfrm>
                <a:off x="0" y="3306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4" name="Line 32"/>
              <p:cNvSpPr>
                <a:spLocks noChangeShapeType="1"/>
              </p:cNvSpPr>
              <p:nvPr userDrawn="1"/>
            </p:nvSpPr>
            <p:spPr bwMode="auto">
              <a:xfrm>
                <a:off x="0" y="2994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5" name="Line 33"/>
              <p:cNvSpPr>
                <a:spLocks noChangeShapeType="1"/>
              </p:cNvSpPr>
              <p:nvPr userDrawn="1"/>
            </p:nvSpPr>
            <p:spPr bwMode="auto">
              <a:xfrm>
                <a:off x="0" y="3048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6" name="Line 34"/>
              <p:cNvSpPr>
                <a:spLocks noChangeShapeType="1"/>
              </p:cNvSpPr>
              <p:nvPr userDrawn="1"/>
            </p:nvSpPr>
            <p:spPr bwMode="auto">
              <a:xfrm>
                <a:off x="0" y="3246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7" name="Line 35"/>
              <p:cNvSpPr>
                <a:spLocks noChangeShapeType="1"/>
              </p:cNvSpPr>
              <p:nvPr userDrawn="1"/>
            </p:nvSpPr>
            <p:spPr bwMode="auto">
              <a:xfrm>
                <a:off x="0" y="3225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8" name="Line 36"/>
              <p:cNvSpPr>
                <a:spLocks noChangeShapeType="1"/>
              </p:cNvSpPr>
              <p:nvPr userDrawn="1"/>
            </p:nvSpPr>
            <p:spPr bwMode="auto">
              <a:xfrm>
                <a:off x="0" y="2831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9" name="Line 37"/>
              <p:cNvSpPr>
                <a:spLocks noChangeShapeType="1"/>
              </p:cNvSpPr>
              <p:nvPr userDrawn="1"/>
            </p:nvSpPr>
            <p:spPr bwMode="auto">
              <a:xfrm>
                <a:off x="0" y="2750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0" name="Line 38"/>
              <p:cNvSpPr>
                <a:spLocks noChangeShapeType="1"/>
              </p:cNvSpPr>
              <p:nvPr userDrawn="1"/>
            </p:nvSpPr>
            <p:spPr bwMode="auto">
              <a:xfrm>
                <a:off x="0" y="2678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1" name="Line 39"/>
              <p:cNvSpPr>
                <a:spLocks noChangeShapeType="1"/>
              </p:cNvSpPr>
              <p:nvPr userDrawn="1"/>
            </p:nvSpPr>
            <p:spPr bwMode="auto">
              <a:xfrm>
                <a:off x="0" y="2876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2" name="Line 40"/>
              <p:cNvSpPr>
                <a:spLocks noChangeShapeType="1"/>
              </p:cNvSpPr>
              <p:nvPr userDrawn="1"/>
            </p:nvSpPr>
            <p:spPr bwMode="auto">
              <a:xfrm>
                <a:off x="0" y="2855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3" name="Line 41"/>
              <p:cNvSpPr>
                <a:spLocks noChangeShapeType="1"/>
              </p:cNvSpPr>
              <p:nvPr userDrawn="1"/>
            </p:nvSpPr>
            <p:spPr bwMode="auto">
              <a:xfrm>
                <a:off x="0" y="2554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4" name="Line 42"/>
              <p:cNvSpPr>
                <a:spLocks noChangeShapeType="1"/>
              </p:cNvSpPr>
              <p:nvPr userDrawn="1"/>
            </p:nvSpPr>
            <p:spPr bwMode="auto">
              <a:xfrm>
                <a:off x="0" y="2590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5" name="Line 43"/>
              <p:cNvSpPr>
                <a:spLocks noChangeShapeType="1"/>
              </p:cNvSpPr>
              <p:nvPr userDrawn="1"/>
            </p:nvSpPr>
            <p:spPr bwMode="auto">
              <a:xfrm>
                <a:off x="0" y="2623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6" name="Line 44"/>
              <p:cNvSpPr>
                <a:spLocks noChangeShapeType="1"/>
              </p:cNvSpPr>
              <p:nvPr userDrawn="1"/>
            </p:nvSpPr>
            <p:spPr bwMode="auto">
              <a:xfrm>
                <a:off x="0" y="2464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7" name="Line 45"/>
              <p:cNvSpPr>
                <a:spLocks noChangeShapeType="1"/>
              </p:cNvSpPr>
              <p:nvPr userDrawn="1"/>
            </p:nvSpPr>
            <p:spPr bwMode="auto">
              <a:xfrm>
                <a:off x="0" y="2416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8" name="Line 46"/>
              <p:cNvSpPr>
                <a:spLocks noChangeShapeType="1"/>
              </p:cNvSpPr>
              <p:nvPr userDrawn="1"/>
            </p:nvSpPr>
            <p:spPr bwMode="auto">
              <a:xfrm>
                <a:off x="0" y="250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9" name="Line 47"/>
              <p:cNvSpPr>
                <a:spLocks noChangeShapeType="1"/>
              </p:cNvSpPr>
              <p:nvPr userDrawn="1"/>
            </p:nvSpPr>
            <p:spPr bwMode="auto">
              <a:xfrm>
                <a:off x="0" y="2371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0" name="Line 48"/>
              <p:cNvSpPr>
                <a:spLocks noChangeShapeType="1"/>
              </p:cNvSpPr>
              <p:nvPr userDrawn="1"/>
            </p:nvSpPr>
            <p:spPr bwMode="auto">
              <a:xfrm>
                <a:off x="0" y="2245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1" name="Line 49"/>
              <p:cNvSpPr>
                <a:spLocks noChangeShapeType="1"/>
              </p:cNvSpPr>
              <p:nvPr userDrawn="1"/>
            </p:nvSpPr>
            <p:spPr bwMode="auto">
              <a:xfrm>
                <a:off x="0" y="2350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2" name="Line 50"/>
              <p:cNvSpPr>
                <a:spLocks noChangeShapeType="1"/>
              </p:cNvSpPr>
              <p:nvPr userDrawn="1"/>
            </p:nvSpPr>
            <p:spPr bwMode="auto">
              <a:xfrm>
                <a:off x="0" y="2290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3" name="Line 51"/>
              <p:cNvSpPr>
                <a:spLocks noChangeShapeType="1"/>
              </p:cNvSpPr>
              <p:nvPr userDrawn="1"/>
            </p:nvSpPr>
            <p:spPr bwMode="auto">
              <a:xfrm>
                <a:off x="0" y="2269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4" name="Line 52"/>
              <p:cNvSpPr>
                <a:spLocks noChangeShapeType="1"/>
              </p:cNvSpPr>
              <p:nvPr userDrawn="1"/>
            </p:nvSpPr>
            <p:spPr bwMode="auto">
              <a:xfrm>
                <a:off x="0" y="2130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5" name="Line 53"/>
              <p:cNvSpPr>
                <a:spLocks noChangeShapeType="1"/>
              </p:cNvSpPr>
              <p:nvPr userDrawn="1"/>
            </p:nvSpPr>
            <p:spPr bwMode="auto">
              <a:xfrm>
                <a:off x="0" y="2166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6" name="Line 54"/>
              <p:cNvSpPr>
                <a:spLocks noChangeShapeType="1"/>
              </p:cNvSpPr>
              <p:nvPr userDrawn="1"/>
            </p:nvSpPr>
            <p:spPr bwMode="auto">
              <a:xfrm>
                <a:off x="0" y="219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7" name="Line 55"/>
              <p:cNvSpPr>
                <a:spLocks noChangeShapeType="1"/>
              </p:cNvSpPr>
              <p:nvPr userDrawn="1"/>
            </p:nvSpPr>
            <p:spPr bwMode="auto">
              <a:xfrm>
                <a:off x="0" y="2040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8" name="Line 56"/>
              <p:cNvSpPr>
                <a:spLocks noChangeShapeType="1"/>
              </p:cNvSpPr>
              <p:nvPr userDrawn="1"/>
            </p:nvSpPr>
            <p:spPr bwMode="auto">
              <a:xfrm>
                <a:off x="0" y="1992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9" name="Line 57"/>
              <p:cNvSpPr>
                <a:spLocks noChangeShapeType="1"/>
              </p:cNvSpPr>
              <p:nvPr userDrawn="1"/>
            </p:nvSpPr>
            <p:spPr bwMode="auto">
              <a:xfrm>
                <a:off x="0" y="2085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0" name="Line 58"/>
              <p:cNvSpPr>
                <a:spLocks noChangeShapeType="1"/>
              </p:cNvSpPr>
              <p:nvPr userDrawn="1"/>
            </p:nvSpPr>
            <p:spPr bwMode="auto">
              <a:xfrm>
                <a:off x="0" y="1593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1" name="Line 59"/>
              <p:cNvSpPr>
                <a:spLocks noChangeShapeType="1"/>
              </p:cNvSpPr>
              <p:nvPr userDrawn="1"/>
            </p:nvSpPr>
            <p:spPr bwMode="auto">
              <a:xfrm>
                <a:off x="0" y="1566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2" name="Line 60"/>
              <p:cNvSpPr>
                <a:spLocks noChangeShapeType="1"/>
              </p:cNvSpPr>
              <p:nvPr userDrawn="1"/>
            </p:nvSpPr>
            <p:spPr bwMode="auto">
              <a:xfrm>
                <a:off x="0" y="1947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3" name="Line 61"/>
              <p:cNvSpPr>
                <a:spLocks noChangeShapeType="1"/>
              </p:cNvSpPr>
              <p:nvPr userDrawn="1"/>
            </p:nvSpPr>
            <p:spPr bwMode="auto">
              <a:xfrm>
                <a:off x="0" y="1821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4" name="Line 62"/>
              <p:cNvSpPr>
                <a:spLocks noChangeShapeType="1"/>
              </p:cNvSpPr>
              <p:nvPr userDrawn="1"/>
            </p:nvSpPr>
            <p:spPr bwMode="auto">
              <a:xfrm>
                <a:off x="0" y="1740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5" name="Line 63"/>
              <p:cNvSpPr>
                <a:spLocks noChangeShapeType="1"/>
              </p:cNvSpPr>
              <p:nvPr userDrawn="1"/>
            </p:nvSpPr>
            <p:spPr bwMode="auto">
              <a:xfrm>
                <a:off x="0" y="1926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6" name="Line 64"/>
              <p:cNvSpPr>
                <a:spLocks noChangeShapeType="1"/>
              </p:cNvSpPr>
              <p:nvPr userDrawn="1"/>
            </p:nvSpPr>
            <p:spPr bwMode="auto">
              <a:xfrm>
                <a:off x="0" y="1614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7" name="Line 65"/>
              <p:cNvSpPr>
                <a:spLocks noChangeShapeType="1"/>
              </p:cNvSpPr>
              <p:nvPr userDrawn="1"/>
            </p:nvSpPr>
            <p:spPr bwMode="auto">
              <a:xfrm>
                <a:off x="0" y="1668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8" name="Line 66"/>
              <p:cNvSpPr>
                <a:spLocks noChangeShapeType="1"/>
              </p:cNvSpPr>
              <p:nvPr userDrawn="1"/>
            </p:nvSpPr>
            <p:spPr bwMode="auto">
              <a:xfrm>
                <a:off x="0" y="1866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9" name="Line 67"/>
              <p:cNvSpPr>
                <a:spLocks noChangeShapeType="1"/>
              </p:cNvSpPr>
              <p:nvPr userDrawn="1"/>
            </p:nvSpPr>
            <p:spPr bwMode="auto">
              <a:xfrm>
                <a:off x="0" y="1845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0" name="Line 68"/>
              <p:cNvSpPr>
                <a:spLocks noChangeShapeType="1"/>
              </p:cNvSpPr>
              <p:nvPr userDrawn="1"/>
            </p:nvSpPr>
            <p:spPr bwMode="auto">
              <a:xfrm>
                <a:off x="0" y="1437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1" name="Line 69"/>
              <p:cNvSpPr>
                <a:spLocks noChangeShapeType="1"/>
              </p:cNvSpPr>
              <p:nvPr userDrawn="1"/>
            </p:nvSpPr>
            <p:spPr bwMode="auto">
              <a:xfrm>
                <a:off x="0" y="1473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2" name="Line 70"/>
              <p:cNvSpPr>
                <a:spLocks noChangeShapeType="1"/>
              </p:cNvSpPr>
              <p:nvPr userDrawn="1"/>
            </p:nvSpPr>
            <p:spPr bwMode="auto">
              <a:xfrm>
                <a:off x="0" y="1506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3" name="Line 71"/>
              <p:cNvSpPr>
                <a:spLocks noChangeShapeType="1"/>
              </p:cNvSpPr>
              <p:nvPr userDrawn="1"/>
            </p:nvSpPr>
            <p:spPr bwMode="auto">
              <a:xfrm>
                <a:off x="0" y="1347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4" name="Line 72"/>
              <p:cNvSpPr>
                <a:spLocks noChangeShapeType="1"/>
              </p:cNvSpPr>
              <p:nvPr userDrawn="1"/>
            </p:nvSpPr>
            <p:spPr bwMode="auto">
              <a:xfrm>
                <a:off x="0" y="1392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5" name="Line 73"/>
              <p:cNvSpPr>
                <a:spLocks noChangeShapeType="1"/>
              </p:cNvSpPr>
              <p:nvPr userDrawn="1"/>
            </p:nvSpPr>
            <p:spPr bwMode="auto">
              <a:xfrm>
                <a:off x="0" y="1016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6" name="Line 74"/>
              <p:cNvSpPr>
                <a:spLocks noChangeShapeType="1"/>
              </p:cNvSpPr>
              <p:nvPr userDrawn="1"/>
            </p:nvSpPr>
            <p:spPr bwMode="auto">
              <a:xfrm>
                <a:off x="0" y="989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7" name="Line 75"/>
              <p:cNvSpPr>
                <a:spLocks noChangeShapeType="1"/>
              </p:cNvSpPr>
              <p:nvPr userDrawn="1"/>
            </p:nvSpPr>
            <p:spPr bwMode="auto">
              <a:xfrm>
                <a:off x="0" y="1244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8" name="Line 76"/>
              <p:cNvSpPr>
                <a:spLocks noChangeShapeType="1"/>
              </p:cNvSpPr>
              <p:nvPr userDrawn="1"/>
            </p:nvSpPr>
            <p:spPr bwMode="auto">
              <a:xfrm>
                <a:off x="0" y="1163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9" name="Line 77"/>
              <p:cNvSpPr>
                <a:spLocks noChangeShapeType="1"/>
              </p:cNvSpPr>
              <p:nvPr userDrawn="1"/>
            </p:nvSpPr>
            <p:spPr bwMode="auto">
              <a:xfrm>
                <a:off x="0" y="1037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0" name="Line 78"/>
              <p:cNvSpPr>
                <a:spLocks noChangeShapeType="1"/>
              </p:cNvSpPr>
              <p:nvPr userDrawn="1"/>
            </p:nvSpPr>
            <p:spPr bwMode="auto">
              <a:xfrm>
                <a:off x="0" y="1091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1" name="Line 79"/>
              <p:cNvSpPr>
                <a:spLocks noChangeShapeType="1"/>
              </p:cNvSpPr>
              <p:nvPr userDrawn="1"/>
            </p:nvSpPr>
            <p:spPr bwMode="auto">
              <a:xfrm>
                <a:off x="0" y="128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2" name="Line 80"/>
              <p:cNvSpPr>
                <a:spLocks noChangeShapeType="1"/>
              </p:cNvSpPr>
              <p:nvPr userDrawn="1"/>
            </p:nvSpPr>
            <p:spPr bwMode="auto">
              <a:xfrm>
                <a:off x="0" y="1268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3" name="Line 81"/>
              <p:cNvSpPr>
                <a:spLocks noChangeShapeType="1"/>
              </p:cNvSpPr>
              <p:nvPr userDrawn="1"/>
            </p:nvSpPr>
            <p:spPr bwMode="auto">
              <a:xfrm>
                <a:off x="0" y="860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4" name="Line 82"/>
              <p:cNvSpPr>
                <a:spLocks noChangeShapeType="1"/>
              </p:cNvSpPr>
              <p:nvPr userDrawn="1"/>
            </p:nvSpPr>
            <p:spPr bwMode="auto">
              <a:xfrm>
                <a:off x="0" y="896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5" name="Line 83"/>
              <p:cNvSpPr>
                <a:spLocks noChangeShapeType="1"/>
              </p:cNvSpPr>
              <p:nvPr userDrawn="1"/>
            </p:nvSpPr>
            <p:spPr bwMode="auto">
              <a:xfrm>
                <a:off x="0" y="92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6" name="Line 84"/>
              <p:cNvSpPr>
                <a:spLocks noChangeShapeType="1"/>
              </p:cNvSpPr>
              <p:nvPr userDrawn="1"/>
            </p:nvSpPr>
            <p:spPr bwMode="auto">
              <a:xfrm>
                <a:off x="0" y="770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7" name="Line 85"/>
              <p:cNvSpPr>
                <a:spLocks noChangeShapeType="1"/>
              </p:cNvSpPr>
              <p:nvPr userDrawn="1"/>
            </p:nvSpPr>
            <p:spPr bwMode="auto">
              <a:xfrm>
                <a:off x="0" y="815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8" name="Line 86"/>
              <p:cNvSpPr>
                <a:spLocks noChangeShapeType="1"/>
              </p:cNvSpPr>
              <p:nvPr userDrawn="1"/>
            </p:nvSpPr>
            <p:spPr bwMode="auto">
              <a:xfrm>
                <a:off x="0" y="718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9" name="Line 87"/>
              <p:cNvSpPr>
                <a:spLocks noChangeShapeType="1"/>
              </p:cNvSpPr>
              <p:nvPr userDrawn="1"/>
            </p:nvSpPr>
            <p:spPr bwMode="auto">
              <a:xfrm>
                <a:off x="0" y="646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0" name="Line 88"/>
              <p:cNvSpPr>
                <a:spLocks noChangeShapeType="1"/>
              </p:cNvSpPr>
              <p:nvPr userDrawn="1"/>
            </p:nvSpPr>
            <p:spPr bwMode="auto">
              <a:xfrm>
                <a:off x="0" y="522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1" name="Line 89"/>
              <p:cNvSpPr>
                <a:spLocks noChangeShapeType="1"/>
              </p:cNvSpPr>
              <p:nvPr userDrawn="1"/>
            </p:nvSpPr>
            <p:spPr bwMode="auto">
              <a:xfrm>
                <a:off x="0" y="558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2" name="Line 90"/>
              <p:cNvSpPr>
                <a:spLocks noChangeShapeType="1"/>
              </p:cNvSpPr>
              <p:nvPr userDrawn="1"/>
            </p:nvSpPr>
            <p:spPr bwMode="auto">
              <a:xfrm>
                <a:off x="0" y="591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3" name="Line 91"/>
              <p:cNvSpPr>
                <a:spLocks noChangeShapeType="1"/>
              </p:cNvSpPr>
              <p:nvPr userDrawn="1"/>
            </p:nvSpPr>
            <p:spPr bwMode="auto">
              <a:xfrm>
                <a:off x="0" y="432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4" name="Line 92"/>
              <p:cNvSpPr>
                <a:spLocks noChangeShapeType="1"/>
              </p:cNvSpPr>
              <p:nvPr userDrawn="1"/>
            </p:nvSpPr>
            <p:spPr bwMode="auto">
              <a:xfrm>
                <a:off x="0" y="384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5" name="Line 93"/>
              <p:cNvSpPr>
                <a:spLocks noChangeShapeType="1"/>
              </p:cNvSpPr>
              <p:nvPr userDrawn="1"/>
            </p:nvSpPr>
            <p:spPr bwMode="auto">
              <a:xfrm>
                <a:off x="0" y="477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6" name="Line 94"/>
              <p:cNvSpPr>
                <a:spLocks noChangeShapeType="1"/>
              </p:cNvSpPr>
              <p:nvPr userDrawn="1"/>
            </p:nvSpPr>
            <p:spPr bwMode="auto">
              <a:xfrm>
                <a:off x="0" y="33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7" name="Line 95"/>
              <p:cNvSpPr>
                <a:spLocks noChangeShapeType="1"/>
              </p:cNvSpPr>
              <p:nvPr userDrawn="1"/>
            </p:nvSpPr>
            <p:spPr bwMode="auto">
              <a:xfrm>
                <a:off x="0" y="318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8" name="Line 96"/>
              <p:cNvSpPr>
                <a:spLocks noChangeShapeType="1"/>
              </p:cNvSpPr>
              <p:nvPr userDrawn="1"/>
            </p:nvSpPr>
            <p:spPr bwMode="auto">
              <a:xfrm>
                <a:off x="0" y="258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9" name="Line 97"/>
              <p:cNvSpPr>
                <a:spLocks noChangeShapeType="1"/>
              </p:cNvSpPr>
              <p:nvPr userDrawn="1"/>
            </p:nvSpPr>
            <p:spPr bwMode="auto">
              <a:xfrm>
                <a:off x="0" y="70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90" name="Line 98"/>
              <p:cNvSpPr>
                <a:spLocks noChangeShapeType="1"/>
              </p:cNvSpPr>
              <p:nvPr userDrawn="1"/>
            </p:nvSpPr>
            <p:spPr bwMode="auto">
              <a:xfrm>
                <a:off x="0" y="43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91" name="Line 99"/>
              <p:cNvSpPr>
                <a:spLocks noChangeShapeType="1"/>
              </p:cNvSpPr>
              <p:nvPr userDrawn="1"/>
            </p:nvSpPr>
            <p:spPr bwMode="auto">
              <a:xfrm>
                <a:off x="0" y="91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92" name="Line 100"/>
              <p:cNvSpPr>
                <a:spLocks noChangeShapeType="1"/>
              </p:cNvSpPr>
              <p:nvPr userDrawn="1"/>
            </p:nvSpPr>
            <p:spPr bwMode="auto">
              <a:xfrm>
                <a:off x="0" y="145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93" name="Line 101"/>
              <p:cNvSpPr>
                <a:spLocks noChangeShapeType="1"/>
              </p:cNvSpPr>
              <p:nvPr userDrawn="1"/>
            </p:nvSpPr>
            <p:spPr bwMode="auto">
              <a:xfrm>
                <a:off x="0" y="202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33894" name="Group 102"/>
            <p:cNvGrpSpPr>
              <a:grpSpLocks/>
            </p:cNvGrpSpPr>
            <p:nvPr userDrawn="1"/>
          </p:nvGrpSpPr>
          <p:grpSpPr bwMode="auto">
            <a:xfrm>
              <a:off x="400" y="205"/>
              <a:ext cx="5216" cy="1123"/>
              <a:chOff x="400" y="205"/>
              <a:chExt cx="5216" cy="1123"/>
            </a:xfrm>
          </p:grpSpPr>
          <p:sp>
            <p:nvSpPr>
              <p:cNvPr id="33895" name="Rectangle 103"/>
              <p:cNvSpPr>
                <a:spLocks noChangeArrowheads="1"/>
              </p:cNvSpPr>
              <p:nvPr userDrawn="1"/>
            </p:nvSpPr>
            <p:spPr bwMode="auto">
              <a:xfrm>
                <a:off x="557" y="205"/>
                <a:ext cx="313" cy="91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96" name="Rectangle 104"/>
              <p:cNvSpPr>
                <a:spLocks noChangeArrowheads="1"/>
              </p:cNvSpPr>
              <p:nvPr userDrawn="1"/>
            </p:nvSpPr>
            <p:spPr bwMode="auto">
              <a:xfrm>
                <a:off x="400" y="288"/>
                <a:ext cx="3567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97" name="Rectangle 105"/>
              <p:cNvSpPr>
                <a:spLocks noChangeArrowheads="1"/>
              </p:cNvSpPr>
              <p:nvPr userDrawn="1"/>
            </p:nvSpPr>
            <p:spPr bwMode="auto">
              <a:xfrm>
                <a:off x="4599" y="1115"/>
                <a:ext cx="929" cy="21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98" name="Rectangle 106"/>
              <p:cNvSpPr>
                <a:spLocks noChangeArrowheads="1"/>
              </p:cNvSpPr>
              <p:nvPr userDrawn="1"/>
            </p:nvSpPr>
            <p:spPr bwMode="auto">
              <a:xfrm>
                <a:off x="2049" y="1211"/>
                <a:ext cx="3567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33899" name="Rectangle 10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9625" y="2214563"/>
            <a:ext cx="7958138" cy="388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os estilos do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</a:p>
        </p:txBody>
      </p:sp>
      <p:sp>
        <p:nvSpPr>
          <p:cNvPr id="33900" name="Rectangle 10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9625" y="637381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folHlink"/>
                </a:solidFill>
              </a:defRPr>
            </a:lvl1pPr>
          </a:lstStyle>
          <a:p>
            <a:endParaRPr lang="pt-BR" altLang="pt-BR"/>
          </a:p>
        </p:txBody>
      </p:sp>
      <p:sp>
        <p:nvSpPr>
          <p:cNvPr id="33901" name="Rectangle 10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32138" y="6376988"/>
            <a:ext cx="3086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folHlink"/>
                </a:solidFill>
              </a:defRPr>
            </a:lvl1pPr>
          </a:lstStyle>
          <a:p>
            <a:endParaRPr lang="pt-BR" altLang="pt-BR"/>
          </a:p>
        </p:txBody>
      </p:sp>
      <p:sp>
        <p:nvSpPr>
          <p:cNvPr id="33902" name="Rectangle 1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89713" y="6376988"/>
            <a:ext cx="2193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folHlink"/>
                </a:solidFill>
              </a:defRPr>
            </a:lvl1pPr>
          </a:lstStyle>
          <a:p>
            <a:fld id="{7B24FCA0-126D-4331-8328-4AA2AFD1051B}" type="slidenum">
              <a:rPr lang="pt-BR" altLang="pt-BR"/>
              <a:pPr/>
              <a:t>‹nº›</a:t>
            </a:fld>
            <a:endParaRPr lang="pt-BR" altLang="pt-BR"/>
          </a:p>
        </p:txBody>
      </p:sp>
      <p:sp>
        <p:nvSpPr>
          <p:cNvPr id="33903" name="Rectangle 111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609600"/>
            <a:ext cx="73787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estilo do título mestre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xStyles>
    <p:titleStyle>
      <a:lvl1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w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08585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anose="05000000000000000000" pitchFamily="2" charset="2"/>
        <a:buChar char="l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42875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Wingdings" panose="05000000000000000000" pitchFamily="2" charset="2"/>
        <a:buChar char="w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77165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 algn="ctr">
              <a:buNone/>
            </a:pPr>
            <a:endParaRPr lang="pt-BR" dirty="0"/>
          </a:p>
        </p:txBody>
      </p:sp>
      <p:sp>
        <p:nvSpPr>
          <p:cNvPr id="2" name="CaixaDeTexto 1"/>
          <p:cNvSpPr txBox="1"/>
          <p:nvPr/>
        </p:nvSpPr>
        <p:spPr>
          <a:xfrm>
            <a:off x="2915816" y="5517232"/>
            <a:ext cx="540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Prof. André Aparecido da Silva </a:t>
            </a:r>
          </a:p>
          <a:p>
            <a:r>
              <a:rPr lang="pt-BR" sz="1600" dirty="0" smtClean="0"/>
              <a:t>Disponível em: http://www.oxnar.com.br/2016/1ati </a:t>
            </a:r>
            <a:endParaRPr lang="pt-BR" sz="16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1547664" y="2852936"/>
            <a:ext cx="71287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 </a:t>
            </a:r>
          </a:p>
          <a:p>
            <a:pPr algn="ctr"/>
            <a:r>
              <a:rPr lang="pt-BR" dirty="0" smtClean="0"/>
              <a:t>IPW – FORMATAÇÃO DE TEXTO EM HTML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49637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Atividade da aula passada</a:t>
            </a:r>
            <a:endParaRPr lang="pt-BR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71942" y="2489993"/>
            <a:ext cx="4971233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&lt;p</a:t>
            </a:r>
            <a:r>
              <a:rPr kumimoji="0" lang="pt-BR" sz="4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pt-BR" sz="44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align</a:t>
            </a:r>
            <a:r>
              <a:rPr kumimoji="0" lang="pt-BR" sz="4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= “</a:t>
            </a:r>
            <a:r>
              <a:rPr kumimoji="0" lang="pt-BR" sz="44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justify</a:t>
            </a:r>
            <a:r>
              <a:rPr kumimoji="0" lang="pt-BR" sz="4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”&gt;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sz="4400" dirty="0">
                <a:latin typeface="Arial" panose="020B0604020202020204" pitchFamily="34" charset="0"/>
              </a:rPr>
              <a:t> </a:t>
            </a:r>
            <a:r>
              <a:rPr lang="pt-BR" sz="4400" dirty="0" smtClean="0">
                <a:latin typeface="Arial" panose="020B0604020202020204" pitchFamily="34" charset="0"/>
              </a:rPr>
              <a:t>   		texto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pt-BR" sz="4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		texto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sz="4400" dirty="0">
                <a:latin typeface="Arial" panose="020B0604020202020204" pitchFamily="34" charset="0"/>
              </a:rPr>
              <a:t> </a:t>
            </a:r>
            <a:r>
              <a:rPr lang="pt-BR" sz="4400" dirty="0" smtClean="0">
                <a:latin typeface="Arial" panose="020B0604020202020204" pitchFamily="34" charset="0"/>
              </a:rPr>
              <a:t>   		texto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&lt;/p&gt;</a:t>
            </a:r>
            <a:endParaRPr kumimoji="0" lang="pt-BR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78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Atividade da aula passada</a:t>
            </a:r>
            <a:endParaRPr lang="pt-BR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71942" y="2489993"/>
            <a:ext cx="8020538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&lt;p</a:t>
            </a:r>
            <a:r>
              <a:rPr kumimoji="0" lang="pt-BR" sz="4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pt-BR" sz="44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align</a:t>
            </a:r>
            <a:r>
              <a:rPr kumimoji="0" lang="pt-BR" sz="4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= “</a:t>
            </a:r>
            <a:r>
              <a:rPr kumimoji="0" lang="pt-BR" sz="44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justify</a:t>
            </a:r>
            <a:r>
              <a:rPr kumimoji="0" lang="pt-BR" sz="4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”&gt;</a:t>
            </a:r>
          </a:p>
          <a:p>
            <a:pPr marL="0" lvl="0" indent="0" eaLnBrk="0" hangingPunct="0">
              <a:spcBef>
                <a:spcPct val="0"/>
              </a:spcBef>
              <a:buClrTx/>
              <a:buNone/>
            </a:pPr>
            <a:r>
              <a:rPr lang="pt-BR" sz="4400" dirty="0" smtClean="0">
                <a:latin typeface="Arial" panose="020B0604020202020204" pitchFamily="34" charset="0"/>
              </a:rPr>
              <a:t>    		&amp;</a:t>
            </a:r>
            <a:r>
              <a:rPr lang="pt-BR" sz="4400" dirty="0" err="1" smtClean="0">
                <a:latin typeface="Arial" panose="020B0604020202020204" pitchFamily="34" charset="0"/>
              </a:rPr>
              <a:t>nbsp</a:t>
            </a:r>
            <a:r>
              <a:rPr lang="pt-BR" sz="4400" dirty="0" smtClean="0">
                <a:latin typeface="Arial" panose="020B0604020202020204" pitchFamily="34" charset="0"/>
              </a:rPr>
              <a:t>; </a:t>
            </a:r>
            <a:r>
              <a:rPr lang="pt-BR" sz="4400" dirty="0">
                <a:latin typeface="Arial" panose="020B0604020202020204" pitchFamily="34" charset="0"/>
              </a:rPr>
              <a:t>&amp;</a:t>
            </a:r>
            <a:r>
              <a:rPr lang="pt-BR" sz="4400" dirty="0" err="1">
                <a:latin typeface="Arial" panose="020B0604020202020204" pitchFamily="34" charset="0"/>
              </a:rPr>
              <a:t>nbsp</a:t>
            </a:r>
            <a:r>
              <a:rPr lang="pt-BR" sz="4400" dirty="0" smtClean="0">
                <a:latin typeface="Arial" panose="020B0604020202020204" pitchFamily="34" charset="0"/>
              </a:rPr>
              <a:t>;</a:t>
            </a:r>
            <a:r>
              <a:rPr lang="pt-BR" sz="4400" dirty="0">
                <a:latin typeface="Arial" panose="020B0604020202020204" pitchFamily="34" charset="0"/>
              </a:rPr>
              <a:t> &amp;</a:t>
            </a:r>
            <a:r>
              <a:rPr lang="pt-BR" sz="4400" dirty="0" err="1">
                <a:latin typeface="Arial" panose="020B0604020202020204" pitchFamily="34" charset="0"/>
              </a:rPr>
              <a:t>nbsp</a:t>
            </a:r>
            <a:r>
              <a:rPr lang="pt-BR" sz="4400" dirty="0">
                <a:latin typeface="Arial" panose="020B0604020202020204" pitchFamily="34" charset="0"/>
              </a:rPr>
              <a:t>;</a:t>
            </a:r>
            <a:r>
              <a:rPr kumimoji="0" lang="pt-BR" sz="4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 		texto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sz="4400" dirty="0" smtClean="0">
                <a:latin typeface="Arial" panose="020B0604020202020204" pitchFamily="34" charset="0"/>
              </a:rPr>
              <a:t>    		texto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&lt;/p&gt;</a:t>
            </a:r>
            <a:endParaRPr kumimoji="0" lang="pt-BR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27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87624" y="3068960"/>
            <a:ext cx="7378700" cy="1143000"/>
          </a:xfrm>
        </p:spPr>
        <p:txBody>
          <a:bodyPr/>
          <a:lstStyle/>
          <a:p>
            <a:r>
              <a:rPr lang="pt-BR" dirty="0" smtClean="0"/>
              <a:t>&lt;b&gt; NEGRITO&lt;/b&gt;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4479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87624" y="3068960"/>
            <a:ext cx="7378700" cy="2520280"/>
          </a:xfrm>
        </p:spPr>
        <p:txBody>
          <a:bodyPr/>
          <a:lstStyle/>
          <a:p>
            <a:r>
              <a:rPr lang="pt-BR" dirty="0" smtClean="0"/>
              <a:t>&lt;i&gt; </a:t>
            </a:r>
            <a:r>
              <a:rPr lang="pt-BR" dirty="0" err="1" smtClean="0"/>
              <a:t>italico</a:t>
            </a:r>
            <a:r>
              <a:rPr lang="pt-BR" dirty="0" smtClean="0"/>
              <a:t>&lt;/i&gt;</a:t>
            </a:r>
            <a:br>
              <a:rPr lang="pt-BR" dirty="0" smtClean="0"/>
            </a:br>
            <a:r>
              <a:rPr lang="pt-BR" dirty="0" smtClean="0"/>
              <a:t>&lt;em&gt; </a:t>
            </a:r>
            <a:r>
              <a:rPr lang="pt-BR" dirty="0" err="1" smtClean="0"/>
              <a:t>Enfase</a:t>
            </a:r>
            <a:r>
              <a:rPr lang="pt-BR" dirty="0" smtClean="0"/>
              <a:t> em itálico&lt;/b&gt;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996610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Exemplo – &lt;i&gt; &lt;em&gt;</a:t>
            </a:r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2348880"/>
            <a:ext cx="7134225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3425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Visualizando no site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1989317"/>
            <a:ext cx="7344816" cy="486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877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Sublinhado &lt;u&gt; </a:t>
            </a:r>
            <a:r>
              <a:rPr lang="pt-BR" dirty="0" smtClean="0"/>
              <a:t>Sublinhado&lt;/</a:t>
            </a:r>
            <a:r>
              <a:rPr lang="pt-BR" dirty="0"/>
              <a:t>u</a:t>
            </a:r>
            <a:r>
              <a:rPr lang="pt-BR" dirty="0" smtClean="0"/>
              <a:t>&gt;</a:t>
            </a:r>
          </a:p>
          <a:p>
            <a:endParaRPr lang="pt-BR" dirty="0"/>
          </a:p>
          <a:p>
            <a:r>
              <a:rPr lang="pt-BR" dirty="0" smtClean="0"/>
              <a:t>Riscado &lt;s&gt; Riscado &lt;/s&gt;</a:t>
            </a:r>
          </a:p>
          <a:p>
            <a:pPr marL="0" indent="0">
              <a:buNone/>
            </a:pPr>
            <a:r>
              <a:rPr lang="pt-BR" b="1" dirty="0" smtClean="0">
                <a:solidFill>
                  <a:srgbClr val="FF0000"/>
                </a:solidFill>
              </a:rPr>
              <a:t>Substituído pela </a:t>
            </a:r>
            <a:r>
              <a:rPr lang="pt-BR" b="1" dirty="0" err="1" smtClean="0">
                <a:solidFill>
                  <a:srgbClr val="FF0000"/>
                </a:solidFill>
              </a:rPr>
              <a:t>tag</a:t>
            </a:r>
            <a:r>
              <a:rPr lang="pt-BR" b="1" dirty="0" smtClean="0">
                <a:solidFill>
                  <a:srgbClr val="FF0000"/>
                </a:solidFill>
              </a:rPr>
              <a:t> &lt;</a:t>
            </a:r>
            <a:r>
              <a:rPr lang="pt-BR" b="1" dirty="0" err="1" smtClean="0">
                <a:solidFill>
                  <a:srgbClr val="FF0000"/>
                </a:solidFill>
              </a:rPr>
              <a:t>del</a:t>
            </a:r>
            <a:r>
              <a:rPr lang="pt-BR" b="1" dirty="0" smtClean="0">
                <a:solidFill>
                  <a:srgbClr val="FF0000"/>
                </a:solidFill>
              </a:rPr>
              <a:t>&gt;</a:t>
            </a:r>
          </a:p>
          <a:p>
            <a:pPr marL="0" indent="0">
              <a:buNone/>
            </a:pPr>
            <a:r>
              <a:rPr lang="pt-BR" dirty="0" smtClean="0"/>
              <a:t>&lt;</a:t>
            </a:r>
            <a:r>
              <a:rPr lang="pt-BR" dirty="0" err="1" smtClean="0"/>
              <a:t>del</a:t>
            </a:r>
            <a:r>
              <a:rPr lang="pt-BR" dirty="0" smtClean="0"/>
              <a:t>&gt;riscado &lt;/</a:t>
            </a:r>
            <a:r>
              <a:rPr lang="pt-BR" dirty="0" err="1" smtClean="0"/>
              <a:t>del</a:t>
            </a:r>
            <a:r>
              <a:rPr lang="pt-BR" dirty="0" smtClean="0"/>
              <a:t>&gt;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453848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 o sublinhado &lt;u&gt; &lt;/u&gt;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Foi  a </a:t>
            </a:r>
            <a:r>
              <a:rPr lang="pt-BR" dirty="0" err="1" smtClean="0"/>
              <a:t>tag</a:t>
            </a:r>
            <a:r>
              <a:rPr lang="pt-BR" dirty="0" smtClean="0"/>
              <a:t> &lt;</a:t>
            </a:r>
            <a:r>
              <a:rPr lang="pt-BR" dirty="0" err="1" smtClean="0"/>
              <a:t>span</a:t>
            </a:r>
            <a:r>
              <a:rPr lang="pt-BR" dirty="0" smtClean="0"/>
              <a:t>&gt; que é usada para formatar pequenos textos.</a:t>
            </a:r>
          </a:p>
          <a:p>
            <a:endParaRPr lang="pt-BR" dirty="0"/>
          </a:p>
          <a:p>
            <a:r>
              <a:rPr lang="pt-BR" dirty="0" smtClean="0"/>
              <a:t>&lt;</a:t>
            </a:r>
            <a:r>
              <a:rPr lang="pt-BR" dirty="0" err="1" smtClean="0"/>
              <a:t>span</a:t>
            </a:r>
            <a:r>
              <a:rPr lang="pt-BR" dirty="0" smtClean="0"/>
              <a:t> </a:t>
            </a:r>
            <a:r>
              <a:rPr lang="pt-BR" dirty="0" err="1" smtClean="0"/>
              <a:t>style</a:t>
            </a:r>
            <a:r>
              <a:rPr lang="pt-BR" dirty="0" smtClean="0"/>
              <a:t> =“</a:t>
            </a:r>
            <a:r>
              <a:rPr lang="pt-BR" dirty="0" err="1" smtClean="0"/>
              <a:t>text-decoration</a:t>
            </a:r>
            <a:r>
              <a:rPr lang="pt-BR" dirty="0" smtClean="0"/>
              <a:t>: </a:t>
            </a:r>
            <a:r>
              <a:rPr lang="pt-BR" dirty="0" err="1" smtClean="0"/>
              <a:t>underline</a:t>
            </a:r>
            <a:r>
              <a:rPr lang="pt-BR" dirty="0" smtClean="0"/>
              <a:t>;”&gt;</a:t>
            </a:r>
          </a:p>
        </p:txBody>
      </p:sp>
    </p:spTree>
    <p:extLst>
      <p:ext uri="{BB962C8B-B14F-4D97-AF65-F5344CB8AC3E}">
        <p14:creationId xmlns:p14="http://schemas.microsoft.com/office/powerpoint/2010/main" val="2874313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&lt;</a:t>
            </a:r>
            <a:r>
              <a:rPr lang="pt-BR" dirty="0" err="1"/>
              <a:t>Style</a:t>
            </a:r>
            <a:r>
              <a:rPr lang="pt-BR" dirty="0"/>
              <a:t> = “</a:t>
            </a:r>
            <a:r>
              <a:rPr lang="pt-BR" dirty="0" err="1"/>
              <a:t>text-decoration</a:t>
            </a:r>
            <a:r>
              <a:rPr lang="pt-BR" dirty="0"/>
              <a:t>: </a:t>
            </a:r>
            <a:r>
              <a:rPr lang="pt-BR" dirty="0" err="1" smtClean="0"/>
              <a:t>underline</a:t>
            </a:r>
            <a:r>
              <a:rPr lang="pt-BR" dirty="0"/>
              <a:t>”&gt;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021" y="1712890"/>
            <a:ext cx="8525857" cy="5145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1938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2413819"/>
            <a:ext cx="6696075" cy="443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844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&lt;</a:t>
            </a:r>
            <a:r>
              <a:rPr lang="pt-BR" dirty="0" err="1" smtClean="0"/>
              <a:t>Style</a:t>
            </a:r>
            <a:r>
              <a:rPr lang="pt-BR" dirty="0" smtClean="0"/>
              <a:t> = “</a:t>
            </a:r>
            <a:r>
              <a:rPr lang="pt-BR" dirty="0" err="1" smtClean="0"/>
              <a:t>text-decoration</a:t>
            </a:r>
            <a:r>
              <a:rPr lang="pt-BR" dirty="0" smtClean="0"/>
              <a:t>: </a:t>
            </a:r>
            <a:r>
              <a:rPr lang="pt-BR" dirty="0" err="1" smtClean="0"/>
              <a:t>overline</a:t>
            </a:r>
            <a:r>
              <a:rPr lang="pt-BR" dirty="0" smtClean="0"/>
              <a:t>”&gt;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916832"/>
            <a:ext cx="8187909" cy="494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3469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Exemplo: Barra sobre o texto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62" y="2132856"/>
            <a:ext cx="8105775" cy="443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2281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&lt;</a:t>
            </a:r>
            <a:r>
              <a:rPr lang="pt-BR" dirty="0" err="1"/>
              <a:t>span</a:t>
            </a:r>
            <a:r>
              <a:rPr lang="pt-BR" dirty="0"/>
              <a:t> </a:t>
            </a:r>
            <a:r>
              <a:rPr lang="pt-BR" dirty="0" err="1"/>
              <a:t>style</a:t>
            </a:r>
            <a:r>
              <a:rPr lang="pt-BR" dirty="0"/>
              <a:t> ="</a:t>
            </a:r>
            <a:r>
              <a:rPr lang="pt-BR" dirty="0" err="1"/>
              <a:t>text-decoration</a:t>
            </a:r>
            <a:r>
              <a:rPr lang="pt-BR" dirty="0"/>
              <a:t>: </a:t>
            </a:r>
            <a:r>
              <a:rPr lang="pt-BR" dirty="0" err="1" smtClean="0"/>
              <a:t>line-through</a:t>
            </a:r>
            <a:r>
              <a:rPr lang="pt-BR" dirty="0"/>
              <a:t>;"&gt;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12655" y="6021288"/>
            <a:ext cx="7958138" cy="638373"/>
          </a:xfrm>
        </p:spPr>
        <p:txBody>
          <a:bodyPr/>
          <a:lstStyle/>
          <a:p>
            <a:r>
              <a:rPr lang="pt-BR" dirty="0" smtClean="0"/>
              <a:t>Similar a </a:t>
            </a:r>
            <a:r>
              <a:rPr lang="pt-BR" dirty="0" err="1" smtClean="0"/>
              <a:t>tag</a:t>
            </a:r>
            <a:r>
              <a:rPr lang="pt-BR" dirty="0" smtClean="0"/>
              <a:t> &lt;</a:t>
            </a:r>
            <a:r>
              <a:rPr lang="pt-BR" dirty="0" err="1" smtClean="0"/>
              <a:t>del</a:t>
            </a:r>
            <a:r>
              <a:rPr lang="pt-BR" dirty="0" smtClean="0"/>
              <a:t>&gt;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611" y="2060098"/>
            <a:ext cx="6731765" cy="4062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7924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&lt;</a:t>
            </a:r>
            <a:r>
              <a:rPr lang="pt-BR" dirty="0" err="1"/>
              <a:t>span</a:t>
            </a:r>
            <a:r>
              <a:rPr lang="pt-BR" dirty="0"/>
              <a:t> </a:t>
            </a:r>
            <a:r>
              <a:rPr lang="pt-BR" dirty="0" err="1"/>
              <a:t>style</a:t>
            </a:r>
            <a:r>
              <a:rPr lang="pt-BR" dirty="0"/>
              <a:t> ="</a:t>
            </a:r>
            <a:r>
              <a:rPr lang="pt-BR" dirty="0" err="1"/>
              <a:t>text-decoration</a:t>
            </a:r>
            <a:r>
              <a:rPr lang="pt-BR" dirty="0"/>
              <a:t>: </a:t>
            </a:r>
            <a:r>
              <a:rPr lang="pt-BR" dirty="0" err="1" smtClean="0"/>
              <a:t>line-through</a:t>
            </a:r>
            <a:r>
              <a:rPr lang="pt-BR" dirty="0"/>
              <a:t>;"&gt;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12655" y="6021288"/>
            <a:ext cx="7958138" cy="638373"/>
          </a:xfrm>
        </p:spPr>
        <p:txBody>
          <a:bodyPr/>
          <a:lstStyle/>
          <a:p>
            <a:r>
              <a:rPr lang="pt-BR" dirty="0" smtClean="0"/>
              <a:t>Similar a </a:t>
            </a:r>
            <a:r>
              <a:rPr lang="pt-BR" dirty="0" err="1" smtClean="0"/>
              <a:t>tag</a:t>
            </a:r>
            <a:r>
              <a:rPr lang="pt-BR" dirty="0" smtClean="0"/>
              <a:t> &lt;</a:t>
            </a:r>
            <a:r>
              <a:rPr lang="pt-BR" dirty="0" err="1" smtClean="0"/>
              <a:t>del</a:t>
            </a:r>
            <a:r>
              <a:rPr lang="pt-BR" dirty="0" smtClean="0"/>
              <a:t>&gt;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724" y="1848008"/>
            <a:ext cx="7621162" cy="4173280"/>
          </a:xfrm>
          <a:prstGeom prst="rect">
            <a:avLst/>
          </a:prstGeom>
        </p:spPr>
      </p:pic>
      <p:cxnSp>
        <p:nvCxnSpPr>
          <p:cNvPr id="7" name="Conector de seta reta 6"/>
          <p:cNvCxnSpPr/>
          <p:nvPr/>
        </p:nvCxnSpPr>
        <p:spPr bwMode="auto">
          <a:xfrm flipH="1" flipV="1">
            <a:off x="5724128" y="3573016"/>
            <a:ext cx="1944216" cy="29523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5943926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Título 1"/>
          <p:cNvSpPr txBox="1">
            <a:spLocks/>
          </p:cNvSpPr>
          <p:nvPr/>
        </p:nvSpPr>
        <p:spPr bwMode="auto">
          <a:xfrm>
            <a:off x="1187624" y="2636912"/>
            <a:ext cx="7378700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dirty="0" smtClean="0"/>
              <a:t>&lt;</a:t>
            </a:r>
            <a:r>
              <a:rPr lang="pt-BR" dirty="0" err="1" smtClean="0"/>
              <a:t>span</a:t>
            </a:r>
            <a:r>
              <a:rPr lang="pt-BR" dirty="0" smtClean="0"/>
              <a:t> </a:t>
            </a:r>
            <a:r>
              <a:rPr lang="pt-BR" dirty="0" err="1" smtClean="0"/>
              <a:t>style</a:t>
            </a:r>
            <a:r>
              <a:rPr lang="pt-BR" dirty="0" smtClean="0"/>
              <a:t> =“</a:t>
            </a:r>
            <a:r>
              <a:rPr lang="pt-BR" dirty="0" err="1" smtClean="0"/>
              <a:t>none</a:t>
            </a:r>
            <a:r>
              <a:rPr lang="pt-BR" dirty="0" smtClean="0"/>
              <a:t>;"&gt;</a:t>
            </a:r>
          </a:p>
          <a:p>
            <a:r>
              <a:rPr lang="pt-BR" dirty="0" smtClean="0"/>
              <a:t>Sem efeitos &lt;/</a:t>
            </a:r>
            <a:r>
              <a:rPr lang="pt-BR" dirty="0" err="1" smtClean="0"/>
              <a:t>span</a:t>
            </a:r>
            <a:r>
              <a:rPr lang="pt-BR" dirty="0" smtClean="0"/>
              <a:t>&gt;</a:t>
            </a:r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411728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31640" y="3284984"/>
            <a:ext cx="7378700" cy="1143000"/>
          </a:xfrm>
        </p:spPr>
        <p:txBody>
          <a:bodyPr/>
          <a:lstStyle/>
          <a:p>
            <a:r>
              <a:rPr lang="pt-BR" sz="4000" dirty="0"/>
              <a:t>ALINHAMENTOS DE TEXTO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802299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r>
              <a:rPr lang="pt-BR" sz="3600" dirty="0" smtClean="0"/>
              <a:t>&lt;h2 </a:t>
            </a:r>
            <a:r>
              <a:rPr lang="pt-BR" sz="3600" dirty="0" err="1" smtClean="0"/>
              <a:t>style</a:t>
            </a:r>
            <a:r>
              <a:rPr lang="pt-BR" sz="3600" dirty="0" smtClean="0"/>
              <a:t>=“</a:t>
            </a:r>
            <a:r>
              <a:rPr lang="pt-BR" sz="3600" dirty="0" err="1" smtClean="0"/>
              <a:t>text-align:center</a:t>
            </a:r>
            <a:r>
              <a:rPr lang="pt-BR" sz="3600" dirty="0" smtClean="0"/>
              <a:t>”&gt; &lt;/h2&gt;</a:t>
            </a:r>
          </a:p>
          <a:p>
            <a:r>
              <a:rPr lang="pt-BR" sz="3600" dirty="0" smtClean="0"/>
              <a:t>&lt;p </a:t>
            </a:r>
            <a:r>
              <a:rPr lang="pt-BR" sz="3600" dirty="0"/>
              <a:t> </a:t>
            </a:r>
            <a:r>
              <a:rPr lang="pt-BR" sz="3600" dirty="0" err="1"/>
              <a:t>style</a:t>
            </a:r>
            <a:r>
              <a:rPr lang="pt-BR" sz="3600" dirty="0"/>
              <a:t>=“</a:t>
            </a:r>
            <a:r>
              <a:rPr lang="pt-BR" sz="3600" dirty="0" err="1"/>
              <a:t>text-align:center</a:t>
            </a:r>
            <a:r>
              <a:rPr lang="pt-BR" sz="3600" dirty="0" smtClean="0"/>
              <a:t>”&gt; &lt;/p&gt;</a:t>
            </a:r>
            <a:endParaRPr lang="pt-BR" sz="3600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000" dirty="0"/>
              <a:t>ALINHAMENTOS DE TEXTO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110772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r>
              <a:rPr lang="pt-BR" sz="3600" dirty="0" smtClean="0"/>
              <a:t>&lt;h2 </a:t>
            </a:r>
            <a:r>
              <a:rPr lang="pt-BR" sz="3600" dirty="0" err="1" smtClean="0"/>
              <a:t>style</a:t>
            </a:r>
            <a:r>
              <a:rPr lang="pt-BR" sz="3600" dirty="0" smtClean="0"/>
              <a:t>=“</a:t>
            </a:r>
            <a:r>
              <a:rPr lang="pt-BR" sz="3600" dirty="0" err="1" smtClean="0"/>
              <a:t>text-align:left</a:t>
            </a:r>
            <a:r>
              <a:rPr lang="pt-BR" sz="3600" dirty="0" smtClean="0"/>
              <a:t>;”&gt; &lt;/h2&gt;</a:t>
            </a:r>
          </a:p>
          <a:p>
            <a:endParaRPr lang="pt-BR" sz="3600" dirty="0"/>
          </a:p>
          <a:p>
            <a:r>
              <a:rPr lang="pt-BR" sz="3600" dirty="0"/>
              <a:t>&lt;h2 </a:t>
            </a:r>
            <a:r>
              <a:rPr lang="pt-BR" sz="3600" dirty="0" err="1"/>
              <a:t>style</a:t>
            </a:r>
            <a:r>
              <a:rPr lang="pt-BR" sz="3600" dirty="0"/>
              <a:t>=“</a:t>
            </a:r>
            <a:r>
              <a:rPr lang="pt-BR" sz="3600" dirty="0" err="1" smtClean="0"/>
              <a:t>text-align:right</a:t>
            </a:r>
            <a:r>
              <a:rPr lang="pt-BR" sz="3600" dirty="0" smtClean="0"/>
              <a:t>;”&gt; </a:t>
            </a:r>
            <a:r>
              <a:rPr lang="pt-BR" sz="3600" dirty="0"/>
              <a:t>&lt;/h2</a:t>
            </a:r>
            <a:r>
              <a:rPr lang="pt-BR" sz="3600" dirty="0" smtClean="0"/>
              <a:t>&gt;</a:t>
            </a:r>
          </a:p>
          <a:p>
            <a:endParaRPr lang="pt-BR" sz="3600" dirty="0"/>
          </a:p>
          <a:p>
            <a:r>
              <a:rPr lang="pt-BR" sz="3600" dirty="0" smtClean="0"/>
              <a:t>&lt;h2 </a:t>
            </a:r>
            <a:r>
              <a:rPr lang="pt-BR" sz="3600" dirty="0" err="1" smtClean="0"/>
              <a:t>style</a:t>
            </a:r>
            <a:r>
              <a:rPr lang="pt-BR" sz="3600" dirty="0" smtClean="0"/>
              <a:t>=“</a:t>
            </a:r>
            <a:r>
              <a:rPr lang="pt-BR" sz="3600" dirty="0" err="1" smtClean="0"/>
              <a:t>text-align:justify</a:t>
            </a:r>
            <a:r>
              <a:rPr lang="pt-BR" sz="3600" dirty="0" smtClean="0"/>
              <a:t>;”&gt;</a:t>
            </a:r>
            <a:endParaRPr lang="pt-BR" sz="3600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000" dirty="0"/>
              <a:t>ALINHAMENTOS DE TEXTO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596882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Identação</a:t>
            </a:r>
            <a:r>
              <a:rPr lang="pt-BR" dirty="0" smtClean="0"/>
              <a:t> dos </a:t>
            </a:r>
            <a:r>
              <a:rPr lang="pt-BR" dirty="0" err="1" smtClean="0"/>
              <a:t>paragrafos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09624" y="2214563"/>
            <a:ext cx="8334375" cy="1718493"/>
          </a:xfrm>
        </p:spPr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/>
              <a:t>&lt;p </a:t>
            </a:r>
            <a:r>
              <a:rPr lang="pt-BR" dirty="0" err="1"/>
              <a:t>style</a:t>
            </a:r>
            <a:r>
              <a:rPr lang="pt-BR" dirty="0"/>
              <a:t>=“</a:t>
            </a:r>
            <a:r>
              <a:rPr lang="pt-BR" dirty="0" err="1"/>
              <a:t>text-align</a:t>
            </a:r>
            <a:r>
              <a:rPr lang="pt-BR" dirty="0"/>
              <a:t>: </a:t>
            </a:r>
            <a:r>
              <a:rPr lang="pt-BR" dirty="0" err="1"/>
              <a:t>justify</a:t>
            </a:r>
            <a:r>
              <a:rPr lang="pt-BR" dirty="0"/>
              <a:t>; </a:t>
            </a:r>
            <a:r>
              <a:rPr lang="pt-BR" dirty="0" smtClean="0"/>
              <a:t>text-indent:50px</a:t>
            </a:r>
            <a:r>
              <a:rPr lang="pt-BR" dirty="0"/>
              <a:t>”&gt;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867437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Identação</a:t>
            </a:r>
            <a:r>
              <a:rPr lang="pt-BR" dirty="0" smtClean="0"/>
              <a:t> dos </a:t>
            </a:r>
            <a:r>
              <a:rPr lang="pt-BR" dirty="0" err="1" smtClean="0"/>
              <a:t>paragrafos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988840"/>
            <a:ext cx="8068586" cy="486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0559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Visualizando o paragrafo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2060848"/>
            <a:ext cx="8105775" cy="4438650"/>
          </a:xfrm>
          <a:prstGeom prst="rect">
            <a:avLst/>
          </a:prstGeom>
        </p:spPr>
      </p:pic>
      <p:cxnSp>
        <p:nvCxnSpPr>
          <p:cNvPr id="6" name="Conector de seta reta 5"/>
          <p:cNvCxnSpPr/>
          <p:nvPr/>
        </p:nvCxnSpPr>
        <p:spPr bwMode="auto">
          <a:xfrm flipH="1" flipV="1">
            <a:off x="1187624" y="3717032"/>
            <a:ext cx="5616624" cy="314096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9420792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PARAGRAFO ESTILIZADO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2348880"/>
            <a:ext cx="7134225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4528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15616" y="3789040"/>
            <a:ext cx="7378700" cy="1143000"/>
          </a:xfrm>
        </p:spPr>
        <p:txBody>
          <a:bodyPr/>
          <a:lstStyle/>
          <a:p>
            <a:r>
              <a:rPr lang="pt-BR" dirty="0" err="1" smtClean="0"/>
              <a:t>Tags</a:t>
            </a:r>
            <a:r>
              <a:rPr lang="pt-BR" dirty="0" smtClean="0"/>
              <a:t> &lt;sub&gt; e &lt;</a:t>
            </a:r>
            <a:r>
              <a:rPr lang="pt-BR" dirty="0" err="1" smtClean="0"/>
              <a:t>sup</a:t>
            </a:r>
            <a:r>
              <a:rPr lang="pt-BR" dirty="0" smtClean="0"/>
              <a:t>&gt;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039067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H</a:t>
            </a:r>
            <a:r>
              <a:rPr lang="pt-BR" dirty="0" smtClean="0"/>
              <a:t>&lt;sub</a:t>
            </a:r>
            <a:r>
              <a:rPr lang="pt-BR" dirty="0"/>
              <a:t>&gt; </a:t>
            </a:r>
            <a:r>
              <a:rPr lang="pt-BR" dirty="0" smtClean="0"/>
              <a:t>2 &lt;/sub&gt;O</a:t>
            </a:r>
          </a:p>
          <a:p>
            <a:endParaRPr lang="pt-BR" dirty="0"/>
          </a:p>
          <a:p>
            <a:pPr marL="0" indent="0">
              <a:buNone/>
            </a:pPr>
            <a:r>
              <a:rPr lang="pt-BR" dirty="0" smtClean="0"/>
              <a:t>&lt;</a:t>
            </a:r>
            <a:r>
              <a:rPr lang="pt-BR" dirty="0" err="1" smtClean="0"/>
              <a:t>br</a:t>
            </a:r>
            <a:r>
              <a:rPr lang="pt-BR" dirty="0" smtClean="0"/>
              <a:t>&gt;</a:t>
            </a:r>
            <a:r>
              <a:rPr lang="pt-BR" dirty="0"/>
              <a:t> &lt;</a:t>
            </a:r>
            <a:r>
              <a:rPr lang="pt-BR" dirty="0" err="1"/>
              <a:t>br</a:t>
            </a:r>
            <a:r>
              <a:rPr lang="pt-BR" dirty="0" smtClean="0"/>
              <a:t>&gt;</a:t>
            </a:r>
            <a:r>
              <a:rPr lang="pt-BR" dirty="0"/>
              <a:t> &lt;</a:t>
            </a:r>
            <a:r>
              <a:rPr lang="pt-BR" dirty="0" err="1"/>
              <a:t>br</a:t>
            </a:r>
            <a:r>
              <a:rPr lang="pt-BR" dirty="0"/>
              <a:t>&gt;</a:t>
            </a:r>
            <a:endParaRPr lang="pt-BR" dirty="0" smtClean="0"/>
          </a:p>
          <a:p>
            <a:r>
              <a:rPr lang="pt-BR" dirty="0" smtClean="0"/>
              <a:t>3&lt;</a:t>
            </a:r>
            <a:r>
              <a:rPr lang="pt-BR" dirty="0" err="1" smtClean="0"/>
              <a:t>sup</a:t>
            </a:r>
            <a:r>
              <a:rPr lang="pt-BR" dirty="0" smtClean="0"/>
              <a:t>&gt; x-2 </a:t>
            </a:r>
            <a:r>
              <a:rPr lang="pt-BR" dirty="0"/>
              <a:t>&lt;/sub</a:t>
            </a:r>
            <a:r>
              <a:rPr lang="pt-BR" dirty="0" smtClean="0"/>
              <a:t>&gt;=243</a:t>
            </a: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073071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PARAGRAFO ESTILIZADO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525" y="2132856"/>
            <a:ext cx="8105775" cy="443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8406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525" y="2708920"/>
            <a:ext cx="8105775" cy="3619500"/>
          </a:xfrm>
          <a:prstGeom prst="rect">
            <a:avLst/>
          </a:prstGeom>
        </p:spPr>
      </p:pic>
      <p:cxnSp>
        <p:nvCxnSpPr>
          <p:cNvPr id="6" name="Conector de seta reta 5"/>
          <p:cNvCxnSpPr/>
          <p:nvPr/>
        </p:nvCxnSpPr>
        <p:spPr bwMode="auto">
          <a:xfrm flipH="1">
            <a:off x="2051720" y="1556792"/>
            <a:ext cx="2808312" cy="43924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2223247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</a:t>
            </a:r>
            <a:r>
              <a:rPr lang="pt-BR" dirty="0" err="1" smtClean="0"/>
              <a:t>tag</a:t>
            </a:r>
            <a:r>
              <a:rPr lang="pt-BR" dirty="0" smtClean="0"/>
              <a:t> &lt;</a:t>
            </a:r>
            <a:r>
              <a:rPr lang="pt-BR" dirty="0" err="1" smtClean="0"/>
              <a:t>pre</a:t>
            </a:r>
            <a:r>
              <a:rPr lang="pt-BR" dirty="0" smtClean="0"/>
              <a:t>&gt;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476315"/>
            <a:ext cx="7344816" cy="5381685"/>
          </a:xfrm>
          <a:prstGeom prst="rect">
            <a:avLst/>
          </a:prstGeom>
          <a:solidFill>
            <a:srgbClr val="C00000"/>
          </a:solidFill>
        </p:spPr>
      </p:pic>
      <p:cxnSp>
        <p:nvCxnSpPr>
          <p:cNvPr id="7" name="Conector de seta reta 6"/>
          <p:cNvCxnSpPr/>
          <p:nvPr/>
        </p:nvCxnSpPr>
        <p:spPr bwMode="auto">
          <a:xfrm flipH="1" flipV="1">
            <a:off x="1082762" y="2451511"/>
            <a:ext cx="7953734" cy="29217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Conector de seta reta 8"/>
          <p:cNvCxnSpPr/>
          <p:nvPr/>
        </p:nvCxnSpPr>
        <p:spPr bwMode="auto">
          <a:xfrm flipH="1">
            <a:off x="1187624" y="5373216"/>
            <a:ext cx="795637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4788198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Visualizando a </a:t>
            </a:r>
            <a:r>
              <a:rPr lang="pt-BR" dirty="0" err="1" smtClean="0"/>
              <a:t>tag</a:t>
            </a:r>
            <a:r>
              <a:rPr lang="pt-BR" dirty="0" smtClean="0"/>
              <a:t> &lt;</a:t>
            </a:r>
            <a:r>
              <a:rPr lang="pt-BR" dirty="0" err="1" smtClean="0"/>
              <a:t>pre</a:t>
            </a:r>
            <a:r>
              <a:rPr lang="pt-BR" dirty="0" smtClean="0"/>
              <a:t>&gt;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969" y="1739948"/>
            <a:ext cx="8537031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8440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</a:t>
            </a:r>
            <a:r>
              <a:rPr lang="pt-BR" dirty="0" err="1" smtClean="0"/>
              <a:t>tags</a:t>
            </a:r>
            <a:r>
              <a:rPr lang="pt-BR" dirty="0" smtClean="0"/>
              <a:t> &lt;</a:t>
            </a:r>
            <a:r>
              <a:rPr lang="pt-BR" dirty="0" err="1" smtClean="0"/>
              <a:t>code</a:t>
            </a:r>
            <a:r>
              <a:rPr lang="pt-BR" dirty="0" smtClean="0"/>
              <a:t>&gt;</a:t>
            </a:r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88840"/>
            <a:ext cx="8910421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240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&lt;</a:t>
            </a:r>
            <a:r>
              <a:rPr lang="pt-BR" dirty="0" err="1"/>
              <a:t>span</a:t>
            </a:r>
            <a:r>
              <a:rPr lang="pt-BR" dirty="0"/>
              <a:t> </a:t>
            </a:r>
            <a:r>
              <a:rPr lang="pt-BR" dirty="0" err="1"/>
              <a:t>style</a:t>
            </a:r>
            <a:r>
              <a:rPr lang="pt-BR" dirty="0"/>
              <a:t> ="</a:t>
            </a:r>
            <a:r>
              <a:rPr lang="pt-BR" dirty="0" err="1"/>
              <a:t>text-decoration</a:t>
            </a:r>
            <a:r>
              <a:rPr lang="pt-BR" dirty="0"/>
              <a:t>: </a:t>
            </a:r>
            <a:r>
              <a:rPr lang="pt-BR" dirty="0" err="1"/>
              <a:t>overline</a:t>
            </a:r>
            <a:r>
              <a:rPr lang="pt-BR" dirty="0" smtClean="0"/>
              <a:t>;"&gt;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   LINHA SOBRE O TEXTE. 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&lt;/</a:t>
            </a:r>
            <a:r>
              <a:rPr lang="pt-BR" dirty="0" err="1" smtClean="0"/>
              <a:t>span</a:t>
            </a:r>
            <a:r>
              <a:rPr lang="pt-BR" dirty="0" smtClean="0"/>
              <a:t>&gt;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698986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899592" y="2276872"/>
            <a:ext cx="7200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dirty="0" smtClean="0"/>
              <a:t> 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	&lt;</a:t>
            </a:r>
            <a:r>
              <a:rPr lang="pt-BR" dirty="0" err="1"/>
              <a:t>head</a:t>
            </a:r>
            <a:r>
              <a:rPr lang="pt-BR" dirty="0"/>
              <a:t>&gt;</a:t>
            </a:r>
          </a:p>
          <a:p>
            <a:pPr marL="0" indent="0">
              <a:buNone/>
            </a:pPr>
            <a:r>
              <a:rPr lang="pt-BR" dirty="0"/>
              <a:t>                   &lt;meta </a:t>
            </a:r>
            <a:r>
              <a:rPr lang="pt-BR" dirty="0" err="1"/>
              <a:t>charset</a:t>
            </a:r>
            <a:r>
              <a:rPr lang="pt-BR" dirty="0"/>
              <a:t> = “utf-8</a:t>
            </a:r>
            <a:r>
              <a:rPr lang="pt-BR" dirty="0" smtClean="0"/>
              <a:t>”&gt;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                &lt;</a:t>
            </a:r>
            <a:r>
              <a:rPr lang="pt-BR" dirty="0" err="1" smtClean="0"/>
              <a:t>style</a:t>
            </a:r>
            <a:r>
              <a:rPr lang="pt-BR" dirty="0" smtClean="0"/>
              <a:t>&gt;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smtClean="0"/>
              <a:t>		h1{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                                             </a:t>
            </a:r>
            <a:r>
              <a:rPr lang="pt-BR" dirty="0" err="1" smtClean="0"/>
              <a:t>font-family:arial</a:t>
            </a:r>
            <a:r>
              <a:rPr lang="pt-BR" dirty="0" smtClean="0"/>
              <a:t>;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                                             </a:t>
            </a:r>
            <a:r>
              <a:rPr lang="pt-BR" dirty="0" err="1" smtClean="0"/>
              <a:t>font-size</a:t>
            </a:r>
            <a:r>
              <a:rPr lang="pt-BR" dirty="0" smtClean="0"/>
              <a:t>: 30 </a:t>
            </a:r>
            <a:r>
              <a:rPr lang="pt-BR" dirty="0" err="1" smtClean="0"/>
              <a:t>pt</a:t>
            </a:r>
            <a:r>
              <a:rPr lang="pt-BR" dirty="0" smtClean="0"/>
              <a:t>;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                                              color: blue;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                                      }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                &lt;/</a:t>
            </a:r>
            <a:r>
              <a:rPr lang="pt-BR" dirty="0" err="1" smtClean="0"/>
              <a:t>style</a:t>
            </a:r>
            <a:r>
              <a:rPr lang="pt-BR" dirty="0" smtClean="0"/>
              <a:t>&gt;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         &lt;/</a:t>
            </a:r>
            <a:r>
              <a:rPr lang="pt-BR" dirty="0" err="1"/>
              <a:t>head</a:t>
            </a:r>
            <a:r>
              <a:rPr lang="pt-BR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576158242"/>
      </p:ext>
    </p:extLst>
  </p:cSld>
  <p:clrMapOvr>
    <a:masterClrMapping/>
  </p:clrMapOvr>
</p:sld>
</file>

<file path=ppt/theme/theme1.xml><?xml version="1.0" encoding="utf-8"?>
<a:theme xmlns:a="http://schemas.openxmlformats.org/drawingml/2006/main" name="Lateral estreita">
  <a:themeElements>
    <a:clrScheme name="Lateral estreita 2">
      <a:dk1>
        <a:srgbClr val="003366"/>
      </a:dk1>
      <a:lt1>
        <a:srgbClr val="FFFFFF"/>
      </a:lt1>
      <a:dk2>
        <a:srgbClr val="003366"/>
      </a:dk2>
      <a:lt2>
        <a:srgbClr val="E3E2C7"/>
      </a:lt2>
      <a:accent1>
        <a:srgbClr val="CCCC99"/>
      </a:accent1>
      <a:accent2>
        <a:srgbClr val="003366"/>
      </a:accent2>
      <a:accent3>
        <a:srgbClr val="FFFFFF"/>
      </a:accent3>
      <a:accent4>
        <a:srgbClr val="002A56"/>
      </a:accent4>
      <a:accent5>
        <a:srgbClr val="E2E2CA"/>
      </a:accent5>
      <a:accent6>
        <a:srgbClr val="002D5C"/>
      </a:accent6>
      <a:hlink>
        <a:srgbClr val="003366"/>
      </a:hlink>
      <a:folHlink>
        <a:srgbClr val="800000"/>
      </a:folHlink>
    </a:clrScheme>
    <a:fontScheme name="Lateral estreit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alt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alt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Lateral estreita 1">
        <a:dk1>
          <a:srgbClr val="008080"/>
        </a:dk1>
        <a:lt1>
          <a:srgbClr val="FFFFCC"/>
        </a:lt1>
        <a:dk2>
          <a:srgbClr val="009999"/>
        </a:dk2>
        <a:lt2>
          <a:srgbClr val="FFFF99"/>
        </a:lt2>
        <a:accent1>
          <a:srgbClr val="336699"/>
        </a:accent1>
        <a:accent2>
          <a:srgbClr val="FFFF99"/>
        </a:accent2>
        <a:accent3>
          <a:srgbClr val="AACACA"/>
        </a:accent3>
        <a:accent4>
          <a:srgbClr val="DADAAE"/>
        </a:accent4>
        <a:accent5>
          <a:srgbClr val="ADB8CA"/>
        </a:accent5>
        <a:accent6>
          <a:srgbClr val="E7E78A"/>
        </a:accent6>
        <a:hlink>
          <a:srgbClr val="FFFFCC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teral estreita 2">
        <a:dk1>
          <a:srgbClr val="003366"/>
        </a:dk1>
        <a:lt1>
          <a:srgbClr val="FFFFFF"/>
        </a:lt1>
        <a:dk2>
          <a:srgbClr val="003366"/>
        </a:dk2>
        <a:lt2>
          <a:srgbClr val="E3E2C7"/>
        </a:lt2>
        <a:accent1>
          <a:srgbClr val="CCCC99"/>
        </a:accent1>
        <a:accent2>
          <a:srgbClr val="003366"/>
        </a:accent2>
        <a:accent3>
          <a:srgbClr val="FFFFFF"/>
        </a:accent3>
        <a:accent4>
          <a:srgbClr val="002A56"/>
        </a:accent4>
        <a:accent5>
          <a:srgbClr val="E2E2CA"/>
        </a:accent5>
        <a:accent6>
          <a:srgbClr val="002D5C"/>
        </a:accent6>
        <a:hlink>
          <a:srgbClr val="003366"/>
        </a:hlink>
        <a:folHlink>
          <a:srgbClr val="8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teral estreita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DDDDDD"/>
        </a:accent1>
        <a:accent2>
          <a:srgbClr val="333333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2D2D2D"/>
        </a:accent6>
        <a:hlink>
          <a:srgbClr val="80808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teral estreita 4">
        <a:dk1>
          <a:srgbClr val="5F5F5F"/>
        </a:dk1>
        <a:lt1>
          <a:srgbClr val="FFFFFF"/>
        </a:lt1>
        <a:dk2>
          <a:srgbClr val="003366"/>
        </a:dk2>
        <a:lt2>
          <a:srgbClr val="FFFFFF"/>
        </a:lt2>
        <a:accent1>
          <a:srgbClr val="7E003F"/>
        </a:accent1>
        <a:accent2>
          <a:srgbClr val="DDDDDD"/>
        </a:accent2>
        <a:accent3>
          <a:srgbClr val="AAADB8"/>
        </a:accent3>
        <a:accent4>
          <a:srgbClr val="DADADA"/>
        </a:accent4>
        <a:accent5>
          <a:srgbClr val="C0AAAF"/>
        </a:accent5>
        <a:accent6>
          <a:srgbClr val="C8C8C8"/>
        </a:accent6>
        <a:hlink>
          <a:srgbClr val="969696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istemas Integrados de Gestão Empresarial [Modo de Compatibilidade]" id="{7985080B-4D13-46C0-8E60-69AD99589D60}" vid="{54ED6130-6292-4A41-A637-125B3B3271D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Sistemas Integrados de Gestão Empresarial</Template>
  <TotalTime>1288</TotalTime>
  <Words>326</Words>
  <Application>Microsoft Office PowerPoint</Application>
  <PresentationFormat>Apresentação na tela (4:3)</PresentationFormat>
  <Paragraphs>77</Paragraphs>
  <Slides>32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32</vt:i4>
      </vt:variant>
    </vt:vector>
  </HeadingPairs>
  <TitlesOfParts>
    <vt:vector size="36" baseType="lpstr">
      <vt:lpstr>Arial</vt:lpstr>
      <vt:lpstr>Times New Roman</vt:lpstr>
      <vt:lpstr>Wingdings</vt:lpstr>
      <vt:lpstr>Lateral estreita</vt:lpstr>
      <vt:lpstr>Apresentação do PowerPoint</vt:lpstr>
      <vt:lpstr>Atividade da aula passada</vt:lpstr>
      <vt:lpstr>Atividade da aula passada</vt:lpstr>
      <vt:lpstr>&lt;b&gt; NEGRITO&lt;/b&gt;</vt:lpstr>
      <vt:lpstr>&lt;i&gt; italico&lt;/i&gt; &lt;em&gt; Enfase em itálico&lt;/b&gt;</vt:lpstr>
      <vt:lpstr>Exemplo – &lt;i&gt; &lt;em&gt;</vt:lpstr>
      <vt:lpstr>Visualizando no site</vt:lpstr>
      <vt:lpstr>Apresentação do PowerPoint</vt:lpstr>
      <vt:lpstr>E o sublinhado &lt;u&gt; &lt;/u&gt;</vt:lpstr>
      <vt:lpstr>&lt;Style = “text-decoration: underline”&gt;</vt:lpstr>
      <vt:lpstr>Apresentação do PowerPoint</vt:lpstr>
      <vt:lpstr>&lt;Style = “text-decoration: overline”&gt;</vt:lpstr>
      <vt:lpstr>Exemplo: Barra sobre o texto</vt:lpstr>
      <vt:lpstr>&lt;span style ="text-decoration: line-through;"&gt;</vt:lpstr>
      <vt:lpstr>&lt;span style ="text-decoration: line-through;"&gt;</vt:lpstr>
      <vt:lpstr>Apresentação do PowerPoint</vt:lpstr>
      <vt:lpstr>ALINHAMENTOS DE TEXTO </vt:lpstr>
      <vt:lpstr>ALINHAMENTOS DE TEXTO </vt:lpstr>
      <vt:lpstr>ALINHAMENTOS DE TEXTO </vt:lpstr>
      <vt:lpstr>Identação dos paragrafos</vt:lpstr>
      <vt:lpstr>Identação dos paragrafos</vt:lpstr>
      <vt:lpstr>Visualizando o paragrafo</vt:lpstr>
      <vt:lpstr>PARAGRAFO ESTILIZADO</vt:lpstr>
      <vt:lpstr>Tags &lt;sub&gt; e &lt;sup&gt; </vt:lpstr>
      <vt:lpstr>Apresentação do PowerPoint</vt:lpstr>
      <vt:lpstr>PARAGRAFO ESTILIZADO</vt:lpstr>
      <vt:lpstr>Apresentação do PowerPoint</vt:lpstr>
      <vt:lpstr>A tag &lt;pre&gt;</vt:lpstr>
      <vt:lpstr>Visualizando a tag &lt;pre&gt;</vt:lpstr>
      <vt:lpstr>A tags &lt;code&gt;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Oxnar</dc:creator>
  <cp:lastModifiedBy>ProfAndre</cp:lastModifiedBy>
  <cp:revision>61</cp:revision>
  <dcterms:created xsi:type="dcterms:W3CDTF">2015-12-06T23:53:47Z</dcterms:created>
  <dcterms:modified xsi:type="dcterms:W3CDTF">2016-09-12T19:57:26Z</dcterms:modified>
</cp:coreProperties>
</file>