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6" r:id="rId2"/>
    <p:sldId id="327" r:id="rId3"/>
    <p:sldId id="320" r:id="rId4"/>
    <p:sldId id="328" r:id="rId5"/>
    <p:sldId id="329" r:id="rId6"/>
    <p:sldId id="331" r:id="rId7"/>
    <p:sldId id="332" r:id="rId8"/>
    <p:sldId id="333" r:id="rId9"/>
    <p:sldId id="334" r:id="rId10"/>
    <p:sldId id="335" r:id="rId11"/>
    <p:sldId id="336" r:id="rId12"/>
    <p:sldId id="337" r:id="rId13"/>
    <p:sldId id="338" r:id="rId14"/>
    <p:sldId id="339" r:id="rId15"/>
    <p:sldId id="340" r:id="rId16"/>
    <p:sldId id="341" r:id="rId17"/>
    <p:sldId id="342" r:id="rId18"/>
    <p:sldId id="343" r:id="rId19"/>
    <p:sldId id="344" r:id="rId20"/>
    <p:sldId id="345" r:id="rId21"/>
    <p:sldId id="347" r:id="rId22"/>
    <p:sldId id="348" r:id="rId23"/>
    <p:sldId id="349" r:id="rId24"/>
    <p:sldId id="350" r:id="rId25"/>
    <p:sldId id="351" r:id="rId26"/>
    <p:sldId id="352" r:id="rId27"/>
    <p:sldId id="355" r:id="rId28"/>
    <p:sldId id="356" r:id="rId29"/>
    <p:sldId id="358" r:id="rId30"/>
    <p:sldId id="359" r:id="rId31"/>
    <p:sldId id="346" r:id="rId32"/>
    <p:sldId id="353" r:id="rId33"/>
    <p:sldId id="361" r:id="rId34"/>
    <p:sldId id="362" r:id="rId35"/>
    <p:sldId id="364" r:id="rId36"/>
    <p:sldId id="363" r:id="rId37"/>
    <p:sldId id="365" r:id="rId38"/>
    <p:sldId id="357" r:id="rId39"/>
    <p:sldId id="366" r:id="rId40"/>
    <p:sldId id="354" r:id="rId41"/>
    <p:sldId id="360" r:id="rId42"/>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0" d="100"/>
          <a:sy n="60" d="100"/>
        </p:scale>
        <p:origin x="42" y="29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A9A7996-5198-4FA8-85F6-A7FC473C5CAB}"/>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7BFBBFBC-37D3-4431-A0FB-EBF475086F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1A7EAF5C-D747-4BED-A3E6-0DE637615D74}"/>
              </a:ext>
            </a:extLst>
          </p:cNvPr>
          <p:cNvSpPr>
            <a:spLocks noGrp="1"/>
          </p:cNvSpPr>
          <p:nvPr>
            <p:ph type="dt" sz="half" idx="10"/>
          </p:nvPr>
        </p:nvSpPr>
        <p:spPr/>
        <p:txBody>
          <a:bodyPr/>
          <a:lstStyle/>
          <a:p>
            <a:fld id="{C482313A-060A-4E33-B227-224D594D8E0F}" type="datetimeFigureOut">
              <a:rPr lang="pt-BR" smtClean="0"/>
              <a:t>07/05/2018</a:t>
            </a:fld>
            <a:endParaRPr lang="pt-BR"/>
          </a:p>
        </p:txBody>
      </p:sp>
      <p:sp>
        <p:nvSpPr>
          <p:cNvPr id="5" name="Espaço Reservado para Rodapé 4">
            <a:extLst>
              <a:ext uri="{FF2B5EF4-FFF2-40B4-BE49-F238E27FC236}">
                <a16:creationId xmlns:a16="http://schemas.microsoft.com/office/drawing/2014/main" id="{01C7C4E8-199C-49E9-9558-680EEFA0CAF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9D2A4A6-F35C-4931-8538-02E6B3EF74FE}"/>
              </a:ext>
            </a:extLst>
          </p:cNvPr>
          <p:cNvSpPr>
            <a:spLocks noGrp="1"/>
          </p:cNvSpPr>
          <p:nvPr>
            <p:ph type="sldNum" sz="quarter" idx="12"/>
          </p:nvPr>
        </p:nvSpPr>
        <p:spPr/>
        <p:txBody>
          <a:bodyPr/>
          <a:lstStyle/>
          <a:p>
            <a:fld id="{0680ECA3-5028-4EB6-8763-3A07B5D8198F}" type="slidenum">
              <a:rPr lang="pt-BR" smtClean="0"/>
              <a:t>‹nº›</a:t>
            </a:fld>
            <a:endParaRPr lang="pt-BR"/>
          </a:p>
        </p:txBody>
      </p:sp>
    </p:spTree>
    <p:extLst>
      <p:ext uri="{BB962C8B-B14F-4D97-AF65-F5344CB8AC3E}">
        <p14:creationId xmlns:p14="http://schemas.microsoft.com/office/powerpoint/2010/main" val="2581914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pic>
        <p:nvPicPr>
          <p:cNvPr id="7" name="Picture 6" descr="JavaDuke_Classic_full.bmp">
            <a:extLst>
              <a:ext uri="{FF2B5EF4-FFF2-40B4-BE49-F238E27FC236}">
                <a16:creationId xmlns:a16="http://schemas.microsoft.com/office/drawing/2014/main" id="{FF528009-FB24-4CDB-956C-680CA0E4F90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275201" y="0"/>
            <a:ext cx="916799" cy="865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ítulo 1">
            <a:extLst>
              <a:ext uri="{FF2B5EF4-FFF2-40B4-BE49-F238E27FC236}">
                <a16:creationId xmlns:a16="http://schemas.microsoft.com/office/drawing/2014/main" id="{F78636FD-68C9-4F59-920A-86C70091D28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DF03C8D-A7D9-4443-8154-923AC9542E78}"/>
              </a:ext>
            </a:extLst>
          </p:cNvPr>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270EF11-5DF0-4B4D-8836-65739EBF57D0}"/>
              </a:ext>
            </a:extLst>
          </p:cNvPr>
          <p:cNvSpPr>
            <a:spLocks noGrp="1"/>
          </p:cNvSpPr>
          <p:nvPr>
            <p:ph type="dt" sz="half" idx="10"/>
          </p:nvPr>
        </p:nvSpPr>
        <p:spPr/>
        <p:txBody>
          <a:bodyPr/>
          <a:lstStyle/>
          <a:p>
            <a:fld id="{C482313A-060A-4E33-B227-224D594D8E0F}" type="datetimeFigureOut">
              <a:rPr lang="pt-BR" smtClean="0"/>
              <a:t>07/05/2018</a:t>
            </a:fld>
            <a:endParaRPr lang="pt-BR"/>
          </a:p>
        </p:txBody>
      </p:sp>
      <p:sp>
        <p:nvSpPr>
          <p:cNvPr id="5" name="Espaço Reservado para Rodapé 4">
            <a:extLst>
              <a:ext uri="{FF2B5EF4-FFF2-40B4-BE49-F238E27FC236}">
                <a16:creationId xmlns:a16="http://schemas.microsoft.com/office/drawing/2014/main" id="{8CE4BBB7-6CD1-4E08-959D-3E0C87374FD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AAFC9DF-EAD8-4566-A13D-7B5BE17F911A}"/>
              </a:ext>
            </a:extLst>
          </p:cNvPr>
          <p:cNvSpPr>
            <a:spLocks noGrp="1"/>
          </p:cNvSpPr>
          <p:nvPr>
            <p:ph type="sldNum" sz="quarter" idx="12"/>
          </p:nvPr>
        </p:nvSpPr>
        <p:spPr/>
        <p:txBody>
          <a:bodyPr/>
          <a:lstStyle/>
          <a:p>
            <a:fld id="{0680ECA3-5028-4EB6-8763-3A07B5D8198F}" type="slidenum">
              <a:rPr lang="pt-BR" smtClean="0"/>
              <a:t>‹nº›</a:t>
            </a:fld>
            <a:endParaRPr lang="pt-BR"/>
          </a:p>
        </p:txBody>
      </p:sp>
      <p:pic>
        <p:nvPicPr>
          <p:cNvPr id="8" name="Imagem 7">
            <a:extLst>
              <a:ext uri="{FF2B5EF4-FFF2-40B4-BE49-F238E27FC236}">
                <a16:creationId xmlns:a16="http://schemas.microsoft.com/office/drawing/2014/main" id="{6CC0219F-22A8-41A5-9899-1CBA7490390D}"/>
              </a:ext>
            </a:extLst>
          </p:cNvPr>
          <p:cNvPicPr>
            <a:picLocks noChangeAspect="1"/>
          </p:cNvPicPr>
          <p:nvPr userDrawn="1"/>
        </p:nvPicPr>
        <p:blipFill>
          <a:blip r:embed="rId3"/>
          <a:stretch>
            <a:fillRect/>
          </a:stretch>
        </p:blipFill>
        <p:spPr>
          <a:xfrm>
            <a:off x="11168270" y="48481"/>
            <a:ext cx="1002628" cy="927765"/>
          </a:xfrm>
          <a:prstGeom prst="rect">
            <a:avLst/>
          </a:prstGeom>
        </p:spPr>
      </p:pic>
    </p:spTree>
    <p:extLst>
      <p:ext uri="{BB962C8B-B14F-4D97-AF65-F5344CB8AC3E}">
        <p14:creationId xmlns:p14="http://schemas.microsoft.com/office/powerpoint/2010/main" val="3818229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62A474-82CE-46E3-8992-23E49CEA599A}"/>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187EEB11-978E-421F-9050-8D15914832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a:extLst>
              <a:ext uri="{FF2B5EF4-FFF2-40B4-BE49-F238E27FC236}">
                <a16:creationId xmlns:a16="http://schemas.microsoft.com/office/drawing/2014/main" id="{2B6760E6-8EB9-4FAF-9870-0651432FA932}"/>
              </a:ext>
            </a:extLst>
          </p:cNvPr>
          <p:cNvSpPr>
            <a:spLocks noGrp="1"/>
          </p:cNvSpPr>
          <p:nvPr>
            <p:ph type="dt" sz="half" idx="10"/>
          </p:nvPr>
        </p:nvSpPr>
        <p:spPr/>
        <p:txBody>
          <a:bodyPr/>
          <a:lstStyle/>
          <a:p>
            <a:fld id="{C482313A-060A-4E33-B227-224D594D8E0F}" type="datetimeFigureOut">
              <a:rPr lang="pt-BR" smtClean="0"/>
              <a:t>07/05/2018</a:t>
            </a:fld>
            <a:endParaRPr lang="pt-BR"/>
          </a:p>
        </p:txBody>
      </p:sp>
      <p:sp>
        <p:nvSpPr>
          <p:cNvPr id="5" name="Espaço Reservado para Rodapé 4">
            <a:extLst>
              <a:ext uri="{FF2B5EF4-FFF2-40B4-BE49-F238E27FC236}">
                <a16:creationId xmlns:a16="http://schemas.microsoft.com/office/drawing/2014/main" id="{4603A3EA-6A45-4DC3-BA1C-BD0D6C45597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B85F751-E7E3-43D7-8762-470E1EC39902}"/>
              </a:ext>
            </a:extLst>
          </p:cNvPr>
          <p:cNvSpPr>
            <a:spLocks noGrp="1"/>
          </p:cNvSpPr>
          <p:nvPr>
            <p:ph type="sldNum" sz="quarter" idx="12"/>
          </p:nvPr>
        </p:nvSpPr>
        <p:spPr/>
        <p:txBody>
          <a:bodyPr/>
          <a:lstStyle/>
          <a:p>
            <a:fld id="{0680ECA3-5028-4EB6-8763-3A07B5D8198F}" type="slidenum">
              <a:rPr lang="pt-BR" smtClean="0"/>
              <a:t>‹nº›</a:t>
            </a:fld>
            <a:endParaRPr lang="pt-BR"/>
          </a:p>
        </p:txBody>
      </p:sp>
      <p:pic>
        <p:nvPicPr>
          <p:cNvPr id="7" name="Imagem 6">
            <a:extLst>
              <a:ext uri="{FF2B5EF4-FFF2-40B4-BE49-F238E27FC236}">
                <a16:creationId xmlns:a16="http://schemas.microsoft.com/office/drawing/2014/main" id="{8FBFFCBD-EE32-4B77-8531-192C2307EBAE}"/>
              </a:ext>
            </a:extLst>
          </p:cNvPr>
          <p:cNvPicPr>
            <a:picLocks noChangeAspect="1"/>
          </p:cNvPicPr>
          <p:nvPr userDrawn="1"/>
        </p:nvPicPr>
        <p:blipFill>
          <a:blip r:embed="rId2"/>
          <a:stretch>
            <a:fillRect/>
          </a:stretch>
        </p:blipFill>
        <p:spPr>
          <a:xfrm>
            <a:off x="11168270" y="48481"/>
            <a:ext cx="1002628" cy="927765"/>
          </a:xfrm>
          <a:prstGeom prst="rect">
            <a:avLst/>
          </a:prstGeom>
        </p:spPr>
      </p:pic>
    </p:spTree>
    <p:extLst>
      <p:ext uri="{BB962C8B-B14F-4D97-AF65-F5344CB8AC3E}">
        <p14:creationId xmlns:p14="http://schemas.microsoft.com/office/powerpoint/2010/main" val="3416366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4AA7AC-9889-441A-84FC-A6424AE863C8}"/>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B00E1DCA-CC17-46E4-8110-90555BB84B52}"/>
              </a:ext>
            </a:extLst>
          </p:cNvPr>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D0D6B836-72E2-4DA0-8B5A-36C93E87525F}"/>
              </a:ext>
            </a:extLst>
          </p:cNvPr>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C5C7BA9B-DE05-4601-ACAF-BB71B10F2A18}"/>
              </a:ext>
            </a:extLst>
          </p:cNvPr>
          <p:cNvSpPr>
            <a:spLocks noGrp="1"/>
          </p:cNvSpPr>
          <p:nvPr>
            <p:ph type="dt" sz="half" idx="10"/>
          </p:nvPr>
        </p:nvSpPr>
        <p:spPr/>
        <p:txBody>
          <a:bodyPr/>
          <a:lstStyle/>
          <a:p>
            <a:fld id="{C482313A-060A-4E33-B227-224D594D8E0F}" type="datetimeFigureOut">
              <a:rPr lang="pt-BR" smtClean="0"/>
              <a:t>07/05/2018</a:t>
            </a:fld>
            <a:endParaRPr lang="pt-BR"/>
          </a:p>
        </p:txBody>
      </p:sp>
      <p:sp>
        <p:nvSpPr>
          <p:cNvPr id="6" name="Espaço Reservado para Rodapé 5">
            <a:extLst>
              <a:ext uri="{FF2B5EF4-FFF2-40B4-BE49-F238E27FC236}">
                <a16:creationId xmlns:a16="http://schemas.microsoft.com/office/drawing/2014/main" id="{0BA13C7F-2312-4D72-B35C-DE6979109DE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DCC88C9-E636-43BE-9282-593634406380}"/>
              </a:ext>
            </a:extLst>
          </p:cNvPr>
          <p:cNvSpPr>
            <a:spLocks noGrp="1"/>
          </p:cNvSpPr>
          <p:nvPr>
            <p:ph type="sldNum" sz="quarter" idx="12"/>
          </p:nvPr>
        </p:nvSpPr>
        <p:spPr/>
        <p:txBody>
          <a:bodyPr/>
          <a:lstStyle/>
          <a:p>
            <a:fld id="{0680ECA3-5028-4EB6-8763-3A07B5D8198F}" type="slidenum">
              <a:rPr lang="pt-BR" smtClean="0"/>
              <a:t>‹nº›</a:t>
            </a:fld>
            <a:endParaRPr lang="pt-BR"/>
          </a:p>
        </p:txBody>
      </p:sp>
      <p:pic>
        <p:nvPicPr>
          <p:cNvPr id="8" name="Imagem 7">
            <a:extLst>
              <a:ext uri="{FF2B5EF4-FFF2-40B4-BE49-F238E27FC236}">
                <a16:creationId xmlns:a16="http://schemas.microsoft.com/office/drawing/2014/main" id="{993BDC89-493B-418F-A534-3E4147F9DB16}"/>
              </a:ext>
            </a:extLst>
          </p:cNvPr>
          <p:cNvPicPr>
            <a:picLocks noChangeAspect="1"/>
          </p:cNvPicPr>
          <p:nvPr userDrawn="1"/>
        </p:nvPicPr>
        <p:blipFill>
          <a:blip r:embed="rId2"/>
          <a:stretch>
            <a:fillRect/>
          </a:stretch>
        </p:blipFill>
        <p:spPr>
          <a:xfrm>
            <a:off x="11168270" y="48481"/>
            <a:ext cx="1002628" cy="927765"/>
          </a:xfrm>
          <a:prstGeom prst="rect">
            <a:avLst/>
          </a:prstGeom>
        </p:spPr>
      </p:pic>
    </p:spTree>
    <p:extLst>
      <p:ext uri="{BB962C8B-B14F-4D97-AF65-F5344CB8AC3E}">
        <p14:creationId xmlns:p14="http://schemas.microsoft.com/office/powerpoint/2010/main" val="5362396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B4997D-F472-48EC-95B9-BEE6B82DF09E}"/>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9D0B288A-5848-456E-9AC8-EFF15B2426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a:extLst>
              <a:ext uri="{FF2B5EF4-FFF2-40B4-BE49-F238E27FC236}">
                <a16:creationId xmlns:a16="http://schemas.microsoft.com/office/drawing/2014/main" id="{66FB39DA-687C-4DCC-9159-B32A2C1B110C}"/>
              </a:ext>
            </a:extLst>
          </p:cNvPr>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972E16F6-8476-4F8B-ACF2-819EBDB7E7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a:extLst>
              <a:ext uri="{FF2B5EF4-FFF2-40B4-BE49-F238E27FC236}">
                <a16:creationId xmlns:a16="http://schemas.microsoft.com/office/drawing/2014/main" id="{AA94B378-E5F3-46BF-9FC2-460104A805B2}"/>
              </a:ext>
            </a:extLst>
          </p:cNvPr>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4D549345-2CEB-44F9-BDE6-0BA8ECA1F870}"/>
              </a:ext>
            </a:extLst>
          </p:cNvPr>
          <p:cNvSpPr>
            <a:spLocks noGrp="1"/>
          </p:cNvSpPr>
          <p:nvPr>
            <p:ph type="dt" sz="half" idx="10"/>
          </p:nvPr>
        </p:nvSpPr>
        <p:spPr/>
        <p:txBody>
          <a:bodyPr/>
          <a:lstStyle/>
          <a:p>
            <a:fld id="{C482313A-060A-4E33-B227-224D594D8E0F}" type="datetimeFigureOut">
              <a:rPr lang="pt-BR" smtClean="0"/>
              <a:t>07/05/2018</a:t>
            </a:fld>
            <a:endParaRPr lang="pt-BR"/>
          </a:p>
        </p:txBody>
      </p:sp>
      <p:sp>
        <p:nvSpPr>
          <p:cNvPr id="8" name="Espaço Reservado para Rodapé 7">
            <a:extLst>
              <a:ext uri="{FF2B5EF4-FFF2-40B4-BE49-F238E27FC236}">
                <a16:creationId xmlns:a16="http://schemas.microsoft.com/office/drawing/2014/main" id="{D8C5ABA5-DAB3-4955-B53C-92E80AA2CE46}"/>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FAAC363B-0ABE-424C-9A2B-034AFA7E9E2B}"/>
              </a:ext>
            </a:extLst>
          </p:cNvPr>
          <p:cNvSpPr>
            <a:spLocks noGrp="1"/>
          </p:cNvSpPr>
          <p:nvPr>
            <p:ph type="sldNum" sz="quarter" idx="12"/>
          </p:nvPr>
        </p:nvSpPr>
        <p:spPr/>
        <p:txBody>
          <a:bodyPr/>
          <a:lstStyle/>
          <a:p>
            <a:fld id="{0680ECA3-5028-4EB6-8763-3A07B5D8198F}" type="slidenum">
              <a:rPr lang="pt-BR" smtClean="0"/>
              <a:t>‹nº›</a:t>
            </a:fld>
            <a:endParaRPr lang="pt-BR"/>
          </a:p>
        </p:txBody>
      </p:sp>
    </p:spTree>
    <p:extLst>
      <p:ext uri="{BB962C8B-B14F-4D97-AF65-F5344CB8AC3E}">
        <p14:creationId xmlns:p14="http://schemas.microsoft.com/office/powerpoint/2010/main" val="1304252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FA6F84-126B-45D2-B60D-49461DCCEDE3}"/>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DA1643AA-19A6-4C99-9EC2-1DC202469A63}"/>
              </a:ext>
            </a:extLst>
          </p:cNvPr>
          <p:cNvSpPr>
            <a:spLocks noGrp="1"/>
          </p:cNvSpPr>
          <p:nvPr>
            <p:ph type="dt" sz="half" idx="10"/>
          </p:nvPr>
        </p:nvSpPr>
        <p:spPr/>
        <p:txBody>
          <a:bodyPr/>
          <a:lstStyle/>
          <a:p>
            <a:fld id="{C482313A-060A-4E33-B227-224D594D8E0F}" type="datetimeFigureOut">
              <a:rPr lang="pt-BR" smtClean="0"/>
              <a:t>07/05/2018</a:t>
            </a:fld>
            <a:endParaRPr lang="pt-BR"/>
          </a:p>
        </p:txBody>
      </p:sp>
      <p:sp>
        <p:nvSpPr>
          <p:cNvPr id="4" name="Espaço Reservado para Rodapé 3">
            <a:extLst>
              <a:ext uri="{FF2B5EF4-FFF2-40B4-BE49-F238E27FC236}">
                <a16:creationId xmlns:a16="http://schemas.microsoft.com/office/drawing/2014/main" id="{4B5C6E79-6128-4F4A-AA7C-30AEE65E97D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B6D69D33-88C5-45E4-9527-CDF82D9DDE1C}"/>
              </a:ext>
            </a:extLst>
          </p:cNvPr>
          <p:cNvSpPr>
            <a:spLocks noGrp="1"/>
          </p:cNvSpPr>
          <p:nvPr>
            <p:ph type="sldNum" sz="quarter" idx="12"/>
          </p:nvPr>
        </p:nvSpPr>
        <p:spPr/>
        <p:txBody>
          <a:bodyPr/>
          <a:lstStyle/>
          <a:p>
            <a:fld id="{0680ECA3-5028-4EB6-8763-3A07B5D8198F}" type="slidenum">
              <a:rPr lang="pt-BR" smtClean="0"/>
              <a:t>‹nº›</a:t>
            </a:fld>
            <a:endParaRPr lang="pt-BR"/>
          </a:p>
        </p:txBody>
      </p:sp>
    </p:spTree>
    <p:extLst>
      <p:ext uri="{BB962C8B-B14F-4D97-AF65-F5344CB8AC3E}">
        <p14:creationId xmlns:p14="http://schemas.microsoft.com/office/powerpoint/2010/main" val="2350330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9EB48EF1-B2E6-4640-B6CB-3FC048173434}"/>
              </a:ext>
            </a:extLst>
          </p:cNvPr>
          <p:cNvSpPr>
            <a:spLocks noGrp="1"/>
          </p:cNvSpPr>
          <p:nvPr>
            <p:ph type="dt" sz="half" idx="10"/>
          </p:nvPr>
        </p:nvSpPr>
        <p:spPr/>
        <p:txBody>
          <a:bodyPr/>
          <a:lstStyle/>
          <a:p>
            <a:fld id="{C482313A-060A-4E33-B227-224D594D8E0F}" type="datetimeFigureOut">
              <a:rPr lang="pt-BR" smtClean="0"/>
              <a:t>07/05/2018</a:t>
            </a:fld>
            <a:endParaRPr lang="pt-BR"/>
          </a:p>
        </p:txBody>
      </p:sp>
      <p:sp>
        <p:nvSpPr>
          <p:cNvPr id="3" name="Espaço Reservado para Rodapé 2">
            <a:extLst>
              <a:ext uri="{FF2B5EF4-FFF2-40B4-BE49-F238E27FC236}">
                <a16:creationId xmlns:a16="http://schemas.microsoft.com/office/drawing/2014/main" id="{D9C2F08C-779E-43EB-ABA8-D6771C16989A}"/>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BFC1F9A9-7F6C-4F07-A341-BE733E981B4A}"/>
              </a:ext>
            </a:extLst>
          </p:cNvPr>
          <p:cNvSpPr>
            <a:spLocks noGrp="1"/>
          </p:cNvSpPr>
          <p:nvPr>
            <p:ph type="sldNum" sz="quarter" idx="12"/>
          </p:nvPr>
        </p:nvSpPr>
        <p:spPr/>
        <p:txBody>
          <a:bodyPr/>
          <a:lstStyle/>
          <a:p>
            <a:fld id="{0680ECA3-5028-4EB6-8763-3A07B5D8198F}" type="slidenum">
              <a:rPr lang="pt-BR" smtClean="0"/>
              <a:t>‹nº›</a:t>
            </a:fld>
            <a:endParaRPr lang="pt-BR"/>
          </a:p>
        </p:txBody>
      </p:sp>
    </p:spTree>
    <p:extLst>
      <p:ext uri="{BB962C8B-B14F-4D97-AF65-F5344CB8AC3E}">
        <p14:creationId xmlns:p14="http://schemas.microsoft.com/office/powerpoint/2010/main" val="1664833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C9CBF0-DD7D-41C8-BB13-AC8F89E1BFF7}"/>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2370F4BD-2E83-4E84-9E94-2DE01A7111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F08A1B24-FC92-428D-B3C1-FD2AACEEBE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9D812918-B53D-42B6-8CA5-00BDBE65E1A0}"/>
              </a:ext>
            </a:extLst>
          </p:cNvPr>
          <p:cNvSpPr>
            <a:spLocks noGrp="1"/>
          </p:cNvSpPr>
          <p:nvPr>
            <p:ph type="dt" sz="half" idx="10"/>
          </p:nvPr>
        </p:nvSpPr>
        <p:spPr/>
        <p:txBody>
          <a:bodyPr/>
          <a:lstStyle/>
          <a:p>
            <a:fld id="{C482313A-060A-4E33-B227-224D594D8E0F}" type="datetimeFigureOut">
              <a:rPr lang="pt-BR" smtClean="0"/>
              <a:t>07/05/2018</a:t>
            </a:fld>
            <a:endParaRPr lang="pt-BR"/>
          </a:p>
        </p:txBody>
      </p:sp>
      <p:sp>
        <p:nvSpPr>
          <p:cNvPr id="6" name="Espaço Reservado para Rodapé 5">
            <a:extLst>
              <a:ext uri="{FF2B5EF4-FFF2-40B4-BE49-F238E27FC236}">
                <a16:creationId xmlns:a16="http://schemas.microsoft.com/office/drawing/2014/main" id="{5B976905-A799-4D9E-B4B5-CB1304A57368}"/>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4CBA3D4-B1B5-4496-BE0A-9AA3D2835546}"/>
              </a:ext>
            </a:extLst>
          </p:cNvPr>
          <p:cNvSpPr>
            <a:spLocks noGrp="1"/>
          </p:cNvSpPr>
          <p:nvPr>
            <p:ph type="sldNum" sz="quarter" idx="12"/>
          </p:nvPr>
        </p:nvSpPr>
        <p:spPr/>
        <p:txBody>
          <a:bodyPr/>
          <a:lstStyle/>
          <a:p>
            <a:fld id="{0680ECA3-5028-4EB6-8763-3A07B5D8198F}" type="slidenum">
              <a:rPr lang="pt-BR" smtClean="0"/>
              <a:t>‹nº›</a:t>
            </a:fld>
            <a:endParaRPr lang="pt-BR"/>
          </a:p>
        </p:txBody>
      </p:sp>
    </p:spTree>
    <p:extLst>
      <p:ext uri="{BB962C8B-B14F-4D97-AF65-F5344CB8AC3E}">
        <p14:creationId xmlns:p14="http://schemas.microsoft.com/office/powerpoint/2010/main" val="3220825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D8A77F-E709-4FC5-A339-809543D13F6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A55E81A5-8201-48D4-B1E0-F2CCD444F7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57456C5D-EED7-4088-994D-D7A7EC7F03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E3554BF3-ACC6-4B9B-B516-B4FA96A31D21}"/>
              </a:ext>
            </a:extLst>
          </p:cNvPr>
          <p:cNvSpPr>
            <a:spLocks noGrp="1"/>
          </p:cNvSpPr>
          <p:nvPr>
            <p:ph type="dt" sz="half" idx="10"/>
          </p:nvPr>
        </p:nvSpPr>
        <p:spPr/>
        <p:txBody>
          <a:bodyPr/>
          <a:lstStyle/>
          <a:p>
            <a:fld id="{C482313A-060A-4E33-B227-224D594D8E0F}" type="datetimeFigureOut">
              <a:rPr lang="pt-BR" smtClean="0"/>
              <a:t>07/05/2018</a:t>
            </a:fld>
            <a:endParaRPr lang="pt-BR"/>
          </a:p>
        </p:txBody>
      </p:sp>
      <p:sp>
        <p:nvSpPr>
          <p:cNvPr id="6" name="Espaço Reservado para Rodapé 5">
            <a:extLst>
              <a:ext uri="{FF2B5EF4-FFF2-40B4-BE49-F238E27FC236}">
                <a16:creationId xmlns:a16="http://schemas.microsoft.com/office/drawing/2014/main" id="{5830B669-645E-4B0F-A402-1822A465ED4B}"/>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BC1B5201-7E6E-4841-B2BC-FE5191374193}"/>
              </a:ext>
            </a:extLst>
          </p:cNvPr>
          <p:cNvSpPr>
            <a:spLocks noGrp="1"/>
          </p:cNvSpPr>
          <p:nvPr>
            <p:ph type="sldNum" sz="quarter" idx="12"/>
          </p:nvPr>
        </p:nvSpPr>
        <p:spPr/>
        <p:txBody>
          <a:bodyPr/>
          <a:lstStyle/>
          <a:p>
            <a:fld id="{0680ECA3-5028-4EB6-8763-3A07B5D8198F}" type="slidenum">
              <a:rPr lang="pt-BR" smtClean="0"/>
              <a:t>‹nº›</a:t>
            </a:fld>
            <a:endParaRPr lang="pt-BR"/>
          </a:p>
        </p:txBody>
      </p:sp>
    </p:spTree>
    <p:extLst>
      <p:ext uri="{BB962C8B-B14F-4D97-AF65-F5344CB8AC3E}">
        <p14:creationId xmlns:p14="http://schemas.microsoft.com/office/powerpoint/2010/main" val="740144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E491DF-1C3C-4230-A410-A3FF630A80A1}"/>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0854D9B8-9F7D-485C-BE5D-AB3046B6ED1F}"/>
              </a:ext>
            </a:extLst>
          </p:cNvPr>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78387211-1D91-454A-800B-7A159BE418D8}"/>
              </a:ext>
            </a:extLst>
          </p:cNvPr>
          <p:cNvSpPr>
            <a:spLocks noGrp="1"/>
          </p:cNvSpPr>
          <p:nvPr>
            <p:ph type="dt" sz="half" idx="10"/>
          </p:nvPr>
        </p:nvSpPr>
        <p:spPr/>
        <p:txBody>
          <a:bodyPr/>
          <a:lstStyle/>
          <a:p>
            <a:fld id="{C482313A-060A-4E33-B227-224D594D8E0F}" type="datetimeFigureOut">
              <a:rPr lang="pt-BR" smtClean="0"/>
              <a:t>07/05/2018</a:t>
            </a:fld>
            <a:endParaRPr lang="pt-BR"/>
          </a:p>
        </p:txBody>
      </p:sp>
      <p:sp>
        <p:nvSpPr>
          <p:cNvPr id="5" name="Espaço Reservado para Rodapé 4">
            <a:extLst>
              <a:ext uri="{FF2B5EF4-FFF2-40B4-BE49-F238E27FC236}">
                <a16:creationId xmlns:a16="http://schemas.microsoft.com/office/drawing/2014/main" id="{5AD76A4C-56F9-4D75-A697-5A43710ED91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20B993A9-1565-4127-9DA1-38CAAFBA46D9}"/>
              </a:ext>
            </a:extLst>
          </p:cNvPr>
          <p:cNvSpPr>
            <a:spLocks noGrp="1"/>
          </p:cNvSpPr>
          <p:nvPr>
            <p:ph type="sldNum" sz="quarter" idx="12"/>
          </p:nvPr>
        </p:nvSpPr>
        <p:spPr/>
        <p:txBody>
          <a:bodyPr/>
          <a:lstStyle/>
          <a:p>
            <a:fld id="{0680ECA3-5028-4EB6-8763-3A07B5D8198F}" type="slidenum">
              <a:rPr lang="pt-BR" smtClean="0"/>
              <a:t>‹nº›</a:t>
            </a:fld>
            <a:endParaRPr lang="pt-BR"/>
          </a:p>
        </p:txBody>
      </p:sp>
    </p:spTree>
    <p:extLst>
      <p:ext uri="{BB962C8B-B14F-4D97-AF65-F5344CB8AC3E}">
        <p14:creationId xmlns:p14="http://schemas.microsoft.com/office/powerpoint/2010/main" val="1472897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6086C90-09A1-45D3-AE4A-13F8D7A93B62}"/>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B8223E40-10DB-4A91-AAB9-8DC1951BEFDD}"/>
              </a:ext>
            </a:extLst>
          </p:cNvPr>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46AB86D-CA97-4AD2-9988-F65F02EAD760}"/>
              </a:ext>
            </a:extLst>
          </p:cNvPr>
          <p:cNvSpPr>
            <a:spLocks noGrp="1"/>
          </p:cNvSpPr>
          <p:nvPr>
            <p:ph type="dt" sz="half" idx="10"/>
          </p:nvPr>
        </p:nvSpPr>
        <p:spPr/>
        <p:txBody>
          <a:bodyPr/>
          <a:lstStyle/>
          <a:p>
            <a:fld id="{C482313A-060A-4E33-B227-224D594D8E0F}" type="datetimeFigureOut">
              <a:rPr lang="pt-BR" smtClean="0"/>
              <a:t>07/05/2018</a:t>
            </a:fld>
            <a:endParaRPr lang="pt-BR"/>
          </a:p>
        </p:txBody>
      </p:sp>
      <p:sp>
        <p:nvSpPr>
          <p:cNvPr id="5" name="Espaço Reservado para Rodapé 4">
            <a:extLst>
              <a:ext uri="{FF2B5EF4-FFF2-40B4-BE49-F238E27FC236}">
                <a16:creationId xmlns:a16="http://schemas.microsoft.com/office/drawing/2014/main" id="{F397C699-EDA1-43C8-AC30-15CEF26CFEC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66A8819-37A6-4D7B-BB5B-4D4CF5CFE00B}"/>
              </a:ext>
            </a:extLst>
          </p:cNvPr>
          <p:cNvSpPr>
            <a:spLocks noGrp="1"/>
          </p:cNvSpPr>
          <p:nvPr>
            <p:ph type="sldNum" sz="quarter" idx="12"/>
          </p:nvPr>
        </p:nvSpPr>
        <p:spPr/>
        <p:txBody>
          <a:bodyPr/>
          <a:lstStyle/>
          <a:p>
            <a:fld id="{0680ECA3-5028-4EB6-8763-3A07B5D8198F}" type="slidenum">
              <a:rPr lang="pt-BR" smtClean="0"/>
              <a:t>‹nº›</a:t>
            </a:fld>
            <a:endParaRPr lang="pt-BR"/>
          </a:p>
        </p:txBody>
      </p:sp>
    </p:spTree>
    <p:extLst>
      <p:ext uri="{BB962C8B-B14F-4D97-AF65-F5344CB8AC3E}">
        <p14:creationId xmlns:p14="http://schemas.microsoft.com/office/powerpoint/2010/main" val="28409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AE95586-A14B-4C97-873C-C1A935AFA8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E1D97E23-A408-4054-9DB2-3CCC92C9FA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8AA62A3-E3EE-4237-A065-D681DB9B34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82313A-060A-4E33-B227-224D594D8E0F}" type="datetimeFigureOut">
              <a:rPr lang="pt-BR" smtClean="0"/>
              <a:t>07/05/2018</a:t>
            </a:fld>
            <a:endParaRPr lang="pt-BR"/>
          </a:p>
        </p:txBody>
      </p:sp>
      <p:sp>
        <p:nvSpPr>
          <p:cNvPr id="5" name="Espaço Reservado para Rodapé 4">
            <a:extLst>
              <a:ext uri="{FF2B5EF4-FFF2-40B4-BE49-F238E27FC236}">
                <a16:creationId xmlns:a16="http://schemas.microsoft.com/office/drawing/2014/main" id="{F8AB06CE-A690-492A-B697-C661B3634C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C1498CA5-1E42-4188-A4BB-776D64ED20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80ECA3-5028-4EB6-8763-3A07B5D8198F}" type="slidenum">
              <a:rPr lang="pt-BR" smtClean="0"/>
              <a:t>‹nº›</a:t>
            </a:fld>
            <a:endParaRPr lang="pt-BR"/>
          </a:p>
        </p:txBody>
      </p:sp>
    </p:spTree>
    <p:extLst>
      <p:ext uri="{BB962C8B-B14F-4D97-AF65-F5344CB8AC3E}">
        <p14:creationId xmlns:p14="http://schemas.microsoft.com/office/powerpoint/2010/main" val="3330782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oxnar.com.br/aulas/word2016.pptx"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E2D421-0F8D-4564-BFBD-D9FEE31275EF}"/>
              </a:ext>
            </a:extLst>
          </p:cNvPr>
          <p:cNvSpPr>
            <a:spLocks noGrp="1"/>
          </p:cNvSpPr>
          <p:nvPr>
            <p:ph type="title"/>
          </p:nvPr>
        </p:nvSpPr>
        <p:spPr>
          <a:xfrm>
            <a:off x="652670" y="2766218"/>
            <a:ext cx="10515600" cy="1325563"/>
          </a:xfrm>
        </p:spPr>
        <p:txBody>
          <a:bodyPr/>
          <a:lstStyle/>
          <a:p>
            <a:pPr algn="ctr"/>
            <a:r>
              <a:rPr lang="pt-BR" dirty="0"/>
              <a:t>SOBRE O TRABALHO E AULA SOBRE O WORD</a:t>
            </a:r>
          </a:p>
        </p:txBody>
      </p:sp>
      <p:sp>
        <p:nvSpPr>
          <p:cNvPr id="4" name="CaixaDeTexto 3">
            <a:extLst>
              <a:ext uri="{FF2B5EF4-FFF2-40B4-BE49-F238E27FC236}">
                <a16:creationId xmlns:a16="http://schemas.microsoft.com/office/drawing/2014/main" id="{5B015C09-2402-4E2F-B3F9-ADBB18C3E3D6}"/>
              </a:ext>
            </a:extLst>
          </p:cNvPr>
          <p:cNvSpPr txBox="1"/>
          <p:nvPr/>
        </p:nvSpPr>
        <p:spPr>
          <a:xfrm>
            <a:off x="3591339" y="5088835"/>
            <a:ext cx="7938052" cy="646331"/>
          </a:xfrm>
          <a:prstGeom prst="rect">
            <a:avLst/>
          </a:prstGeom>
          <a:noFill/>
          <a:ln>
            <a:solidFill>
              <a:srgbClr val="FF0000"/>
            </a:solidFill>
          </a:ln>
        </p:spPr>
        <p:txBody>
          <a:bodyPr wrap="square" rtlCol="0">
            <a:spAutoFit/>
          </a:bodyPr>
          <a:lstStyle/>
          <a:p>
            <a:r>
              <a:rPr lang="pt-BR" dirty="0"/>
              <a:t>Prof. André Aparecido da Silva</a:t>
            </a:r>
          </a:p>
          <a:p>
            <a:r>
              <a:rPr lang="pt-BR" dirty="0"/>
              <a:t>Disponível em: </a:t>
            </a:r>
            <a:r>
              <a:rPr lang="pt-BR" dirty="0">
                <a:hlinkClick r:id="rId2"/>
              </a:rPr>
              <a:t>http://www.oxnar.com.br/aulas/word2016.pptx</a:t>
            </a:r>
            <a:r>
              <a:rPr lang="pt-BR" dirty="0"/>
              <a:t>  </a:t>
            </a:r>
          </a:p>
        </p:txBody>
      </p:sp>
      <p:sp>
        <p:nvSpPr>
          <p:cNvPr id="3" name="AutoShape 2" descr="https://www.baboo.com.br/wp-content/uploads/2015/09/word-2016-icone-thumbnail.jpg">
            <a:extLst>
              <a:ext uri="{FF2B5EF4-FFF2-40B4-BE49-F238E27FC236}">
                <a16:creationId xmlns:a16="http://schemas.microsoft.com/office/drawing/2014/main" id="{43F85DD9-0615-405B-B9B5-BE1AF742FF5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6" name="Imagem 5">
            <a:extLst>
              <a:ext uri="{FF2B5EF4-FFF2-40B4-BE49-F238E27FC236}">
                <a16:creationId xmlns:a16="http://schemas.microsoft.com/office/drawing/2014/main" id="{C1E2B0A4-CDF5-4CE3-95FA-964F15670516}"/>
              </a:ext>
            </a:extLst>
          </p:cNvPr>
          <p:cNvPicPr>
            <a:picLocks noChangeAspect="1"/>
          </p:cNvPicPr>
          <p:nvPr/>
        </p:nvPicPr>
        <p:blipFill>
          <a:blip r:embed="rId3"/>
          <a:stretch>
            <a:fillRect/>
          </a:stretch>
        </p:blipFill>
        <p:spPr>
          <a:xfrm>
            <a:off x="0" y="5261113"/>
            <a:ext cx="2826747" cy="1596887"/>
          </a:xfrm>
          <a:prstGeom prst="rect">
            <a:avLst/>
          </a:prstGeom>
        </p:spPr>
      </p:pic>
    </p:spTree>
    <p:extLst>
      <p:ext uri="{BB962C8B-B14F-4D97-AF65-F5344CB8AC3E}">
        <p14:creationId xmlns:p14="http://schemas.microsoft.com/office/powerpoint/2010/main" val="3808640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FA0211-592A-4402-954A-DB2C604AE3C2}"/>
              </a:ext>
            </a:extLst>
          </p:cNvPr>
          <p:cNvSpPr>
            <a:spLocks noGrp="1"/>
          </p:cNvSpPr>
          <p:nvPr>
            <p:ph type="title"/>
          </p:nvPr>
        </p:nvSpPr>
        <p:spPr/>
        <p:txBody>
          <a:bodyPr/>
          <a:lstStyle/>
          <a:p>
            <a:r>
              <a:rPr lang="pt-BR" dirty="0"/>
              <a:t>SOBRE O WORD</a:t>
            </a:r>
          </a:p>
        </p:txBody>
      </p:sp>
      <p:sp>
        <p:nvSpPr>
          <p:cNvPr id="3" name="Espaço Reservado para Conteúdo 2">
            <a:extLst>
              <a:ext uri="{FF2B5EF4-FFF2-40B4-BE49-F238E27FC236}">
                <a16:creationId xmlns:a16="http://schemas.microsoft.com/office/drawing/2014/main" id="{211C21F1-D1DB-4023-8711-FE3844FA40EF}"/>
              </a:ext>
            </a:extLst>
          </p:cNvPr>
          <p:cNvSpPr>
            <a:spLocks noGrp="1"/>
          </p:cNvSpPr>
          <p:nvPr>
            <p:ph idx="1"/>
          </p:nvPr>
        </p:nvSpPr>
        <p:spPr/>
        <p:txBody>
          <a:bodyPr>
            <a:normAutofit/>
          </a:bodyPr>
          <a:lstStyle/>
          <a:p>
            <a:pPr algn="just"/>
            <a:r>
              <a:rPr lang="pt-BR" sz="3600" dirty="0"/>
              <a:t>Inicie com um Documento em branco para começar a trabalhar. Se preferir, para economizar bastante tempo, selecione e personalize um modelo que atenda à sua necessidade. </a:t>
            </a:r>
          </a:p>
          <a:p>
            <a:pPr algn="just"/>
            <a:endParaRPr lang="pt-BR" sz="3600" dirty="0"/>
          </a:p>
          <a:p>
            <a:pPr marL="0" indent="0" algn="just">
              <a:buNone/>
            </a:pPr>
            <a:r>
              <a:rPr lang="pt-BR" sz="3600" dirty="0">
                <a:sym typeface="Wingdings" panose="05000000000000000000" pitchFamily="2" charset="2"/>
              </a:rPr>
              <a:t> </a:t>
            </a:r>
            <a:r>
              <a:rPr lang="pt-BR" sz="3600" dirty="0"/>
              <a:t>Clique em Arquivo &gt; Novo e, em seguida, escolha ou pesquise o modelo desejado.</a:t>
            </a:r>
          </a:p>
        </p:txBody>
      </p:sp>
    </p:spTree>
    <p:extLst>
      <p:ext uri="{BB962C8B-B14F-4D97-AF65-F5344CB8AC3E}">
        <p14:creationId xmlns:p14="http://schemas.microsoft.com/office/powerpoint/2010/main" val="57818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16326F95-25B5-4AB8-A2D8-F967CD4205B3}"/>
              </a:ext>
            </a:extLst>
          </p:cNvPr>
          <p:cNvPicPr>
            <a:picLocks noChangeAspect="1"/>
          </p:cNvPicPr>
          <p:nvPr/>
        </p:nvPicPr>
        <p:blipFill>
          <a:blip r:embed="rId2"/>
          <a:stretch>
            <a:fillRect/>
          </a:stretch>
        </p:blipFill>
        <p:spPr>
          <a:xfrm>
            <a:off x="4969698" y="3042425"/>
            <a:ext cx="7081625" cy="3815575"/>
          </a:xfrm>
          <a:prstGeom prst="rect">
            <a:avLst/>
          </a:prstGeom>
        </p:spPr>
      </p:pic>
      <p:sp>
        <p:nvSpPr>
          <p:cNvPr id="5" name="Retângulo 4">
            <a:extLst>
              <a:ext uri="{FF2B5EF4-FFF2-40B4-BE49-F238E27FC236}">
                <a16:creationId xmlns:a16="http://schemas.microsoft.com/office/drawing/2014/main" id="{1F544745-965A-411F-B433-882FA21FD726}"/>
              </a:ext>
            </a:extLst>
          </p:cNvPr>
          <p:cNvSpPr/>
          <p:nvPr/>
        </p:nvSpPr>
        <p:spPr>
          <a:xfrm>
            <a:off x="5856850" y="4157462"/>
            <a:ext cx="5945944" cy="2700538"/>
          </a:xfrm>
          <a:prstGeom prst="rect">
            <a:avLst/>
          </a:prstGeom>
          <a:noFill/>
          <a:ln w="28575">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 name="Retângulo 1">
            <a:extLst>
              <a:ext uri="{FF2B5EF4-FFF2-40B4-BE49-F238E27FC236}">
                <a16:creationId xmlns:a16="http://schemas.microsoft.com/office/drawing/2014/main" id="{B336858F-2F3A-49C2-9322-19919A8F6D6B}"/>
              </a:ext>
            </a:extLst>
          </p:cNvPr>
          <p:cNvSpPr/>
          <p:nvPr/>
        </p:nvSpPr>
        <p:spPr>
          <a:xfrm>
            <a:off x="1165865" y="859455"/>
            <a:ext cx="3233386" cy="584775"/>
          </a:xfrm>
          <a:prstGeom prst="rect">
            <a:avLst/>
          </a:prstGeom>
        </p:spPr>
        <p:txBody>
          <a:bodyPr wrap="none">
            <a:spAutoFit/>
          </a:bodyPr>
          <a:lstStyle/>
          <a:p>
            <a:r>
              <a:rPr lang="pt-BR" sz="3200" dirty="0">
                <a:highlight>
                  <a:srgbClr val="0000FF"/>
                </a:highlight>
              </a:rPr>
              <a:t>Criar alguma coisa</a:t>
            </a:r>
          </a:p>
        </p:txBody>
      </p:sp>
      <p:sp>
        <p:nvSpPr>
          <p:cNvPr id="7" name="Retângulo 6">
            <a:extLst>
              <a:ext uri="{FF2B5EF4-FFF2-40B4-BE49-F238E27FC236}">
                <a16:creationId xmlns:a16="http://schemas.microsoft.com/office/drawing/2014/main" id="{81A15992-7554-41F6-B159-C00F90E810B6}"/>
              </a:ext>
            </a:extLst>
          </p:cNvPr>
          <p:cNvSpPr/>
          <p:nvPr/>
        </p:nvSpPr>
        <p:spPr>
          <a:xfrm>
            <a:off x="4399250" y="1615537"/>
            <a:ext cx="6925241" cy="520148"/>
          </a:xfrm>
          <a:prstGeom prst="rect">
            <a:avLst/>
          </a:prstGeom>
          <a:noFill/>
          <a:ln w="28575">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pt-BR" dirty="0"/>
              <a:t>MODELOS DE TEXTOS E CRIAÇÃO DE TEXTO EM PÁGINA NOVA</a:t>
            </a:r>
          </a:p>
        </p:txBody>
      </p:sp>
      <p:cxnSp>
        <p:nvCxnSpPr>
          <p:cNvPr id="9" name="Conector de Seta Reta 8">
            <a:extLst>
              <a:ext uri="{FF2B5EF4-FFF2-40B4-BE49-F238E27FC236}">
                <a16:creationId xmlns:a16="http://schemas.microsoft.com/office/drawing/2014/main" id="{C4C1DED9-229C-4F4C-B7FB-6E35447D439A}"/>
              </a:ext>
            </a:extLst>
          </p:cNvPr>
          <p:cNvCxnSpPr/>
          <p:nvPr/>
        </p:nvCxnSpPr>
        <p:spPr>
          <a:xfrm>
            <a:off x="5552661" y="2135685"/>
            <a:ext cx="662609" cy="218452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168352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9AE83B-80B4-4837-B93C-B40621944D6F}"/>
              </a:ext>
            </a:extLst>
          </p:cNvPr>
          <p:cNvSpPr>
            <a:spLocks noGrp="1"/>
          </p:cNvSpPr>
          <p:nvPr>
            <p:ph type="title"/>
          </p:nvPr>
        </p:nvSpPr>
        <p:spPr/>
        <p:txBody>
          <a:bodyPr/>
          <a:lstStyle/>
          <a:p>
            <a:r>
              <a:rPr lang="pt-BR" dirty="0"/>
              <a:t>Localizar ou abrir arquivos recentes </a:t>
            </a:r>
          </a:p>
        </p:txBody>
      </p:sp>
      <p:sp>
        <p:nvSpPr>
          <p:cNvPr id="3" name="Espaço Reservado para Conteúdo 2">
            <a:extLst>
              <a:ext uri="{FF2B5EF4-FFF2-40B4-BE49-F238E27FC236}">
                <a16:creationId xmlns:a16="http://schemas.microsoft.com/office/drawing/2014/main" id="{F1C8CE9C-4C9D-4B48-9702-DD553F7FBB0D}"/>
              </a:ext>
            </a:extLst>
          </p:cNvPr>
          <p:cNvSpPr>
            <a:spLocks noGrp="1"/>
          </p:cNvSpPr>
          <p:nvPr>
            <p:ph idx="1"/>
          </p:nvPr>
        </p:nvSpPr>
        <p:spPr/>
        <p:txBody>
          <a:bodyPr>
            <a:normAutofit/>
          </a:bodyPr>
          <a:lstStyle/>
          <a:p>
            <a:pPr algn="just"/>
            <a:r>
              <a:rPr lang="pt-BR" sz="3600" dirty="0"/>
              <a:t>Se você trabalha apenas com arquivos armazenados no disco rígido local do seu computador ou usa vários serviços de nuvem.</a:t>
            </a:r>
          </a:p>
          <a:p>
            <a:pPr marL="0" indent="0" algn="just">
              <a:buNone/>
            </a:pPr>
            <a:endParaRPr lang="pt-BR" sz="3600" dirty="0"/>
          </a:p>
          <a:p>
            <a:pPr marL="0" indent="0" algn="just">
              <a:buNone/>
            </a:pPr>
            <a:r>
              <a:rPr lang="pt-BR" sz="3600" dirty="0"/>
              <a:t>clique em Arquivo &gt; Abrir para acessar os documentos usados recentemente e os arquivos que fixou à sua lista.</a:t>
            </a:r>
          </a:p>
        </p:txBody>
      </p:sp>
    </p:spTree>
    <p:extLst>
      <p:ext uri="{BB962C8B-B14F-4D97-AF65-F5344CB8AC3E}">
        <p14:creationId xmlns:p14="http://schemas.microsoft.com/office/powerpoint/2010/main" val="1147485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9AE83B-80B4-4837-B93C-B40621944D6F}"/>
              </a:ext>
            </a:extLst>
          </p:cNvPr>
          <p:cNvSpPr>
            <a:spLocks noGrp="1"/>
          </p:cNvSpPr>
          <p:nvPr>
            <p:ph type="title"/>
          </p:nvPr>
        </p:nvSpPr>
        <p:spPr/>
        <p:txBody>
          <a:bodyPr/>
          <a:lstStyle/>
          <a:p>
            <a:r>
              <a:rPr lang="pt-BR" dirty="0"/>
              <a:t>Localizar ou abrir arquivos recentes </a:t>
            </a:r>
          </a:p>
        </p:txBody>
      </p:sp>
      <p:pic>
        <p:nvPicPr>
          <p:cNvPr id="6" name="Imagem 5">
            <a:extLst>
              <a:ext uri="{FF2B5EF4-FFF2-40B4-BE49-F238E27FC236}">
                <a16:creationId xmlns:a16="http://schemas.microsoft.com/office/drawing/2014/main" id="{E9BA7408-1780-4CCB-A2F7-FC965162107F}"/>
              </a:ext>
            </a:extLst>
          </p:cNvPr>
          <p:cNvPicPr>
            <a:picLocks noChangeAspect="1"/>
          </p:cNvPicPr>
          <p:nvPr/>
        </p:nvPicPr>
        <p:blipFill>
          <a:blip r:embed="rId2"/>
          <a:stretch>
            <a:fillRect/>
          </a:stretch>
        </p:blipFill>
        <p:spPr>
          <a:xfrm>
            <a:off x="2438400" y="1857375"/>
            <a:ext cx="9753600" cy="5000625"/>
          </a:xfrm>
          <a:prstGeom prst="rect">
            <a:avLst/>
          </a:prstGeom>
        </p:spPr>
      </p:pic>
      <p:sp>
        <p:nvSpPr>
          <p:cNvPr id="7" name="Retângulo 6">
            <a:extLst>
              <a:ext uri="{FF2B5EF4-FFF2-40B4-BE49-F238E27FC236}">
                <a16:creationId xmlns:a16="http://schemas.microsoft.com/office/drawing/2014/main" id="{C1775D2F-4EC4-4CD7-883E-5FF7A00E7788}"/>
              </a:ext>
            </a:extLst>
          </p:cNvPr>
          <p:cNvSpPr/>
          <p:nvPr/>
        </p:nvSpPr>
        <p:spPr>
          <a:xfrm>
            <a:off x="7202658" y="3151163"/>
            <a:ext cx="4600136" cy="3706837"/>
          </a:xfrm>
          <a:prstGeom prst="rect">
            <a:avLst/>
          </a:prstGeom>
          <a:noFill/>
          <a:ln w="28575">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Tree>
    <p:extLst>
      <p:ext uri="{BB962C8B-B14F-4D97-AF65-F5344CB8AC3E}">
        <p14:creationId xmlns:p14="http://schemas.microsoft.com/office/powerpoint/2010/main" val="1954499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E46177-06FE-4CAC-A505-11097AEE9D52}"/>
              </a:ext>
            </a:extLst>
          </p:cNvPr>
          <p:cNvSpPr>
            <a:spLocks noGrp="1"/>
          </p:cNvSpPr>
          <p:nvPr>
            <p:ph type="title"/>
          </p:nvPr>
        </p:nvSpPr>
        <p:spPr/>
        <p:txBody>
          <a:bodyPr/>
          <a:lstStyle/>
          <a:p>
            <a:r>
              <a:rPr lang="pt-BR" dirty="0"/>
              <a:t>Mantenha-se conectado</a:t>
            </a:r>
          </a:p>
        </p:txBody>
      </p:sp>
      <p:sp>
        <p:nvSpPr>
          <p:cNvPr id="6" name="Retângulo 5">
            <a:extLst>
              <a:ext uri="{FF2B5EF4-FFF2-40B4-BE49-F238E27FC236}">
                <a16:creationId xmlns:a16="http://schemas.microsoft.com/office/drawing/2014/main" id="{43398486-7F47-474B-8FBC-FBDF7E141634}"/>
              </a:ext>
            </a:extLst>
          </p:cNvPr>
          <p:cNvSpPr/>
          <p:nvPr/>
        </p:nvSpPr>
        <p:spPr>
          <a:xfrm>
            <a:off x="384313" y="1968560"/>
            <a:ext cx="11304103" cy="4524315"/>
          </a:xfrm>
          <a:prstGeom prst="rect">
            <a:avLst/>
          </a:prstGeom>
        </p:spPr>
        <p:txBody>
          <a:bodyPr wrap="square">
            <a:spAutoFit/>
          </a:bodyPr>
          <a:lstStyle/>
          <a:p>
            <a:pPr algn="just"/>
            <a:r>
              <a:rPr lang="pt-BR" sz="3600" dirty="0"/>
              <a:t>Você precisa trabalhar fora do escritório e em dispositivos diferentes?</a:t>
            </a:r>
          </a:p>
          <a:p>
            <a:pPr algn="just"/>
            <a:endParaRPr lang="pt-BR" sz="3600" dirty="0"/>
          </a:p>
          <a:p>
            <a:pPr algn="just"/>
            <a:r>
              <a:rPr lang="pt-BR" sz="3600" dirty="0"/>
              <a:t>Clique em Arquivo &gt; Conta para entrar e acessar os arquivos usados recentemente, em praticamente qualquer lugar e em qualquer dispositivo, por meio da integração perfeita entre o Office, o OneDrive, o OneDrive for Business e o SharePoint</a:t>
            </a:r>
          </a:p>
        </p:txBody>
      </p:sp>
    </p:spTree>
    <p:extLst>
      <p:ext uri="{BB962C8B-B14F-4D97-AF65-F5344CB8AC3E}">
        <p14:creationId xmlns:p14="http://schemas.microsoft.com/office/powerpoint/2010/main" val="347213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562483-A83A-43AA-BF7F-E0E31991F21D}"/>
              </a:ext>
            </a:extLst>
          </p:cNvPr>
          <p:cNvSpPr>
            <a:spLocks noGrp="1"/>
          </p:cNvSpPr>
          <p:nvPr>
            <p:ph type="title"/>
          </p:nvPr>
        </p:nvSpPr>
        <p:spPr/>
        <p:txBody>
          <a:bodyPr/>
          <a:lstStyle/>
          <a:p>
            <a:r>
              <a:rPr lang="pt-BR" dirty="0"/>
              <a:t>Mantenha-se conectado </a:t>
            </a:r>
          </a:p>
        </p:txBody>
      </p:sp>
      <p:pic>
        <p:nvPicPr>
          <p:cNvPr id="4" name="Imagem 3">
            <a:extLst>
              <a:ext uri="{FF2B5EF4-FFF2-40B4-BE49-F238E27FC236}">
                <a16:creationId xmlns:a16="http://schemas.microsoft.com/office/drawing/2014/main" id="{A0F1C2F6-9624-4A04-8097-378FE09A55A9}"/>
              </a:ext>
            </a:extLst>
          </p:cNvPr>
          <p:cNvPicPr>
            <a:picLocks noChangeAspect="1"/>
          </p:cNvPicPr>
          <p:nvPr/>
        </p:nvPicPr>
        <p:blipFill>
          <a:blip r:embed="rId2"/>
          <a:stretch>
            <a:fillRect/>
          </a:stretch>
        </p:blipFill>
        <p:spPr>
          <a:xfrm>
            <a:off x="2438400" y="1857375"/>
            <a:ext cx="9753600" cy="5000625"/>
          </a:xfrm>
          <a:prstGeom prst="rect">
            <a:avLst/>
          </a:prstGeom>
        </p:spPr>
      </p:pic>
    </p:spTree>
    <p:extLst>
      <p:ext uri="{BB962C8B-B14F-4D97-AF65-F5344CB8AC3E}">
        <p14:creationId xmlns:p14="http://schemas.microsoft.com/office/powerpoint/2010/main" val="1013639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CD5DBA-AFA5-42C7-BE75-B895F8F3DA3C}"/>
              </a:ext>
            </a:extLst>
          </p:cNvPr>
          <p:cNvSpPr>
            <a:spLocks noGrp="1"/>
          </p:cNvSpPr>
          <p:nvPr>
            <p:ph type="title"/>
          </p:nvPr>
        </p:nvSpPr>
        <p:spPr/>
        <p:txBody>
          <a:bodyPr/>
          <a:lstStyle/>
          <a:p>
            <a:r>
              <a:rPr lang="pt-BR" dirty="0"/>
              <a:t>Descubra as ferramentas contextuais</a:t>
            </a:r>
          </a:p>
        </p:txBody>
      </p:sp>
      <p:sp>
        <p:nvSpPr>
          <p:cNvPr id="3" name="Espaço Reservado para Conteúdo 2">
            <a:extLst>
              <a:ext uri="{FF2B5EF4-FFF2-40B4-BE49-F238E27FC236}">
                <a16:creationId xmlns:a16="http://schemas.microsoft.com/office/drawing/2014/main" id="{78CBB72E-024A-4A20-AA5C-31815F9E057B}"/>
              </a:ext>
            </a:extLst>
          </p:cNvPr>
          <p:cNvSpPr>
            <a:spLocks noGrp="1"/>
          </p:cNvSpPr>
          <p:nvPr>
            <p:ph idx="1"/>
          </p:nvPr>
        </p:nvSpPr>
        <p:spPr/>
        <p:txBody>
          <a:bodyPr>
            <a:normAutofit/>
          </a:bodyPr>
          <a:lstStyle/>
          <a:p>
            <a:pPr marL="0" indent="0" algn="just">
              <a:buNone/>
            </a:pPr>
            <a:endParaRPr lang="pt-BR" sz="3600" dirty="0"/>
          </a:p>
          <a:p>
            <a:pPr marL="0" indent="0" algn="just">
              <a:buNone/>
            </a:pPr>
            <a:r>
              <a:rPr lang="pt-BR" sz="3600" dirty="0"/>
              <a:t>Para disponibilizar comandos contextuais da faixa de opções, escolha objetos relevantes em seu documento. Por exemplo, clicar dentro de uma tabela exibe a guia Ferramentas de tabela, que oferece opções adicionais para o Design e o Layout das suas tabelas.</a:t>
            </a:r>
          </a:p>
        </p:txBody>
      </p:sp>
    </p:spTree>
    <p:extLst>
      <p:ext uri="{BB962C8B-B14F-4D97-AF65-F5344CB8AC3E}">
        <p14:creationId xmlns:p14="http://schemas.microsoft.com/office/powerpoint/2010/main" val="2444857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CD5DBA-AFA5-42C7-BE75-B895F8F3DA3C}"/>
              </a:ext>
            </a:extLst>
          </p:cNvPr>
          <p:cNvSpPr>
            <a:spLocks noGrp="1"/>
          </p:cNvSpPr>
          <p:nvPr>
            <p:ph type="title"/>
          </p:nvPr>
        </p:nvSpPr>
        <p:spPr/>
        <p:txBody>
          <a:bodyPr/>
          <a:lstStyle/>
          <a:p>
            <a:r>
              <a:rPr lang="pt-BR" dirty="0"/>
              <a:t>Descubra as ferramentas contextuais</a:t>
            </a:r>
          </a:p>
        </p:txBody>
      </p:sp>
      <p:pic>
        <p:nvPicPr>
          <p:cNvPr id="6" name="Imagem 5">
            <a:extLst>
              <a:ext uri="{FF2B5EF4-FFF2-40B4-BE49-F238E27FC236}">
                <a16:creationId xmlns:a16="http://schemas.microsoft.com/office/drawing/2014/main" id="{440CE219-966C-4928-BA20-A1A22183D18C}"/>
              </a:ext>
            </a:extLst>
          </p:cNvPr>
          <p:cNvPicPr>
            <a:picLocks noChangeAspect="1"/>
          </p:cNvPicPr>
          <p:nvPr/>
        </p:nvPicPr>
        <p:blipFill>
          <a:blip r:embed="rId2"/>
          <a:stretch>
            <a:fillRect/>
          </a:stretch>
        </p:blipFill>
        <p:spPr>
          <a:xfrm>
            <a:off x="2438400" y="1857375"/>
            <a:ext cx="9753600" cy="5000625"/>
          </a:xfrm>
          <a:prstGeom prst="rect">
            <a:avLst/>
          </a:prstGeom>
        </p:spPr>
      </p:pic>
    </p:spTree>
    <p:extLst>
      <p:ext uri="{BB962C8B-B14F-4D97-AF65-F5344CB8AC3E}">
        <p14:creationId xmlns:p14="http://schemas.microsoft.com/office/powerpoint/2010/main" val="226846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636D77-9F77-408E-AF28-AC92E5070701}"/>
              </a:ext>
            </a:extLst>
          </p:cNvPr>
          <p:cNvSpPr>
            <a:spLocks noGrp="1"/>
          </p:cNvSpPr>
          <p:nvPr>
            <p:ph type="title"/>
          </p:nvPr>
        </p:nvSpPr>
        <p:spPr/>
        <p:txBody>
          <a:bodyPr/>
          <a:lstStyle/>
          <a:p>
            <a:r>
              <a:rPr lang="pt-BR" dirty="0"/>
              <a:t>Compartilhe seu trabalho com outras pessoas </a:t>
            </a:r>
          </a:p>
        </p:txBody>
      </p:sp>
      <p:sp>
        <p:nvSpPr>
          <p:cNvPr id="3" name="Espaço Reservado para Conteúdo 2">
            <a:extLst>
              <a:ext uri="{FF2B5EF4-FFF2-40B4-BE49-F238E27FC236}">
                <a16:creationId xmlns:a16="http://schemas.microsoft.com/office/drawing/2014/main" id="{0433900A-9264-46EA-B1EA-B3248D9A03E4}"/>
              </a:ext>
            </a:extLst>
          </p:cNvPr>
          <p:cNvSpPr>
            <a:spLocks noGrp="1"/>
          </p:cNvSpPr>
          <p:nvPr>
            <p:ph idx="1"/>
          </p:nvPr>
        </p:nvSpPr>
        <p:spPr/>
        <p:txBody>
          <a:bodyPr>
            <a:normAutofit/>
          </a:bodyPr>
          <a:lstStyle/>
          <a:p>
            <a:pPr algn="just"/>
            <a:endParaRPr lang="pt-BR" sz="3600" dirty="0"/>
          </a:p>
          <a:p>
            <a:pPr algn="just"/>
            <a:r>
              <a:rPr lang="pt-BR" sz="3600" dirty="0"/>
              <a:t>Para convidar outras pessoas para exibir ou editar seus documentos na nuvem, clique no botão Compartilhar, no canto superior direito da janela do aplicativo. No painel Compartilhar exibido, você pode obter um link de compartilhamento ou enviar convites para as pessoas escolhidas.</a:t>
            </a:r>
          </a:p>
        </p:txBody>
      </p:sp>
    </p:spTree>
    <p:extLst>
      <p:ext uri="{BB962C8B-B14F-4D97-AF65-F5344CB8AC3E}">
        <p14:creationId xmlns:p14="http://schemas.microsoft.com/office/powerpoint/2010/main" val="1154847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636D77-9F77-408E-AF28-AC92E5070701}"/>
              </a:ext>
            </a:extLst>
          </p:cNvPr>
          <p:cNvSpPr>
            <a:spLocks noGrp="1"/>
          </p:cNvSpPr>
          <p:nvPr>
            <p:ph type="title"/>
          </p:nvPr>
        </p:nvSpPr>
        <p:spPr/>
        <p:txBody>
          <a:bodyPr/>
          <a:lstStyle/>
          <a:p>
            <a:r>
              <a:rPr lang="pt-BR" dirty="0"/>
              <a:t>Compartilhe seu trabalho com outras pessoas </a:t>
            </a:r>
          </a:p>
        </p:txBody>
      </p:sp>
      <p:pic>
        <p:nvPicPr>
          <p:cNvPr id="6" name="Imagem 5">
            <a:extLst>
              <a:ext uri="{FF2B5EF4-FFF2-40B4-BE49-F238E27FC236}">
                <a16:creationId xmlns:a16="http://schemas.microsoft.com/office/drawing/2014/main" id="{CBB7EC3E-101C-45B1-A7FC-92EBCF54F110}"/>
              </a:ext>
            </a:extLst>
          </p:cNvPr>
          <p:cNvPicPr>
            <a:picLocks noChangeAspect="1"/>
          </p:cNvPicPr>
          <p:nvPr/>
        </p:nvPicPr>
        <p:blipFill>
          <a:blip r:embed="rId2"/>
          <a:stretch>
            <a:fillRect/>
          </a:stretch>
        </p:blipFill>
        <p:spPr>
          <a:xfrm>
            <a:off x="0" y="1857375"/>
            <a:ext cx="5172075" cy="5000625"/>
          </a:xfrm>
          <a:prstGeom prst="rect">
            <a:avLst/>
          </a:prstGeom>
        </p:spPr>
      </p:pic>
      <p:sp>
        <p:nvSpPr>
          <p:cNvPr id="7" name="Retângulo 6">
            <a:extLst>
              <a:ext uri="{FF2B5EF4-FFF2-40B4-BE49-F238E27FC236}">
                <a16:creationId xmlns:a16="http://schemas.microsoft.com/office/drawing/2014/main" id="{85F7F457-5BF4-457B-9F2B-06CA3C2702C9}"/>
              </a:ext>
            </a:extLst>
          </p:cNvPr>
          <p:cNvSpPr/>
          <p:nvPr/>
        </p:nvSpPr>
        <p:spPr>
          <a:xfrm>
            <a:off x="-2419" y="4740812"/>
            <a:ext cx="1155970" cy="407963"/>
          </a:xfrm>
          <a:prstGeom prst="rect">
            <a:avLst/>
          </a:prstGeom>
          <a:noFill/>
          <a:ln w="28575">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pic>
        <p:nvPicPr>
          <p:cNvPr id="8" name="Imagem 7">
            <a:extLst>
              <a:ext uri="{FF2B5EF4-FFF2-40B4-BE49-F238E27FC236}">
                <a16:creationId xmlns:a16="http://schemas.microsoft.com/office/drawing/2014/main" id="{012251D9-110C-4F33-A1E2-42BB8F7474E3}"/>
              </a:ext>
            </a:extLst>
          </p:cNvPr>
          <p:cNvPicPr>
            <a:picLocks noChangeAspect="1"/>
          </p:cNvPicPr>
          <p:nvPr/>
        </p:nvPicPr>
        <p:blipFill>
          <a:blip r:embed="rId3"/>
          <a:stretch>
            <a:fillRect/>
          </a:stretch>
        </p:blipFill>
        <p:spPr>
          <a:xfrm>
            <a:off x="8842717" y="1409847"/>
            <a:ext cx="3200400" cy="4629150"/>
          </a:xfrm>
          <a:prstGeom prst="rect">
            <a:avLst/>
          </a:prstGeom>
        </p:spPr>
      </p:pic>
      <p:cxnSp>
        <p:nvCxnSpPr>
          <p:cNvPr id="10" name="Conector de Seta Reta 9">
            <a:extLst>
              <a:ext uri="{FF2B5EF4-FFF2-40B4-BE49-F238E27FC236}">
                <a16:creationId xmlns:a16="http://schemas.microsoft.com/office/drawing/2014/main" id="{D056D157-9D38-44AA-B1FE-797EF8D9D348}"/>
              </a:ext>
            </a:extLst>
          </p:cNvPr>
          <p:cNvCxnSpPr>
            <a:stCxn id="7" idx="3"/>
            <a:endCxn id="8" idx="1"/>
          </p:cNvCxnSpPr>
          <p:nvPr/>
        </p:nvCxnSpPr>
        <p:spPr>
          <a:xfrm flipV="1">
            <a:off x="1153551" y="3724422"/>
            <a:ext cx="7689166" cy="1220372"/>
          </a:xfrm>
          <a:prstGeom prst="straightConnector1">
            <a:avLst/>
          </a:prstGeom>
          <a:ln w="44450">
            <a:solidFill>
              <a:srgbClr val="C0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04483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FAF740-4D72-41AF-BF11-0ABD0272F9B1}"/>
              </a:ext>
            </a:extLst>
          </p:cNvPr>
          <p:cNvSpPr>
            <a:spLocks noGrp="1"/>
          </p:cNvSpPr>
          <p:nvPr>
            <p:ph type="title"/>
          </p:nvPr>
        </p:nvSpPr>
        <p:spPr/>
        <p:txBody>
          <a:bodyPr/>
          <a:lstStyle/>
          <a:p>
            <a:r>
              <a:rPr lang="pt-BR" dirty="0"/>
              <a:t>Revisar e controlar alterações </a:t>
            </a:r>
          </a:p>
        </p:txBody>
      </p:sp>
      <p:sp>
        <p:nvSpPr>
          <p:cNvPr id="3" name="Espaço Reservado para Conteúdo 2">
            <a:extLst>
              <a:ext uri="{FF2B5EF4-FFF2-40B4-BE49-F238E27FC236}">
                <a16:creationId xmlns:a16="http://schemas.microsoft.com/office/drawing/2014/main" id="{4B0B4274-6351-44E6-A8EC-81E33BDBA728}"/>
              </a:ext>
            </a:extLst>
          </p:cNvPr>
          <p:cNvSpPr>
            <a:spLocks noGrp="1"/>
          </p:cNvSpPr>
          <p:nvPr>
            <p:ph idx="1"/>
          </p:nvPr>
        </p:nvSpPr>
        <p:spPr/>
        <p:txBody>
          <a:bodyPr>
            <a:normAutofit/>
          </a:bodyPr>
          <a:lstStyle/>
          <a:p>
            <a:pPr marL="0" indent="0" algn="just">
              <a:buNone/>
            </a:pPr>
            <a:endParaRPr lang="pt-BR" sz="3600" dirty="0"/>
          </a:p>
          <a:p>
            <a:pPr marL="0" indent="0" algn="just">
              <a:buNone/>
            </a:pPr>
            <a:r>
              <a:rPr lang="pt-BR" sz="3600" dirty="0"/>
              <a:t>Caso pretenda apenas verificar a ortografia, manter o controle da contagem de palavras ou colaborar com outras pessoas, a guia Revisão revela comandos essenciais para controle, discussão e gerenciamento de todas as alterações feitas nos documentos.</a:t>
            </a:r>
          </a:p>
        </p:txBody>
      </p:sp>
    </p:spTree>
    <p:extLst>
      <p:ext uri="{BB962C8B-B14F-4D97-AF65-F5344CB8AC3E}">
        <p14:creationId xmlns:p14="http://schemas.microsoft.com/office/powerpoint/2010/main" val="4217699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FAF740-4D72-41AF-BF11-0ABD0272F9B1}"/>
              </a:ext>
            </a:extLst>
          </p:cNvPr>
          <p:cNvSpPr>
            <a:spLocks noGrp="1"/>
          </p:cNvSpPr>
          <p:nvPr>
            <p:ph type="title"/>
          </p:nvPr>
        </p:nvSpPr>
        <p:spPr/>
        <p:txBody>
          <a:bodyPr/>
          <a:lstStyle/>
          <a:p>
            <a:r>
              <a:rPr lang="pt-BR" dirty="0"/>
              <a:t>Revisar e controlar alterações </a:t>
            </a:r>
          </a:p>
        </p:txBody>
      </p:sp>
      <p:pic>
        <p:nvPicPr>
          <p:cNvPr id="6" name="Imagem 5">
            <a:extLst>
              <a:ext uri="{FF2B5EF4-FFF2-40B4-BE49-F238E27FC236}">
                <a16:creationId xmlns:a16="http://schemas.microsoft.com/office/drawing/2014/main" id="{4E3494BF-D334-47CE-974E-859943973520}"/>
              </a:ext>
            </a:extLst>
          </p:cNvPr>
          <p:cNvPicPr>
            <a:picLocks noChangeAspect="1"/>
          </p:cNvPicPr>
          <p:nvPr/>
        </p:nvPicPr>
        <p:blipFill>
          <a:blip r:embed="rId2"/>
          <a:stretch>
            <a:fillRect/>
          </a:stretch>
        </p:blipFill>
        <p:spPr>
          <a:xfrm>
            <a:off x="2189747" y="1505991"/>
            <a:ext cx="9776800" cy="5211422"/>
          </a:xfrm>
          <a:prstGeom prst="rect">
            <a:avLst/>
          </a:prstGeom>
        </p:spPr>
      </p:pic>
    </p:spTree>
    <p:extLst>
      <p:ext uri="{BB962C8B-B14F-4D97-AF65-F5344CB8AC3E}">
        <p14:creationId xmlns:p14="http://schemas.microsoft.com/office/powerpoint/2010/main" val="2226381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8FB311-EB68-4E77-8C0E-BCCBB989CA6C}"/>
              </a:ext>
            </a:extLst>
          </p:cNvPr>
          <p:cNvSpPr>
            <a:spLocks noGrp="1"/>
          </p:cNvSpPr>
          <p:nvPr>
            <p:ph type="title"/>
          </p:nvPr>
        </p:nvSpPr>
        <p:spPr/>
        <p:txBody>
          <a:bodyPr/>
          <a:lstStyle/>
          <a:p>
            <a:r>
              <a:rPr lang="pt-BR" dirty="0"/>
              <a:t>Confira quem mais está digitando  </a:t>
            </a:r>
          </a:p>
        </p:txBody>
      </p:sp>
      <p:sp>
        <p:nvSpPr>
          <p:cNvPr id="3" name="Espaço Reservado para Conteúdo 2">
            <a:extLst>
              <a:ext uri="{FF2B5EF4-FFF2-40B4-BE49-F238E27FC236}">
                <a16:creationId xmlns:a16="http://schemas.microsoft.com/office/drawing/2014/main" id="{E751A673-6006-473C-8DB0-5E35CBAAB131}"/>
              </a:ext>
            </a:extLst>
          </p:cNvPr>
          <p:cNvSpPr>
            <a:spLocks noGrp="1"/>
          </p:cNvSpPr>
          <p:nvPr>
            <p:ph idx="1"/>
          </p:nvPr>
        </p:nvSpPr>
        <p:spPr/>
        <p:txBody>
          <a:bodyPr>
            <a:normAutofit/>
          </a:bodyPr>
          <a:lstStyle/>
          <a:p>
            <a:pPr marL="0" indent="0" algn="just">
              <a:buNone/>
            </a:pPr>
            <a:r>
              <a:rPr lang="pt-BR" sz="4000" dirty="0"/>
              <a:t>A coautoria de documentos do Word que são compartilhados no OneDrive ou no site do SharePoint acontecem em tempo real, o que significa que você pode ver facilmente onde os outros autores estão fazendo modificações no mesmo documento em que você está trabalhando atualmente.</a:t>
            </a:r>
          </a:p>
        </p:txBody>
      </p:sp>
    </p:spTree>
    <p:extLst>
      <p:ext uri="{BB962C8B-B14F-4D97-AF65-F5344CB8AC3E}">
        <p14:creationId xmlns:p14="http://schemas.microsoft.com/office/powerpoint/2010/main" val="2134721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08FB311-EB68-4E77-8C0E-BCCBB989CA6C}"/>
              </a:ext>
            </a:extLst>
          </p:cNvPr>
          <p:cNvSpPr>
            <a:spLocks noGrp="1"/>
          </p:cNvSpPr>
          <p:nvPr>
            <p:ph type="title"/>
          </p:nvPr>
        </p:nvSpPr>
        <p:spPr/>
        <p:txBody>
          <a:bodyPr/>
          <a:lstStyle/>
          <a:p>
            <a:r>
              <a:rPr lang="pt-BR" dirty="0"/>
              <a:t>Confira quem mais está digitando  </a:t>
            </a:r>
          </a:p>
        </p:txBody>
      </p:sp>
      <p:pic>
        <p:nvPicPr>
          <p:cNvPr id="6" name="Imagem 5">
            <a:extLst>
              <a:ext uri="{FF2B5EF4-FFF2-40B4-BE49-F238E27FC236}">
                <a16:creationId xmlns:a16="http://schemas.microsoft.com/office/drawing/2014/main" id="{D907E696-03DE-4BA0-8131-0551F97F7421}"/>
              </a:ext>
            </a:extLst>
          </p:cNvPr>
          <p:cNvPicPr>
            <a:picLocks noChangeAspect="1"/>
          </p:cNvPicPr>
          <p:nvPr/>
        </p:nvPicPr>
        <p:blipFill>
          <a:blip r:embed="rId2"/>
          <a:stretch>
            <a:fillRect/>
          </a:stretch>
        </p:blipFill>
        <p:spPr>
          <a:xfrm>
            <a:off x="561474" y="1850105"/>
            <a:ext cx="11554218" cy="4855495"/>
          </a:xfrm>
          <a:prstGeom prst="rect">
            <a:avLst/>
          </a:prstGeom>
        </p:spPr>
      </p:pic>
    </p:spTree>
    <p:extLst>
      <p:ext uri="{BB962C8B-B14F-4D97-AF65-F5344CB8AC3E}">
        <p14:creationId xmlns:p14="http://schemas.microsoft.com/office/powerpoint/2010/main" val="35574971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6411DE-0DEA-408E-B1C7-E0DE4E469C54}"/>
              </a:ext>
            </a:extLst>
          </p:cNvPr>
          <p:cNvSpPr>
            <a:spLocks noGrp="1"/>
          </p:cNvSpPr>
          <p:nvPr>
            <p:ph type="title"/>
          </p:nvPr>
        </p:nvSpPr>
        <p:spPr/>
        <p:txBody>
          <a:bodyPr/>
          <a:lstStyle/>
          <a:p>
            <a:r>
              <a:rPr lang="pt-BR" dirty="0"/>
              <a:t>Formate documentos com estilo </a:t>
            </a:r>
          </a:p>
        </p:txBody>
      </p:sp>
      <p:sp>
        <p:nvSpPr>
          <p:cNvPr id="3" name="Espaço Reservado para Conteúdo 2">
            <a:extLst>
              <a:ext uri="{FF2B5EF4-FFF2-40B4-BE49-F238E27FC236}">
                <a16:creationId xmlns:a16="http://schemas.microsoft.com/office/drawing/2014/main" id="{5855B4B4-B65C-4C88-93EC-F545578F4BF0}"/>
              </a:ext>
            </a:extLst>
          </p:cNvPr>
          <p:cNvSpPr>
            <a:spLocks noGrp="1"/>
          </p:cNvSpPr>
          <p:nvPr>
            <p:ph idx="1"/>
          </p:nvPr>
        </p:nvSpPr>
        <p:spPr/>
        <p:txBody>
          <a:bodyPr>
            <a:normAutofit/>
          </a:bodyPr>
          <a:lstStyle/>
          <a:p>
            <a:pPr marL="0" indent="0" algn="just">
              <a:buNone/>
            </a:pPr>
            <a:endParaRPr lang="pt-BR" sz="3600" dirty="0"/>
          </a:p>
          <a:p>
            <a:pPr marL="0" indent="0" algn="just">
              <a:buNone/>
            </a:pPr>
            <a:r>
              <a:rPr lang="pt-BR" sz="3600" dirty="0"/>
              <a:t>O painel Estilos permite que você reveja, aplique e crie visualmente os estilos de formatação no seu documento atual. Para abri-lo, clique na guia Página Inicial e, em seguida, clique na seta pequena seta no canto superior direito da galeria Estilos.</a:t>
            </a:r>
          </a:p>
        </p:txBody>
      </p:sp>
    </p:spTree>
    <p:extLst>
      <p:ext uri="{BB962C8B-B14F-4D97-AF65-F5344CB8AC3E}">
        <p14:creationId xmlns:p14="http://schemas.microsoft.com/office/powerpoint/2010/main" val="2992289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6411DE-0DEA-408E-B1C7-E0DE4E469C54}"/>
              </a:ext>
            </a:extLst>
          </p:cNvPr>
          <p:cNvSpPr>
            <a:spLocks noGrp="1"/>
          </p:cNvSpPr>
          <p:nvPr>
            <p:ph type="title"/>
          </p:nvPr>
        </p:nvSpPr>
        <p:spPr/>
        <p:txBody>
          <a:bodyPr/>
          <a:lstStyle/>
          <a:p>
            <a:r>
              <a:rPr lang="pt-BR" dirty="0"/>
              <a:t>Formate documentos com estilo </a:t>
            </a:r>
          </a:p>
        </p:txBody>
      </p:sp>
      <p:pic>
        <p:nvPicPr>
          <p:cNvPr id="6" name="Imagem 5">
            <a:extLst>
              <a:ext uri="{FF2B5EF4-FFF2-40B4-BE49-F238E27FC236}">
                <a16:creationId xmlns:a16="http://schemas.microsoft.com/office/drawing/2014/main" id="{A94BFC08-E869-4CB7-BE54-0AD7A167E4A9}"/>
              </a:ext>
            </a:extLst>
          </p:cNvPr>
          <p:cNvPicPr>
            <a:picLocks noChangeAspect="1"/>
          </p:cNvPicPr>
          <p:nvPr/>
        </p:nvPicPr>
        <p:blipFill>
          <a:blip r:embed="rId2"/>
          <a:stretch>
            <a:fillRect/>
          </a:stretch>
        </p:blipFill>
        <p:spPr>
          <a:xfrm>
            <a:off x="1509712" y="900112"/>
            <a:ext cx="9172575" cy="5057775"/>
          </a:xfrm>
          <a:prstGeom prst="rect">
            <a:avLst/>
          </a:prstGeom>
        </p:spPr>
      </p:pic>
      <p:cxnSp>
        <p:nvCxnSpPr>
          <p:cNvPr id="7" name="Conector de Seta Reta 6">
            <a:extLst>
              <a:ext uri="{FF2B5EF4-FFF2-40B4-BE49-F238E27FC236}">
                <a16:creationId xmlns:a16="http://schemas.microsoft.com/office/drawing/2014/main" id="{A99606A3-78B6-46FD-8CC0-1011C4D0E27D}"/>
              </a:ext>
            </a:extLst>
          </p:cNvPr>
          <p:cNvCxnSpPr>
            <a:cxnSpLocks/>
          </p:cNvCxnSpPr>
          <p:nvPr/>
        </p:nvCxnSpPr>
        <p:spPr>
          <a:xfrm flipH="1" flipV="1">
            <a:off x="9368589" y="2454442"/>
            <a:ext cx="2823412" cy="4403558"/>
          </a:xfrm>
          <a:prstGeom prst="straightConnector1">
            <a:avLst/>
          </a:prstGeom>
          <a:ln w="44450">
            <a:solidFill>
              <a:srgbClr val="C0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91394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DA563F-5E51-4BF8-BC59-239D73F5EE6C}"/>
              </a:ext>
            </a:extLst>
          </p:cNvPr>
          <p:cNvSpPr>
            <a:spLocks noGrp="1"/>
          </p:cNvSpPr>
          <p:nvPr>
            <p:ph type="title"/>
          </p:nvPr>
        </p:nvSpPr>
        <p:spPr/>
        <p:txBody>
          <a:bodyPr/>
          <a:lstStyle/>
          <a:p>
            <a:r>
              <a:rPr lang="pt-BR" dirty="0"/>
              <a:t>Encontre tudo o que precisar</a:t>
            </a:r>
          </a:p>
        </p:txBody>
      </p:sp>
      <p:sp>
        <p:nvSpPr>
          <p:cNvPr id="3" name="Espaço Reservado para Conteúdo 2">
            <a:extLst>
              <a:ext uri="{FF2B5EF4-FFF2-40B4-BE49-F238E27FC236}">
                <a16:creationId xmlns:a16="http://schemas.microsoft.com/office/drawing/2014/main" id="{B2AF9C94-47F7-464A-A241-2EEA72322CA1}"/>
              </a:ext>
            </a:extLst>
          </p:cNvPr>
          <p:cNvSpPr>
            <a:spLocks noGrp="1"/>
          </p:cNvSpPr>
          <p:nvPr>
            <p:ph idx="1"/>
          </p:nvPr>
        </p:nvSpPr>
        <p:spPr/>
        <p:txBody>
          <a:bodyPr>
            <a:normAutofit/>
          </a:bodyPr>
          <a:lstStyle/>
          <a:p>
            <a:pPr marL="0" indent="0" algn="just">
              <a:buNone/>
            </a:pPr>
            <a:endParaRPr lang="pt-BR" sz="3600" dirty="0"/>
          </a:p>
          <a:p>
            <a:pPr marL="0" indent="0" algn="just">
              <a:buNone/>
            </a:pPr>
            <a:r>
              <a:rPr lang="pt-BR" sz="3600" dirty="0"/>
              <a:t>Digite uma palavra-chave ou frase na caixa de pesquisa Diga-me o que você deseja fazer, na faixa de opções, para localizar rapidamente os comandos e recursos do Word que você está procurando, para saber mais sobre o conteúdo de Ajuda online ou obtenha mais informações online.</a:t>
            </a:r>
          </a:p>
        </p:txBody>
      </p:sp>
    </p:spTree>
    <p:extLst>
      <p:ext uri="{BB962C8B-B14F-4D97-AF65-F5344CB8AC3E}">
        <p14:creationId xmlns:p14="http://schemas.microsoft.com/office/powerpoint/2010/main" val="3386147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DA563F-5E51-4BF8-BC59-239D73F5EE6C}"/>
              </a:ext>
            </a:extLst>
          </p:cNvPr>
          <p:cNvSpPr>
            <a:spLocks noGrp="1"/>
          </p:cNvSpPr>
          <p:nvPr>
            <p:ph type="title"/>
          </p:nvPr>
        </p:nvSpPr>
        <p:spPr/>
        <p:txBody>
          <a:bodyPr/>
          <a:lstStyle/>
          <a:p>
            <a:r>
              <a:rPr lang="pt-BR" dirty="0"/>
              <a:t>Encontre tudo o que precisar</a:t>
            </a:r>
          </a:p>
        </p:txBody>
      </p:sp>
      <p:pic>
        <p:nvPicPr>
          <p:cNvPr id="6" name="Imagem 5">
            <a:extLst>
              <a:ext uri="{FF2B5EF4-FFF2-40B4-BE49-F238E27FC236}">
                <a16:creationId xmlns:a16="http://schemas.microsoft.com/office/drawing/2014/main" id="{8BA64E46-20E4-4670-9A96-1649D420A607}"/>
              </a:ext>
            </a:extLst>
          </p:cNvPr>
          <p:cNvPicPr>
            <a:picLocks noChangeAspect="1"/>
          </p:cNvPicPr>
          <p:nvPr/>
        </p:nvPicPr>
        <p:blipFill>
          <a:blip r:embed="rId2"/>
          <a:stretch>
            <a:fillRect/>
          </a:stretch>
        </p:blipFill>
        <p:spPr>
          <a:xfrm>
            <a:off x="3080084" y="2564808"/>
            <a:ext cx="9111916" cy="4293192"/>
          </a:xfrm>
          <a:prstGeom prst="rect">
            <a:avLst/>
          </a:prstGeom>
        </p:spPr>
      </p:pic>
    </p:spTree>
    <p:extLst>
      <p:ext uri="{BB962C8B-B14F-4D97-AF65-F5344CB8AC3E}">
        <p14:creationId xmlns:p14="http://schemas.microsoft.com/office/powerpoint/2010/main" val="811752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077F0F-E9A6-48F0-B880-98F5D2686DDB}"/>
              </a:ext>
            </a:extLst>
          </p:cNvPr>
          <p:cNvSpPr>
            <a:spLocks noGrp="1"/>
          </p:cNvSpPr>
          <p:nvPr>
            <p:ph type="title"/>
          </p:nvPr>
        </p:nvSpPr>
        <p:spPr/>
        <p:txBody>
          <a:bodyPr/>
          <a:lstStyle/>
          <a:p>
            <a:r>
              <a:rPr lang="pt-BR" dirty="0"/>
              <a:t>A GUIA PÁGINA INICIAL</a:t>
            </a:r>
          </a:p>
        </p:txBody>
      </p:sp>
      <p:pic>
        <p:nvPicPr>
          <p:cNvPr id="4" name="Imagem 3">
            <a:extLst>
              <a:ext uri="{FF2B5EF4-FFF2-40B4-BE49-F238E27FC236}">
                <a16:creationId xmlns:a16="http://schemas.microsoft.com/office/drawing/2014/main" id="{CB04F8DA-B858-4CBA-8908-CDDA44822541}"/>
              </a:ext>
            </a:extLst>
          </p:cNvPr>
          <p:cNvPicPr>
            <a:picLocks noChangeAspect="1"/>
          </p:cNvPicPr>
          <p:nvPr/>
        </p:nvPicPr>
        <p:blipFill>
          <a:blip r:embed="rId2"/>
          <a:stretch>
            <a:fillRect/>
          </a:stretch>
        </p:blipFill>
        <p:spPr>
          <a:xfrm>
            <a:off x="647700" y="1690688"/>
            <a:ext cx="10706100" cy="5000625"/>
          </a:xfrm>
          <a:prstGeom prst="rect">
            <a:avLst/>
          </a:prstGeom>
        </p:spPr>
      </p:pic>
      <p:sp>
        <p:nvSpPr>
          <p:cNvPr id="5" name="Retângulo 4">
            <a:extLst>
              <a:ext uri="{FF2B5EF4-FFF2-40B4-BE49-F238E27FC236}">
                <a16:creationId xmlns:a16="http://schemas.microsoft.com/office/drawing/2014/main" id="{447BB537-1818-4F80-922A-456FE28909E8}"/>
              </a:ext>
            </a:extLst>
          </p:cNvPr>
          <p:cNvSpPr/>
          <p:nvPr/>
        </p:nvSpPr>
        <p:spPr>
          <a:xfrm>
            <a:off x="465221" y="1556084"/>
            <a:ext cx="11101137" cy="1872916"/>
          </a:xfrm>
          <a:prstGeom prst="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9947968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077F0F-E9A6-48F0-B880-98F5D2686DDB}"/>
              </a:ext>
            </a:extLst>
          </p:cNvPr>
          <p:cNvSpPr>
            <a:spLocks noGrp="1"/>
          </p:cNvSpPr>
          <p:nvPr>
            <p:ph type="title"/>
          </p:nvPr>
        </p:nvSpPr>
        <p:spPr/>
        <p:txBody>
          <a:bodyPr/>
          <a:lstStyle/>
          <a:p>
            <a:r>
              <a:rPr lang="pt-BR" dirty="0"/>
              <a:t>A GUIA PÁGINA INICIAL</a:t>
            </a:r>
          </a:p>
        </p:txBody>
      </p:sp>
      <p:pic>
        <p:nvPicPr>
          <p:cNvPr id="4" name="Imagem 3">
            <a:extLst>
              <a:ext uri="{FF2B5EF4-FFF2-40B4-BE49-F238E27FC236}">
                <a16:creationId xmlns:a16="http://schemas.microsoft.com/office/drawing/2014/main" id="{CB04F8DA-B858-4CBA-8908-CDDA44822541}"/>
              </a:ext>
            </a:extLst>
          </p:cNvPr>
          <p:cNvPicPr>
            <a:picLocks noChangeAspect="1"/>
          </p:cNvPicPr>
          <p:nvPr/>
        </p:nvPicPr>
        <p:blipFill>
          <a:blip r:embed="rId2"/>
          <a:stretch>
            <a:fillRect/>
          </a:stretch>
        </p:blipFill>
        <p:spPr>
          <a:xfrm>
            <a:off x="647700" y="1690688"/>
            <a:ext cx="10706100" cy="5000625"/>
          </a:xfrm>
          <a:prstGeom prst="rect">
            <a:avLst/>
          </a:prstGeom>
        </p:spPr>
      </p:pic>
      <p:sp>
        <p:nvSpPr>
          <p:cNvPr id="5" name="Retângulo 4">
            <a:extLst>
              <a:ext uri="{FF2B5EF4-FFF2-40B4-BE49-F238E27FC236}">
                <a16:creationId xmlns:a16="http://schemas.microsoft.com/office/drawing/2014/main" id="{447BB537-1818-4F80-922A-456FE28909E8}"/>
              </a:ext>
            </a:extLst>
          </p:cNvPr>
          <p:cNvSpPr/>
          <p:nvPr/>
        </p:nvSpPr>
        <p:spPr>
          <a:xfrm>
            <a:off x="4186990" y="2550694"/>
            <a:ext cx="1475874" cy="705853"/>
          </a:xfrm>
          <a:prstGeom prst="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6" name="Conector de Seta Reta 5">
            <a:extLst>
              <a:ext uri="{FF2B5EF4-FFF2-40B4-BE49-F238E27FC236}">
                <a16:creationId xmlns:a16="http://schemas.microsoft.com/office/drawing/2014/main" id="{AC674E3F-42CB-4E3B-B56B-13097CA44C58}"/>
              </a:ext>
            </a:extLst>
          </p:cNvPr>
          <p:cNvCxnSpPr>
            <a:cxnSpLocks/>
          </p:cNvCxnSpPr>
          <p:nvPr/>
        </p:nvCxnSpPr>
        <p:spPr>
          <a:xfrm flipV="1">
            <a:off x="1941095" y="3080084"/>
            <a:ext cx="2630905" cy="2999874"/>
          </a:xfrm>
          <a:prstGeom prst="straightConnector1">
            <a:avLst/>
          </a:prstGeom>
          <a:ln w="44450">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10" name="Conector de Seta Reta 9">
            <a:extLst>
              <a:ext uri="{FF2B5EF4-FFF2-40B4-BE49-F238E27FC236}">
                <a16:creationId xmlns:a16="http://schemas.microsoft.com/office/drawing/2014/main" id="{02E70C34-2BD4-4664-A817-417EF029451A}"/>
              </a:ext>
            </a:extLst>
          </p:cNvPr>
          <p:cNvCxnSpPr>
            <a:cxnSpLocks/>
          </p:cNvCxnSpPr>
          <p:nvPr/>
        </p:nvCxnSpPr>
        <p:spPr>
          <a:xfrm flipH="1" flipV="1">
            <a:off x="5305926" y="2903620"/>
            <a:ext cx="1580148" cy="1982079"/>
          </a:xfrm>
          <a:prstGeom prst="straightConnector1">
            <a:avLst/>
          </a:prstGeom>
          <a:ln w="44450">
            <a:solidFill>
              <a:srgbClr val="C00000"/>
            </a:solidFill>
            <a:tailEnd type="triangle"/>
          </a:ln>
        </p:spPr>
        <p:style>
          <a:lnRef idx="1">
            <a:schemeClr val="accent2"/>
          </a:lnRef>
          <a:fillRef idx="0">
            <a:schemeClr val="accent2"/>
          </a:fillRef>
          <a:effectRef idx="0">
            <a:schemeClr val="accent2"/>
          </a:effectRef>
          <a:fontRef idx="minor">
            <a:schemeClr val="tx1"/>
          </a:fontRef>
        </p:style>
      </p:cxnSp>
      <p:sp>
        <p:nvSpPr>
          <p:cNvPr id="12" name="CaixaDeTexto 11">
            <a:extLst>
              <a:ext uri="{FF2B5EF4-FFF2-40B4-BE49-F238E27FC236}">
                <a16:creationId xmlns:a16="http://schemas.microsoft.com/office/drawing/2014/main" id="{D1E0001C-12F5-49DD-8667-BFA94E66BF82}"/>
              </a:ext>
            </a:extLst>
          </p:cNvPr>
          <p:cNvSpPr txBox="1"/>
          <p:nvPr/>
        </p:nvSpPr>
        <p:spPr>
          <a:xfrm>
            <a:off x="5662864" y="4885699"/>
            <a:ext cx="3064041" cy="369332"/>
          </a:xfrm>
          <a:prstGeom prst="rect">
            <a:avLst/>
          </a:prstGeom>
          <a:solidFill>
            <a:schemeClr val="accent1"/>
          </a:solidFill>
        </p:spPr>
        <p:txBody>
          <a:bodyPr wrap="square" rtlCol="0">
            <a:spAutoFit/>
          </a:bodyPr>
          <a:lstStyle/>
          <a:p>
            <a:r>
              <a:rPr lang="pt-BR" dirty="0"/>
              <a:t>ESPAÇAMENTO ENTRE LINHAS</a:t>
            </a:r>
          </a:p>
        </p:txBody>
      </p:sp>
      <p:sp>
        <p:nvSpPr>
          <p:cNvPr id="13" name="CaixaDeTexto 12">
            <a:extLst>
              <a:ext uri="{FF2B5EF4-FFF2-40B4-BE49-F238E27FC236}">
                <a16:creationId xmlns:a16="http://schemas.microsoft.com/office/drawing/2014/main" id="{579EFF93-74D5-490D-80C0-8C5960168BBE}"/>
              </a:ext>
            </a:extLst>
          </p:cNvPr>
          <p:cNvSpPr txBox="1"/>
          <p:nvPr/>
        </p:nvSpPr>
        <p:spPr>
          <a:xfrm>
            <a:off x="838200" y="6079958"/>
            <a:ext cx="3064041" cy="369332"/>
          </a:xfrm>
          <a:prstGeom prst="rect">
            <a:avLst/>
          </a:prstGeom>
          <a:solidFill>
            <a:schemeClr val="accent1"/>
          </a:solidFill>
        </p:spPr>
        <p:txBody>
          <a:bodyPr wrap="square" rtlCol="0">
            <a:spAutoFit/>
          </a:bodyPr>
          <a:lstStyle/>
          <a:p>
            <a:r>
              <a:rPr lang="pt-BR" dirty="0"/>
              <a:t>ALINHAMENTO DO TEXTO</a:t>
            </a:r>
          </a:p>
        </p:txBody>
      </p:sp>
    </p:spTree>
    <p:extLst>
      <p:ext uri="{BB962C8B-B14F-4D97-AF65-F5344CB8AC3E}">
        <p14:creationId xmlns:p14="http://schemas.microsoft.com/office/powerpoint/2010/main" val="2558060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077F0F-E9A6-48F0-B880-98F5D2686DDB}"/>
              </a:ext>
            </a:extLst>
          </p:cNvPr>
          <p:cNvSpPr>
            <a:spLocks noGrp="1"/>
          </p:cNvSpPr>
          <p:nvPr>
            <p:ph type="title"/>
          </p:nvPr>
        </p:nvSpPr>
        <p:spPr/>
        <p:txBody>
          <a:bodyPr/>
          <a:lstStyle/>
          <a:p>
            <a:r>
              <a:rPr lang="pt-BR" dirty="0"/>
              <a:t>A GUIA PÁGINA INICIAL</a:t>
            </a:r>
          </a:p>
        </p:txBody>
      </p:sp>
      <p:pic>
        <p:nvPicPr>
          <p:cNvPr id="4" name="Imagem 3">
            <a:extLst>
              <a:ext uri="{FF2B5EF4-FFF2-40B4-BE49-F238E27FC236}">
                <a16:creationId xmlns:a16="http://schemas.microsoft.com/office/drawing/2014/main" id="{CB04F8DA-B858-4CBA-8908-CDDA44822541}"/>
              </a:ext>
            </a:extLst>
          </p:cNvPr>
          <p:cNvPicPr>
            <a:picLocks noChangeAspect="1"/>
          </p:cNvPicPr>
          <p:nvPr/>
        </p:nvPicPr>
        <p:blipFill>
          <a:blip r:embed="rId2"/>
          <a:stretch>
            <a:fillRect/>
          </a:stretch>
        </p:blipFill>
        <p:spPr>
          <a:xfrm>
            <a:off x="647700" y="1690688"/>
            <a:ext cx="10706100" cy="5000625"/>
          </a:xfrm>
          <a:prstGeom prst="rect">
            <a:avLst/>
          </a:prstGeom>
        </p:spPr>
      </p:pic>
      <p:sp>
        <p:nvSpPr>
          <p:cNvPr id="5" name="Retângulo 4">
            <a:extLst>
              <a:ext uri="{FF2B5EF4-FFF2-40B4-BE49-F238E27FC236}">
                <a16:creationId xmlns:a16="http://schemas.microsoft.com/office/drawing/2014/main" id="{447BB537-1818-4F80-922A-456FE28909E8}"/>
              </a:ext>
            </a:extLst>
          </p:cNvPr>
          <p:cNvSpPr/>
          <p:nvPr/>
        </p:nvSpPr>
        <p:spPr>
          <a:xfrm>
            <a:off x="1491916" y="2310398"/>
            <a:ext cx="1796716" cy="769686"/>
          </a:xfrm>
          <a:prstGeom prst="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6" name="Conector de Seta Reta 5">
            <a:extLst>
              <a:ext uri="{FF2B5EF4-FFF2-40B4-BE49-F238E27FC236}">
                <a16:creationId xmlns:a16="http://schemas.microsoft.com/office/drawing/2014/main" id="{AC674E3F-42CB-4E3B-B56B-13097CA44C58}"/>
              </a:ext>
            </a:extLst>
          </p:cNvPr>
          <p:cNvCxnSpPr>
            <a:cxnSpLocks/>
            <a:endCxn id="5" idx="2"/>
          </p:cNvCxnSpPr>
          <p:nvPr/>
        </p:nvCxnSpPr>
        <p:spPr>
          <a:xfrm flipV="1">
            <a:off x="2069432" y="3080084"/>
            <a:ext cx="320842" cy="2438400"/>
          </a:xfrm>
          <a:prstGeom prst="straightConnector1">
            <a:avLst/>
          </a:prstGeom>
          <a:ln w="44450">
            <a:solidFill>
              <a:srgbClr val="C00000"/>
            </a:solidFill>
            <a:tailEnd type="triangle"/>
          </a:ln>
        </p:spPr>
        <p:style>
          <a:lnRef idx="1">
            <a:schemeClr val="accent2"/>
          </a:lnRef>
          <a:fillRef idx="0">
            <a:schemeClr val="accent2"/>
          </a:fillRef>
          <a:effectRef idx="0">
            <a:schemeClr val="accent2"/>
          </a:effectRef>
          <a:fontRef idx="minor">
            <a:schemeClr val="tx1"/>
          </a:fontRef>
        </p:style>
      </p:cxnSp>
      <p:sp>
        <p:nvSpPr>
          <p:cNvPr id="13" name="CaixaDeTexto 12">
            <a:extLst>
              <a:ext uri="{FF2B5EF4-FFF2-40B4-BE49-F238E27FC236}">
                <a16:creationId xmlns:a16="http://schemas.microsoft.com/office/drawing/2014/main" id="{579EFF93-74D5-490D-80C0-8C5960168BBE}"/>
              </a:ext>
            </a:extLst>
          </p:cNvPr>
          <p:cNvSpPr txBox="1"/>
          <p:nvPr/>
        </p:nvSpPr>
        <p:spPr>
          <a:xfrm>
            <a:off x="1110916" y="4580021"/>
            <a:ext cx="5354052" cy="1200329"/>
          </a:xfrm>
          <a:prstGeom prst="rect">
            <a:avLst/>
          </a:prstGeom>
          <a:solidFill>
            <a:schemeClr val="accent1"/>
          </a:solidFill>
        </p:spPr>
        <p:txBody>
          <a:bodyPr wrap="square" rtlCol="0">
            <a:spAutoFit/>
          </a:bodyPr>
          <a:lstStyle/>
          <a:p>
            <a:pPr marL="285750" indent="-285750">
              <a:buFont typeface="Arial" panose="020B0604020202020204" pitchFamily="34" charset="0"/>
              <a:buChar char="•"/>
            </a:pPr>
            <a:r>
              <a:rPr lang="pt-BR" dirty="0"/>
              <a:t>TIPO DE FONTE;</a:t>
            </a:r>
          </a:p>
          <a:p>
            <a:pPr marL="285750" indent="-285750">
              <a:buFont typeface="Arial" panose="020B0604020202020204" pitchFamily="34" charset="0"/>
              <a:buChar char="•"/>
            </a:pPr>
            <a:r>
              <a:rPr lang="pt-BR" dirty="0"/>
              <a:t>TAMANHO DA FONTE</a:t>
            </a:r>
          </a:p>
          <a:p>
            <a:pPr marL="285750" indent="-285750">
              <a:buFont typeface="Arial" panose="020B0604020202020204" pitchFamily="34" charset="0"/>
              <a:buChar char="•"/>
            </a:pPr>
            <a:r>
              <a:rPr lang="pt-BR" dirty="0"/>
              <a:t>EFEITOS (NEGRITO, ITÁLICO E SUBLINHADO;</a:t>
            </a:r>
          </a:p>
          <a:p>
            <a:pPr marL="285750" indent="-285750">
              <a:buFont typeface="Arial" panose="020B0604020202020204" pitchFamily="34" charset="0"/>
              <a:buChar char="•"/>
            </a:pPr>
            <a:r>
              <a:rPr lang="pt-BR" dirty="0"/>
              <a:t>SOBRESCRITO E SUB SCRITO</a:t>
            </a:r>
          </a:p>
        </p:txBody>
      </p:sp>
    </p:spTree>
    <p:extLst>
      <p:ext uri="{BB962C8B-B14F-4D97-AF65-F5344CB8AC3E}">
        <p14:creationId xmlns:p14="http://schemas.microsoft.com/office/powerpoint/2010/main" val="350208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077F0F-E9A6-48F0-B880-98F5D2686DDB}"/>
              </a:ext>
            </a:extLst>
          </p:cNvPr>
          <p:cNvSpPr>
            <a:spLocks noGrp="1"/>
          </p:cNvSpPr>
          <p:nvPr>
            <p:ph type="title"/>
          </p:nvPr>
        </p:nvSpPr>
        <p:spPr/>
        <p:txBody>
          <a:bodyPr/>
          <a:lstStyle/>
          <a:p>
            <a:r>
              <a:rPr lang="pt-BR" dirty="0"/>
              <a:t>A GUIA PÁGINA INICIAL</a:t>
            </a:r>
          </a:p>
        </p:txBody>
      </p:sp>
      <p:pic>
        <p:nvPicPr>
          <p:cNvPr id="4" name="Imagem 3">
            <a:extLst>
              <a:ext uri="{FF2B5EF4-FFF2-40B4-BE49-F238E27FC236}">
                <a16:creationId xmlns:a16="http://schemas.microsoft.com/office/drawing/2014/main" id="{CB04F8DA-B858-4CBA-8908-CDDA44822541}"/>
              </a:ext>
            </a:extLst>
          </p:cNvPr>
          <p:cNvPicPr>
            <a:picLocks noChangeAspect="1"/>
          </p:cNvPicPr>
          <p:nvPr/>
        </p:nvPicPr>
        <p:blipFill>
          <a:blip r:embed="rId2"/>
          <a:stretch>
            <a:fillRect/>
          </a:stretch>
        </p:blipFill>
        <p:spPr>
          <a:xfrm>
            <a:off x="647700" y="1690688"/>
            <a:ext cx="10706100" cy="5000625"/>
          </a:xfrm>
          <a:prstGeom prst="rect">
            <a:avLst/>
          </a:prstGeom>
        </p:spPr>
      </p:pic>
      <p:sp>
        <p:nvSpPr>
          <p:cNvPr id="5" name="Retângulo 4">
            <a:extLst>
              <a:ext uri="{FF2B5EF4-FFF2-40B4-BE49-F238E27FC236}">
                <a16:creationId xmlns:a16="http://schemas.microsoft.com/office/drawing/2014/main" id="{447BB537-1818-4F80-922A-456FE28909E8}"/>
              </a:ext>
            </a:extLst>
          </p:cNvPr>
          <p:cNvSpPr/>
          <p:nvPr/>
        </p:nvSpPr>
        <p:spPr>
          <a:xfrm>
            <a:off x="6250404" y="2218156"/>
            <a:ext cx="3856121" cy="769686"/>
          </a:xfrm>
          <a:prstGeom prst="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6" name="Conector de Seta Reta 5">
            <a:extLst>
              <a:ext uri="{FF2B5EF4-FFF2-40B4-BE49-F238E27FC236}">
                <a16:creationId xmlns:a16="http://schemas.microsoft.com/office/drawing/2014/main" id="{AC674E3F-42CB-4E3B-B56B-13097CA44C58}"/>
              </a:ext>
            </a:extLst>
          </p:cNvPr>
          <p:cNvCxnSpPr>
            <a:cxnSpLocks/>
          </p:cNvCxnSpPr>
          <p:nvPr/>
        </p:nvCxnSpPr>
        <p:spPr>
          <a:xfrm flipV="1">
            <a:off x="3453063" y="2955758"/>
            <a:ext cx="3856121" cy="1624263"/>
          </a:xfrm>
          <a:prstGeom prst="straightConnector1">
            <a:avLst/>
          </a:prstGeom>
          <a:ln w="44450">
            <a:solidFill>
              <a:srgbClr val="C00000"/>
            </a:solidFill>
            <a:tailEnd type="triangle"/>
          </a:ln>
        </p:spPr>
        <p:style>
          <a:lnRef idx="1">
            <a:schemeClr val="accent2"/>
          </a:lnRef>
          <a:fillRef idx="0">
            <a:schemeClr val="accent2"/>
          </a:fillRef>
          <a:effectRef idx="0">
            <a:schemeClr val="accent2"/>
          </a:effectRef>
          <a:fontRef idx="minor">
            <a:schemeClr val="tx1"/>
          </a:fontRef>
        </p:style>
      </p:cxnSp>
      <p:sp>
        <p:nvSpPr>
          <p:cNvPr id="13" name="CaixaDeTexto 12">
            <a:extLst>
              <a:ext uri="{FF2B5EF4-FFF2-40B4-BE49-F238E27FC236}">
                <a16:creationId xmlns:a16="http://schemas.microsoft.com/office/drawing/2014/main" id="{579EFF93-74D5-490D-80C0-8C5960168BBE}"/>
              </a:ext>
            </a:extLst>
          </p:cNvPr>
          <p:cNvSpPr txBox="1"/>
          <p:nvPr/>
        </p:nvSpPr>
        <p:spPr>
          <a:xfrm>
            <a:off x="1110916" y="4580021"/>
            <a:ext cx="5354052" cy="369332"/>
          </a:xfrm>
          <a:prstGeom prst="rect">
            <a:avLst/>
          </a:prstGeom>
          <a:solidFill>
            <a:schemeClr val="accent1"/>
          </a:solidFill>
        </p:spPr>
        <p:txBody>
          <a:bodyPr wrap="square" rtlCol="0">
            <a:spAutoFit/>
          </a:bodyPr>
          <a:lstStyle/>
          <a:p>
            <a:pPr marL="285750" indent="-285750">
              <a:buFont typeface="Arial" panose="020B0604020202020204" pitchFamily="34" charset="0"/>
              <a:buChar char="•"/>
            </a:pPr>
            <a:r>
              <a:rPr lang="pt-BR" dirty="0"/>
              <a:t>TIPOS DE TÍTULOS NO WORD</a:t>
            </a:r>
          </a:p>
        </p:txBody>
      </p:sp>
    </p:spTree>
    <p:extLst>
      <p:ext uri="{BB962C8B-B14F-4D97-AF65-F5344CB8AC3E}">
        <p14:creationId xmlns:p14="http://schemas.microsoft.com/office/powerpoint/2010/main" val="68328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653970-0832-4A61-A6FE-82A296E7876C}"/>
              </a:ext>
            </a:extLst>
          </p:cNvPr>
          <p:cNvSpPr>
            <a:spLocks noGrp="1"/>
          </p:cNvSpPr>
          <p:nvPr>
            <p:ph type="title"/>
          </p:nvPr>
        </p:nvSpPr>
        <p:spPr/>
        <p:txBody>
          <a:bodyPr/>
          <a:lstStyle/>
          <a:p>
            <a:r>
              <a:rPr lang="pt-BR" dirty="0"/>
              <a:t>OUTRAS FORMATAÇÕES E TEXTOS E TÍTULOS</a:t>
            </a:r>
          </a:p>
        </p:txBody>
      </p:sp>
      <p:pic>
        <p:nvPicPr>
          <p:cNvPr id="4" name="Imagem 3">
            <a:extLst>
              <a:ext uri="{FF2B5EF4-FFF2-40B4-BE49-F238E27FC236}">
                <a16:creationId xmlns:a16="http://schemas.microsoft.com/office/drawing/2014/main" id="{932B32E5-E683-43F5-A0B8-36E4F1E0A76E}"/>
              </a:ext>
            </a:extLst>
          </p:cNvPr>
          <p:cNvPicPr>
            <a:picLocks noChangeAspect="1"/>
          </p:cNvPicPr>
          <p:nvPr/>
        </p:nvPicPr>
        <p:blipFill>
          <a:blip r:embed="rId2"/>
          <a:stretch>
            <a:fillRect/>
          </a:stretch>
        </p:blipFill>
        <p:spPr>
          <a:xfrm>
            <a:off x="747712" y="900112"/>
            <a:ext cx="10696575" cy="5057775"/>
          </a:xfrm>
          <a:prstGeom prst="rect">
            <a:avLst/>
          </a:prstGeom>
        </p:spPr>
      </p:pic>
      <p:sp>
        <p:nvSpPr>
          <p:cNvPr id="5" name="Retângulo 4">
            <a:extLst>
              <a:ext uri="{FF2B5EF4-FFF2-40B4-BE49-F238E27FC236}">
                <a16:creationId xmlns:a16="http://schemas.microsoft.com/office/drawing/2014/main" id="{65D1EA72-74A4-4CD2-99EB-78D395B31829}"/>
              </a:ext>
            </a:extLst>
          </p:cNvPr>
          <p:cNvSpPr/>
          <p:nvPr/>
        </p:nvSpPr>
        <p:spPr>
          <a:xfrm>
            <a:off x="6089983" y="1507958"/>
            <a:ext cx="3856121" cy="3080084"/>
          </a:xfrm>
          <a:prstGeom prst="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6" name="Conector de Seta Reta 5">
            <a:extLst>
              <a:ext uri="{FF2B5EF4-FFF2-40B4-BE49-F238E27FC236}">
                <a16:creationId xmlns:a16="http://schemas.microsoft.com/office/drawing/2014/main" id="{88923858-9397-47F1-B050-76C328812081}"/>
              </a:ext>
            </a:extLst>
          </p:cNvPr>
          <p:cNvCxnSpPr>
            <a:cxnSpLocks/>
          </p:cNvCxnSpPr>
          <p:nvPr/>
        </p:nvCxnSpPr>
        <p:spPr>
          <a:xfrm flipV="1">
            <a:off x="3292642" y="4632326"/>
            <a:ext cx="3856121" cy="1325563"/>
          </a:xfrm>
          <a:prstGeom prst="straightConnector1">
            <a:avLst/>
          </a:prstGeom>
          <a:ln w="44450">
            <a:solidFill>
              <a:srgbClr val="C00000"/>
            </a:solidFill>
            <a:tailEnd type="triangle"/>
          </a:ln>
        </p:spPr>
        <p:style>
          <a:lnRef idx="1">
            <a:schemeClr val="accent2"/>
          </a:lnRef>
          <a:fillRef idx="0">
            <a:schemeClr val="accent2"/>
          </a:fillRef>
          <a:effectRef idx="0">
            <a:schemeClr val="accent2"/>
          </a:effectRef>
          <a:fontRef idx="minor">
            <a:schemeClr val="tx1"/>
          </a:fontRef>
        </p:style>
      </p:cxnSp>
      <p:sp>
        <p:nvSpPr>
          <p:cNvPr id="7" name="CaixaDeTexto 6">
            <a:extLst>
              <a:ext uri="{FF2B5EF4-FFF2-40B4-BE49-F238E27FC236}">
                <a16:creationId xmlns:a16="http://schemas.microsoft.com/office/drawing/2014/main" id="{6DB6E947-6398-406E-9DE7-78736DD9D858}"/>
              </a:ext>
            </a:extLst>
          </p:cNvPr>
          <p:cNvSpPr txBox="1"/>
          <p:nvPr/>
        </p:nvSpPr>
        <p:spPr>
          <a:xfrm>
            <a:off x="950495" y="5957887"/>
            <a:ext cx="5354052" cy="369332"/>
          </a:xfrm>
          <a:prstGeom prst="rect">
            <a:avLst/>
          </a:prstGeom>
          <a:solidFill>
            <a:schemeClr val="accent1"/>
          </a:solidFill>
        </p:spPr>
        <p:txBody>
          <a:bodyPr wrap="square" rtlCol="0">
            <a:spAutoFit/>
          </a:bodyPr>
          <a:lstStyle/>
          <a:p>
            <a:pPr marL="285750" indent="-285750">
              <a:buFont typeface="Arial" panose="020B0604020202020204" pitchFamily="34" charset="0"/>
              <a:buChar char="•"/>
            </a:pPr>
            <a:r>
              <a:rPr lang="pt-BR" dirty="0"/>
              <a:t>TIPOS DE TÍTULOS NO WORD E CRIAÇÃO DE ESTILOS </a:t>
            </a:r>
          </a:p>
        </p:txBody>
      </p:sp>
    </p:spTree>
    <p:extLst>
      <p:ext uri="{BB962C8B-B14F-4D97-AF65-F5344CB8AC3E}">
        <p14:creationId xmlns:p14="http://schemas.microsoft.com/office/powerpoint/2010/main" val="2513225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FA9F42-F3F0-47AF-827B-686122562DA6}"/>
              </a:ext>
            </a:extLst>
          </p:cNvPr>
          <p:cNvSpPr>
            <a:spLocks noGrp="1"/>
          </p:cNvSpPr>
          <p:nvPr>
            <p:ph type="title"/>
          </p:nvPr>
        </p:nvSpPr>
        <p:spPr/>
        <p:txBody>
          <a:bodyPr/>
          <a:lstStyle/>
          <a:p>
            <a:r>
              <a:rPr lang="pt-BR" dirty="0"/>
              <a:t>LAYOUT DE PÁGINAS E MARGENS</a:t>
            </a:r>
          </a:p>
        </p:txBody>
      </p:sp>
      <p:pic>
        <p:nvPicPr>
          <p:cNvPr id="4" name="Imagem 3">
            <a:extLst>
              <a:ext uri="{FF2B5EF4-FFF2-40B4-BE49-F238E27FC236}">
                <a16:creationId xmlns:a16="http://schemas.microsoft.com/office/drawing/2014/main" id="{447356F5-E09F-423C-A813-B67178C10317}"/>
              </a:ext>
            </a:extLst>
          </p:cNvPr>
          <p:cNvPicPr>
            <a:picLocks noChangeAspect="1"/>
          </p:cNvPicPr>
          <p:nvPr/>
        </p:nvPicPr>
        <p:blipFill>
          <a:blip r:embed="rId2"/>
          <a:stretch>
            <a:fillRect/>
          </a:stretch>
        </p:blipFill>
        <p:spPr>
          <a:xfrm>
            <a:off x="3377129" y="2117559"/>
            <a:ext cx="8814871" cy="4740442"/>
          </a:xfrm>
          <a:prstGeom prst="rect">
            <a:avLst/>
          </a:prstGeom>
        </p:spPr>
      </p:pic>
      <p:sp>
        <p:nvSpPr>
          <p:cNvPr id="5" name="Retângulo 4">
            <a:extLst>
              <a:ext uri="{FF2B5EF4-FFF2-40B4-BE49-F238E27FC236}">
                <a16:creationId xmlns:a16="http://schemas.microsoft.com/office/drawing/2014/main" id="{87B49B6E-1033-4479-BC75-D5B4E8398285}"/>
              </a:ext>
            </a:extLst>
          </p:cNvPr>
          <p:cNvSpPr/>
          <p:nvPr/>
        </p:nvSpPr>
        <p:spPr>
          <a:xfrm>
            <a:off x="3186362" y="6196096"/>
            <a:ext cx="3326733" cy="593558"/>
          </a:xfrm>
          <a:prstGeom prst="rect">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41896810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FA9F42-F3F0-47AF-827B-686122562DA6}"/>
              </a:ext>
            </a:extLst>
          </p:cNvPr>
          <p:cNvSpPr>
            <a:spLocks noGrp="1"/>
          </p:cNvSpPr>
          <p:nvPr>
            <p:ph type="title"/>
          </p:nvPr>
        </p:nvSpPr>
        <p:spPr>
          <a:xfrm>
            <a:off x="838200" y="365125"/>
            <a:ext cx="10515600" cy="1325563"/>
          </a:xfrm>
        </p:spPr>
        <p:txBody>
          <a:bodyPr/>
          <a:lstStyle/>
          <a:p>
            <a:r>
              <a:rPr lang="pt-BR" dirty="0"/>
              <a:t>LAYOUT DE PÁGINAS E MARGENS</a:t>
            </a:r>
          </a:p>
        </p:txBody>
      </p:sp>
      <p:pic>
        <p:nvPicPr>
          <p:cNvPr id="3" name="Imagem 2">
            <a:extLst>
              <a:ext uri="{FF2B5EF4-FFF2-40B4-BE49-F238E27FC236}">
                <a16:creationId xmlns:a16="http://schemas.microsoft.com/office/drawing/2014/main" id="{D9611AAF-439A-451F-ACD6-0CA130A69518}"/>
              </a:ext>
            </a:extLst>
          </p:cNvPr>
          <p:cNvPicPr>
            <a:picLocks noChangeAspect="1"/>
          </p:cNvPicPr>
          <p:nvPr/>
        </p:nvPicPr>
        <p:blipFill>
          <a:blip r:embed="rId2"/>
          <a:stretch>
            <a:fillRect/>
          </a:stretch>
        </p:blipFill>
        <p:spPr>
          <a:xfrm>
            <a:off x="3097129" y="1437523"/>
            <a:ext cx="4667250" cy="5210175"/>
          </a:xfrm>
          <a:prstGeom prst="rect">
            <a:avLst/>
          </a:prstGeom>
        </p:spPr>
      </p:pic>
      <p:cxnSp>
        <p:nvCxnSpPr>
          <p:cNvPr id="7" name="Conector de Seta Reta 6">
            <a:extLst>
              <a:ext uri="{FF2B5EF4-FFF2-40B4-BE49-F238E27FC236}">
                <a16:creationId xmlns:a16="http://schemas.microsoft.com/office/drawing/2014/main" id="{30E3A509-24D0-47B5-9A38-FAD2BA8D4097}"/>
              </a:ext>
            </a:extLst>
          </p:cNvPr>
          <p:cNvCxnSpPr>
            <a:cxnSpLocks/>
          </p:cNvCxnSpPr>
          <p:nvPr/>
        </p:nvCxnSpPr>
        <p:spPr>
          <a:xfrm flipV="1">
            <a:off x="2117558" y="2266114"/>
            <a:ext cx="1876676" cy="525212"/>
          </a:xfrm>
          <a:prstGeom prst="straightConnector1">
            <a:avLst/>
          </a:prstGeom>
          <a:ln w="44450">
            <a:solidFill>
              <a:srgbClr val="C00000"/>
            </a:solidFill>
            <a:tailEnd type="triangle"/>
          </a:ln>
        </p:spPr>
        <p:style>
          <a:lnRef idx="1">
            <a:schemeClr val="accent2"/>
          </a:lnRef>
          <a:fillRef idx="0">
            <a:schemeClr val="accent2"/>
          </a:fillRef>
          <a:effectRef idx="0">
            <a:schemeClr val="accent2"/>
          </a:effectRef>
          <a:fontRef idx="minor">
            <a:schemeClr val="tx1"/>
          </a:fontRef>
        </p:style>
      </p:cxnSp>
      <p:sp>
        <p:nvSpPr>
          <p:cNvPr id="12" name="Retângulo 11">
            <a:extLst>
              <a:ext uri="{FF2B5EF4-FFF2-40B4-BE49-F238E27FC236}">
                <a16:creationId xmlns:a16="http://schemas.microsoft.com/office/drawing/2014/main" id="{9728AC76-E2A5-45B3-A402-306BFBF4E0A0}"/>
              </a:ext>
            </a:extLst>
          </p:cNvPr>
          <p:cNvSpPr/>
          <p:nvPr/>
        </p:nvSpPr>
        <p:spPr>
          <a:xfrm>
            <a:off x="3197894" y="3038226"/>
            <a:ext cx="1587166" cy="818148"/>
          </a:xfrm>
          <a:prstGeom prst="rect">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15" name="Conector de Seta Reta 14">
            <a:extLst>
              <a:ext uri="{FF2B5EF4-FFF2-40B4-BE49-F238E27FC236}">
                <a16:creationId xmlns:a16="http://schemas.microsoft.com/office/drawing/2014/main" id="{068C0EA2-39B3-4917-8816-4FA15D78D473}"/>
              </a:ext>
            </a:extLst>
          </p:cNvPr>
          <p:cNvCxnSpPr>
            <a:cxnSpLocks/>
          </p:cNvCxnSpPr>
          <p:nvPr/>
        </p:nvCxnSpPr>
        <p:spPr>
          <a:xfrm flipV="1">
            <a:off x="2281364" y="2740235"/>
            <a:ext cx="1853616" cy="496972"/>
          </a:xfrm>
          <a:prstGeom prst="straightConnector1">
            <a:avLst/>
          </a:prstGeom>
          <a:ln w="44450">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16" name="Conector de Seta Reta 15">
            <a:extLst>
              <a:ext uri="{FF2B5EF4-FFF2-40B4-BE49-F238E27FC236}">
                <a16:creationId xmlns:a16="http://schemas.microsoft.com/office/drawing/2014/main" id="{C82982A0-725E-4F87-91E3-CA154660EE8C}"/>
              </a:ext>
            </a:extLst>
          </p:cNvPr>
          <p:cNvCxnSpPr>
            <a:cxnSpLocks/>
          </p:cNvCxnSpPr>
          <p:nvPr/>
        </p:nvCxnSpPr>
        <p:spPr>
          <a:xfrm flipV="1">
            <a:off x="4882125" y="2380393"/>
            <a:ext cx="1853616" cy="496972"/>
          </a:xfrm>
          <a:prstGeom prst="straightConnector1">
            <a:avLst/>
          </a:prstGeom>
          <a:ln w="44450">
            <a:solidFill>
              <a:srgbClr val="C00000"/>
            </a:solidFill>
            <a:tailEnd type="triangle"/>
          </a:ln>
        </p:spPr>
        <p:style>
          <a:lnRef idx="1">
            <a:schemeClr val="accent2"/>
          </a:lnRef>
          <a:fillRef idx="0">
            <a:schemeClr val="accent2"/>
          </a:fillRef>
          <a:effectRef idx="0">
            <a:schemeClr val="accent2"/>
          </a:effectRef>
          <a:fontRef idx="minor">
            <a:schemeClr val="tx1"/>
          </a:fontRef>
        </p:style>
      </p:cxnSp>
      <p:cxnSp>
        <p:nvCxnSpPr>
          <p:cNvPr id="17" name="Conector de Seta Reta 16">
            <a:extLst>
              <a:ext uri="{FF2B5EF4-FFF2-40B4-BE49-F238E27FC236}">
                <a16:creationId xmlns:a16="http://schemas.microsoft.com/office/drawing/2014/main" id="{F97CFBFD-D03A-49CD-9266-EFF89495EC49}"/>
              </a:ext>
            </a:extLst>
          </p:cNvPr>
          <p:cNvCxnSpPr>
            <a:cxnSpLocks/>
          </p:cNvCxnSpPr>
          <p:nvPr/>
        </p:nvCxnSpPr>
        <p:spPr>
          <a:xfrm flipV="1">
            <a:off x="4994545" y="2666572"/>
            <a:ext cx="1853616" cy="496972"/>
          </a:xfrm>
          <a:prstGeom prst="straightConnector1">
            <a:avLst/>
          </a:prstGeom>
          <a:ln w="44450">
            <a:solidFill>
              <a:srgbClr val="C0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17601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E3B40A-2659-450E-8E79-92C79AB0A64A}"/>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FFFCAA67-CFE9-490C-B370-B7994A6B69C6}"/>
              </a:ext>
            </a:extLst>
          </p:cNvPr>
          <p:cNvSpPr>
            <a:spLocks noGrp="1"/>
          </p:cNvSpPr>
          <p:nvPr>
            <p:ph idx="1"/>
          </p:nvPr>
        </p:nvSpPr>
        <p:spPr/>
        <p:txBody>
          <a:bodyPr>
            <a:normAutofit/>
          </a:bodyPr>
          <a:lstStyle/>
          <a:p>
            <a:pPr marL="0" indent="0" algn="ctr">
              <a:buNone/>
            </a:pPr>
            <a:endParaRPr lang="pt-BR" sz="4800" dirty="0"/>
          </a:p>
          <a:p>
            <a:pPr marL="0" indent="0" algn="ctr">
              <a:buNone/>
            </a:pPr>
            <a:endParaRPr lang="pt-BR" sz="4800" dirty="0"/>
          </a:p>
          <a:p>
            <a:pPr marL="0" indent="0" algn="ctr">
              <a:buNone/>
            </a:pPr>
            <a:r>
              <a:rPr lang="pt-BR" sz="4800" dirty="0"/>
              <a:t>ALGUNS TRABALHOS RECEBIDOS</a:t>
            </a:r>
          </a:p>
        </p:txBody>
      </p:sp>
    </p:spTree>
    <p:extLst>
      <p:ext uri="{BB962C8B-B14F-4D97-AF65-F5344CB8AC3E}">
        <p14:creationId xmlns:p14="http://schemas.microsoft.com/office/powerpoint/2010/main" val="41681053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9CE7D04-D5F7-4DF8-8BE8-FA51533D83AA}"/>
              </a:ext>
            </a:extLst>
          </p:cNvPr>
          <p:cNvSpPr>
            <a:spLocks noGrp="1"/>
          </p:cNvSpPr>
          <p:nvPr>
            <p:ph type="title"/>
          </p:nvPr>
        </p:nvSpPr>
        <p:spPr/>
        <p:txBody>
          <a:bodyPr/>
          <a:lstStyle/>
          <a:p>
            <a:r>
              <a:rPr lang="pt-BR" sz="3600" dirty="0"/>
              <a:t>NA MINHA OPINIÃO MUITO BOM ESTA APRESENTAÇÃO</a:t>
            </a:r>
            <a:r>
              <a:rPr lang="pt-BR" dirty="0"/>
              <a:t>.</a:t>
            </a:r>
          </a:p>
        </p:txBody>
      </p:sp>
      <p:pic>
        <p:nvPicPr>
          <p:cNvPr id="4" name="Imagem 3">
            <a:extLst>
              <a:ext uri="{FF2B5EF4-FFF2-40B4-BE49-F238E27FC236}">
                <a16:creationId xmlns:a16="http://schemas.microsoft.com/office/drawing/2014/main" id="{F810A1C4-13D2-4B24-85B5-39242545F106}"/>
              </a:ext>
            </a:extLst>
          </p:cNvPr>
          <p:cNvPicPr>
            <a:picLocks noChangeAspect="1"/>
          </p:cNvPicPr>
          <p:nvPr/>
        </p:nvPicPr>
        <p:blipFill>
          <a:blip r:embed="rId2"/>
          <a:stretch>
            <a:fillRect/>
          </a:stretch>
        </p:blipFill>
        <p:spPr>
          <a:xfrm>
            <a:off x="6497053" y="2615767"/>
            <a:ext cx="5694947" cy="4242233"/>
          </a:xfrm>
          <a:prstGeom prst="rect">
            <a:avLst/>
          </a:prstGeom>
        </p:spPr>
      </p:pic>
      <p:pic>
        <p:nvPicPr>
          <p:cNvPr id="5" name="Imagem 4">
            <a:extLst>
              <a:ext uri="{FF2B5EF4-FFF2-40B4-BE49-F238E27FC236}">
                <a16:creationId xmlns:a16="http://schemas.microsoft.com/office/drawing/2014/main" id="{527CA7FB-BE29-47D2-A520-66FD03432271}"/>
              </a:ext>
            </a:extLst>
          </p:cNvPr>
          <p:cNvPicPr>
            <a:picLocks noChangeAspect="1"/>
          </p:cNvPicPr>
          <p:nvPr/>
        </p:nvPicPr>
        <p:blipFill>
          <a:blip r:embed="rId3"/>
          <a:stretch>
            <a:fillRect/>
          </a:stretch>
        </p:blipFill>
        <p:spPr>
          <a:xfrm>
            <a:off x="513348" y="1371767"/>
            <a:ext cx="5025798" cy="3737476"/>
          </a:xfrm>
          <a:prstGeom prst="rect">
            <a:avLst/>
          </a:prstGeom>
        </p:spPr>
      </p:pic>
    </p:spTree>
    <p:extLst>
      <p:ext uri="{BB962C8B-B14F-4D97-AF65-F5344CB8AC3E}">
        <p14:creationId xmlns:p14="http://schemas.microsoft.com/office/powerpoint/2010/main" val="12996610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DA58FE-0A53-4EA1-B074-AB7B24004A81}"/>
              </a:ext>
            </a:extLst>
          </p:cNvPr>
          <p:cNvSpPr>
            <a:spLocks noGrp="1"/>
          </p:cNvSpPr>
          <p:nvPr>
            <p:ph type="title"/>
          </p:nvPr>
        </p:nvSpPr>
        <p:spPr/>
        <p:txBody>
          <a:bodyPr/>
          <a:lstStyle/>
          <a:p>
            <a:r>
              <a:rPr lang="pt-BR" dirty="0"/>
              <a:t>SLIDES SOBRE VOCÊS.</a:t>
            </a:r>
          </a:p>
        </p:txBody>
      </p:sp>
      <p:pic>
        <p:nvPicPr>
          <p:cNvPr id="4" name="Imagem 3">
            <a:extLst>
              <a:ext uri="{FF2B5EF4-FFF2-40B4-BE49-F238E27FC236}">
                <a16:creationId xmlns:a16="http://schemas.microsoft.com/office/drawing/2014/main" id="{772FDAA3-D8AE-45BD-AB7B-574E0792ABCE}"/>
              </a:ext>
            </a:extLst>
          </p:cNvPr>
          <p:cNvPicPr>
            <a:picLocks noChangeAspect="1"/>
          </p:cNvPicPr>
          <p:nvPr/>
        </p:nvPicPr>
        <p:blipFill>
          <a:blip r:embed="rId2"/>
          <a:stretch>
            <a:fillRect/>
          </a:stretch>
        </p:blipFill>
        <p:spPr>
          <a:xfrm>
            <a:off x="7026442" y="2978589"/>
            <a:ext cx="5165558" cy="3879411"/>
          </a:xfrm>
          <a:prstGeom prst="rect">
            <a:avLst/>
          </a:prstGeom>
        </p:spPr>
      </p:pic>
      <p:pic>
        <p:nvPicPr>
          <p:cNvPr id="5" name="Imagem 4">
            <a:extLst>
              <a:ext uri="{FF2B5EF4-FFF2-40B4-BE49-F238E27FC236}">
                <a16:creationId xmlns:a16="http://schemas.microsoft.com/office/drawing/2014/main" id="{C7C0E34F-F6E7-4FE5-B698-CE9C9E9E0633}"/>
              </a:ext>
            </a:extLst>
          </p:cNvPr>
          <p:cNvPicPr>
            <a:picLocks noChangeAspect="1"/>
          </p:cNvPicPr>
          <p:nvPr/>
        </p:nvPicPr>
        <p:blipFill>
          <a:blip r:embed="rId3"/>
          <a:stretch>
            <a:fillRect/>
          </a:stretch>
        </p:blipFill>
        <p:spPr>
          <a:xfrm>
            <a:off x="119064" y="1869266"/>
            <a:ext cx="5046495" cy="3823926"/>
          </a:xfrm>
          <a:prstGeom prst="rect">
            <a:avLst/>
          </a:prstGeom>
        </p:spPr>
      </p:pic>
    </p:spTree>
    <p:extLst>
      <p:ext uri="{BB962C8B-B14F-4D97-AF65-F5344CB8AC3E}">
        <p14:creationId xmlns:p14="http://schemas.microsoft.com/office/powerpoint/2010/main" val="2085380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29277B-F582-4931-BBBA-A52E2D3BCC6F}"/>
              </a:ext>
            </a:extLst>
          </p:cNvPr>
          <p:cNvSpPr>
            <a:spLocks noGrp="1"/>
          </p:cNvSpPr>
          <p:nvPr>
            <p:ph type="title"/>
          </p:nvPr>
        </p:nvSpPr>
        <p:spPr/>
        <p:txBody>
          <a:bodyPr/>
          <a:lstStyle/>
          <a:p>
            <a:r>
              <a:rPr lang="pt-BR" dirty="0"/>
              <a:t>FORMATAÇÃO DOS SLIDES</a:t>
            </a:r>
          </a:p>
        </p:txBody>
      </p:sp>
      <p:pic>
        <p:nvPicPr>
          <p:cNvPr id="4" name="Imagem 3">
            <a:extLst>
              <a:ext uri="{FF2B5EF4-FFF2-40B4-BE49-F238E27FC236}">
                <a16:creationId xmlns:a16="http://schemas.microsoft.com/office/drawing/2014/main" id="{81A9E3F4-B8DD-4510-8860-F0FCC007468C}"/>
              </a:ext>
            </a:extLst>
          </p:cNvPr>
          <p:cNvPicPr>
            <a:picLocks noChangeAspect="1"/>
          </p:cNvPicPr>
          <p:nvPr/>
        </p:nvPicPr>
        <p:blipFill>
          <a:blip r:embed="rId2"/>
          <a:stretch>
            <a:fillRect/>
          </a:stretch>
        </p:blipFill>
        <p:spPr>
          <a:xfrm>
            <a:off x="6096000" y="2250461"/>
            <a:ext cx="6096000" cy="4607539"/>
          </a:xfrm>
          <a:prstGeom prst="rect">
            <a:avLst/>
          </a:prstGeom>
        </p:spPr>
      </p:pic>
      <p:pic>
        <p:nvPicPr>
          <p:cNvPr id="5" name="Imagem 4">
            <a:extLst>
              <a:ext uri="{FF2B5EF4-FFF2-40B4-BE49-F238E27FC236}">
                <a16:creationId xmlns:a16="http://schemas.microsoft.com/office/drawing/2014/main" id="{B8FC233C-3630-43A1-A8D9-DDF317780BAA}"/>
              </a:ext>
            </a:extLst>
          </p:cNvPr>
          <p:cNvPicPr>
            <a:picLocks noChangeAspect="1"/>
          </p:cNvPicPr>
          <p:nvPr/>
        </p:nvPicPr>
        <p:blipFill>
          <a:blip r:embed="rId3"/>
          <a:stretch>
            <a:fillRect/>
          </a:stretch>
        </p:blipFill>
        <p:spPr>
          <a:xfrm>
            <a:off x="0" y="1690688"/>
            <a:ext cx="5584307" cy="4286709"/>
          </a:xfrm>
          <a:prstGeom prst="rect">
            <a:avLst/>
          </a:prstGeom>
        </p:spPr>
      </p:pic>
    </p:spTree>
    <p:extLst>
      <p:ext uri="{BB962C8B-B14F-4D97-AF65-F5344CB8AC3E}">
        <p14:creationId xmlns:p14="http://schemas.microsoft.com/office/powerpoint/2010/main" val="1101504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14FE06-803F-4C0B-99ED-0384A54184A6}"/>
              </a:ext>
            </a:extLst>
          </p:cNvPr>
          <p:cNvSpPr>
            <a:spLocks noGrp="1"/>
          </p:cNvSpPr>
          <p:nvPr>
            <p:ph type="title"/>
          </p:nvPr>
        </p:nvSpPr>
        <p:spPr/>
        <p:txBody>
          <a:bodyPr/>
          <a:lstStyle/>
          <a:p>
            <a:r>
              <a:rPr lang="pt-BR" dirty="0"/>
              <a:t>ALGUNS SLIDES (BEM FORMATADOS)</a:t>
            </a:r>
          </a:p>
        </p:txBody>
      </p:sp>
      <p:pic>
        <p:nvPicPr>
          <p:cNvPr id="4" name="Imagem 3">
            <a:extLst>
              <a:ext uri="{FF2B5EF4-FFF2-40B4-BE49-F238E27FC236}">
                <a16:creationId xmlns:a16="http://schemas.microsoft.com/office/drawing/2014/main" id="{409F6D97-6EC9-44D3-8281-48B4304BD4DC}"/>
              </a:ext>
            </a:extLst>
          </p:cNvPr>
          <p:cNvPicPr>
            <a:picLocks noChangeAspect="1"/>
          </p:cNvPicPr>
          <p:nvPr/>
        </p:nvPicPr>
        <p:blipFill>
          <a:blip r:embed="rId2"/>
          <a:stretch>
            <a:fillRect/>
          </a:stretch>
        </p:blipFill>
        <p:spPr>
          <a:xfrm>
            <a:off x="0" y="1262284"/>
            <a:ext cx="6447171" cy="3659884"/>
          </a:xfrm>
          <a:prstGeom prst="rect">
            <a:avLst/>
          </a:prstGeom>
        </p:spPr>
      </p:pic>
      <p:pic>
        <p:nvPicPr>
          <p:cNvPr id="5" name="Imagem 4">
            <a:extLst>
              <a:ext uri="{FF2B5EF4-FFF2-40B4-BE49-F238E27FC236}">
                <a16:creationId xmlns:a16="http://schemas.microsoft.com/office/drawing/2014/main" id="{65000835-FA3D-4664-BDC3-4C24A3398BBC}"/>
              </a:ext>
            </a:extLst>
          </p:cNvPr>
          <p:cNvPicPr>
            <a:picLocks noChangeAspect="1"/>
          </p:cNvPicPr>
          <p:nvPr/>
        </p:nvPicPr>
        <p:blipFill>
          <a:blip r:embed="rId3"/>
          <a:stretch>
            <a:fillRect/>
          </a:stretch>
        </p:blipFill>
        <p:spPr>
          <a:xfrm>
            <a:off x="6447171" y="3754869"/>
            <a:ext cx="5744829" cy="3240241"/>
          </a:xfrm>
          <a:prstGeom prst="rect">
            <a:avLst/>
          </a:prstGeom>
        </p:spPr>
      </p:pic>
    </p:spTree>
    <p:extLst>
      <p:ext uri="{BB962C8B-B14F-4D97-AF65-F5344CB8AC3E}">
        <p14:creationId xmlns:p14="http://schemas.microsoft.com/office/powerpoint/2010/main" val="4949382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7C8D597-B197-4F10-A0EA-45D5372F4361}"/>
              </a:ext>
            </a:extLst>
          </p:cNvPr>
          <p:cNvSpPr>
            <a:spLocks noGrp="1"/>
          </p:cNvSpPr>
          <p:nvPr>
            <p:ph type="title"/>
          </p:nvPr>
        </p:nvSpPr>
        <p:spPr/>
        <p:txBody>
          <a:bodyPr/>
          <a:lstStyle/>
          <a:p>
            <a:r>
              <a:rPr lang="pt-BR" dirty="0"/>
              <a:t>MAIS APRESENTAÇÃO</a:t>
            </a:r>
          </a:p>
        </p:txBody>
      </p:sp>
      <p:pic>
        <p:nvPicPr>
          <p:cNvPr id="4" name="Imagem 3">
            <a:extLst>
              <a:ext uri="{FF2B5EF4-FFF2-40B4-BE49-F238E27FC236}">
                <a16:creationId xmlns:a16="http://schemas.microsoft.com/office/drawing/2014/main" id="{FE20CD8E-2B4F-4B9A-A6D6-ADF5096B407D}"/>
              </a:ext>
            </a:extLst>
          </p:cNvPr>
          <p:cNvPicPr>
            <a:picLocks noChangeAspect="1"/>
          </p:cNvPicPr>
          <p:nvPr/>
        </p:nvPicPr>
        <p:blipFill>
          <a:blip r:embed="rId2"/>
          <a:stretch>
            <a:fillRect/>
          </a:stretch>
        </p:blipFill>
        <p:spPr>
          <a:xfrm>
            <a:off x="0" y="1575384"/>
            <a:ext cx="4973053" cy="2831165"/>
          </a:xfrm>
          <a:prstGeom prst="rect">
            <a:avLst/>
          </a:prstGeom>
        </p:spPr>
      </p:pic>
      <p:pic>
        <p:nvPicPr>
          <p:cNvPr id="5" name="Imagem 4">
            <a:extLst>
              <a:ext uri="{FF2B5EF4-FFF2-40B4-BE49-F238E27FC236}">
                <a16:creationId xmlns:a16="http://schemas.microsoft.com/office/drawing/2014/main" id="{E134E498-53DC-4594-8EBD-8E2D926DFB24}"/>
              </a:ext>
            </a:extLst>
          </p:cNvPr>
          <p:cNvPicPr>
            <a:picLocks noChangeAspect="1"/>
          </p:cNvPicPr>
          <p:nvPr/>
        </p:nvPicPr>
        <p:blipFill>
          <a:blip r:embed="rId3"/>
          <a:stretch>
            <a:fillRect/>
          </a:stretch>
        </p:blipFill>
        <p:spPr>
          <a:xfrm>
            <a:off x="6075217" y="3429000"/>
            <a:ext cx="6116783" cy="3429000"/>
          </a:xfrm>
          <a:prstGeom prst="rect">
            <a:avLst/>
          </a:prstGeom>
        </p:spPr>
      </p:pic>
    </p:spTree>
    <p:extLst>
      <p:ext uri="{BB962C8B-B14F-4D97-AF65-F5344CB8AC3E}">
        <p14:creationId xmlns:p14="http://schemas.microsoft.com/office/powerpoint/2010/main" val="25648512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71CDC8-7A92-45AD-A223-A17661DC839C}"/>
              </a:ext>
            </a:extLst>
          </p:cNvPr>
          <p:cNvSpPr>
            <a:spLocks noGrp="1"/>
          </p:cNvSpPr>
          <p:nvPr>
            <p:ph type="title"/>
          </p:nvPr>
        </p:nvSpPr>
        <p:spPr>
          <a:xfrm>
            <a:off x="838200" y="2274136"/>
            <a:ext cx="10515600" cy="1325563"/>
          </a:xfrm>
        </p:spPr>
        <p:txBody>
          <a:bodyPr/>
          <a:lstStyle/>
          <a:p>
            <a:r>
              <a:rPr lang="pt-BR" dirty="0"/>
              <a:t>APRESENTAÇÃO NO WORD?</a:t>
            </a:r>
          </a:p>
        </p:txBody>
      </p:sp>
    </p:spTree>
    <p:extLst>
      <p:ext uri="{BB962C8B-B14F-4D97-AF65-F5344CB8AC3E}">
        <p14:creationId xmlns:p14="http://schemas.microsoft.com/office/powerpoint/2010/main" val="32537909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9FE56E-4EFB-43C2-AECC-FF2E7E67F24B}"/>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AA2FF2B3-DEDF-438B-90C7-C524338B8A5C}"/>
              </a:ext>
            </a:extLst>
          </p:cNvPr>
          <p:cNvSpPr>
            <a:spLocks noGrp="1"/>
          </p:cNvSpPr>
          <p:nvPr>
            <p:ph idx="1"/>
          </p:nvPr>
        </p:nvSpPr>
        <p:spPr/>
        <p:txBody>
          <a:bodyPr/>
          <a:lstStyle/>
          <a:p>
            <a:endParaRPr lang="pt-BR"/>
          </a:p>
        </p:txBody>
      </p:sp>
      <p:pic>
        <p:nvPicPr>
          <p:cNvPr id="6" name="Imagem 5">
            <a:extLst>
              <a:ext uri="{FF2B5EF4-FFF2-40B4-BE49-F238E27FC236}">
                <a16:creationId xmlns:a16="http://schemas.microsoft.com/office/drawing/2014/main" id="{E375B30E-E1E8-4A72-A67F-C950103E0982}"/>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363790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071EAE-74FC-450F-9AC9-F7CE63BECC82}"/>
              </a:ext>
            </a:extLst>
          </p:cNvPr>
          <p:cNvSpPr>
            <a:spLocks noGrp="1"/>
          </p:cNvSpPr>
          <p:nvPr>
            <p:ph type="title"/>
          </p:nvPr>
        </p:nvSpPr>
        <p:spPr>
          <a:xfrm>
            <a:off x="838200" y="3028115"/>
            <a:ext cx="10515600" cy="1325563"/>
          </a:xfrm>
        </p:spPr>
        <p:txBody>
          <a:bodyPr/>
          <a:lstStyle/>
          <a:p>
            <a:r>
              <a:rPr lang="pt-BR" dirty="0"/>
              <a:t>MARGEM MAIOR DO QUE O SOLICITADO</a:t>
            </a:r>
          </a:p>
        </p:txBody>
      </p:sp>
    </p:spTree>
    <p:extLst>
      <p:ext uri="{BB962C8B-B14F-4D97-AF65-F5344CB8AC3E}">
        <p14:creationId xmlns:p14="http://schemas.microsoft.com/office/powerpoint/2010/main" val="1443309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B43A1D-7878-4105-9D54-D778915A9836}"/>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A74A25D4-63DE-4F12-9F3D-6792BA10527C}"/>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4543D5B5-DDF7-4E93-8B92-A318DA823468}"/>
              </a:ext>
            </a:extLst>
          </p:cNvPr>
          <p:cNvPicPr>
            <a:picLocks noChangeAspect="1"/>
          </p:cNvPicPr>
          <p:nvPr/>
        </p:nvPicPr>
        <p:blipFill>
          <a:blip r:embed="rId2"/>
          <a:stretch>
            <a:fillRect/>
          </a:stretch>
        </p:blipFill>
        <p:spPr>
          <a:xfrm>
            <a:off x="742950" y="0"/>
            <a:ext cx="10706100" cy="6857999"/>
          </a:xfrm>
          <a:prstGeom prst="rect">
            <a:avLst/>
          </a:prstGeom>
        </p:spPr>
      </p:pic>
    </p:spTree>
    <p:extLst>
      <p:ext uri="{BB962C8B-B14F-4D97-AF65-F5344CB8AC3E}">
        <p14:creationId xmlns:p14="http://schemas.microsoft.com/office/powerpoint/2010/main" val="6534754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B0781AB-6A82-4533-A4A6-EA9AD3CFA193}"/>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C5746F8C-CC0B-4F29-9398-9DA637538A43}"/>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61C3438E-8995-4BDA-AEED-B687FF70741F}"/>
              </a:ext>
            </a:extLst>
          </p:cNvPr>
          <p:cNvPicPr>
            <a:picLocks noChangeAspect="1"/>
          </p:cNvPicPr>
          <p:nvPr/>
        </p:nvPicPr>
        <p:blipFill>
          <a:blip r:embed="rId2"/>
          <a:stretch>
            <a:fillRect/>
          </a:stretch>
        </p:blipFill>
        <p:spPr>
          <a:xfrm>
            <a:off x="-123826" y="0"/>
            <a:ext cx="8930941" cy="6858000"/>
          </a:xfrm>
          <a:prstGeom prst="rect">
            <a:avLst/>
          </a:prstGeom>
        </p:spPr>
      </p:pic>
      <p:sp>
        <p:nvSpPr>
          <p:cNvPr id="5" name="Retângulo 4">
            <a:extLst>
              <a:ext uri="{FF2B5EF4-FFF2-40B4-BE49-F238E27FC236}">
                <a16:creationId xmlns:a16="http://schemas.microsoft.com/office/drawing/2014/main" id="{7B67D66D-F317-4F11-B4E8-438BA0543C55}"/>
              </a:ext>
            </a:extLst>
          </p:cNvPr>
          <p:cNvSpPr/>
          <p:nvPr/>
        </p:nvSpPr>
        <p:spPr>
          <a:xfrm>
            <a:off x="838200" y="4001294"/>
            <a:ext cx="7359316" cy="2014495"/>
          </a:xfrm>
          <a:prstGeom prst="rect">
            <a:avLst/>
          </a:prstGeom>
          <a:noFill/>
          <a:ln w="508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7" name="Conector de Seta Reta 6">
            <a:extLst>
              <a:ext uri="{FF2B5EF4-FFF2-40B4-BE49-F238E27FC236}">
                <a16:creationId xmlns:a16="http://schemas.microsoft.com/office/drawing/2014/main" id="{0BF73B80-C692-4AF3-9180-C1AD97BC4A10}"/>
              </a:ext>
            </a:extLst>
          </p:cNvPr>
          <p:cNvCxnSpPr/>
          <p:nvPr/>
        </p:nvCxnSpPr>
        <p:spPr>
          <a:xfrm flipV="1">
            <a:off x="8197516" y="3721768"/>
            <a:ext cx="1443789" cy="129941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8" name="CaixaDeTexto 7">
            <a:extLst>
              <a:ext uri="{FF2B5EF4-FFF2-40B4-BE49-F238E27FC236}">
                <a16:creationId xmlns:a16="http://schemas.microsoft.com/office/drawing/2014/main" id="{54AE19A8-9C56-48A7-AB92-D261B88F3EBB}"/>
              </a:ext>
            </a:extLst>
          </p:cNvPr>
          <p:cNvSpPr txBox="1"/>
          <p:nvPr/>
        </p:nvSpPr>
        <p:spPr>
          <a:xfrm>
            <a:off x="9641305" y="3176337"/>
            <a:ext cx="2550695" cy="646331"/>
          </a:xfrm>
          <a:prstGeom prst="rect">
            <a:avLst/>
          </a:prstGeom>
          <a:solidFill>
            <a:schemeClr val="accent1"/>
          </a:solidFill>
        </p:spPr>
        <p:txBody>
          <a:bodyPr wrap="square" rtlCol="0">
            <a:spAutoFit/>
          </a:bodyPr>
          <a:lstStyle/>
          <a:p>
            <a:r>
              <a:rPr lang="pt-BR" dirty="0"/>
              <a:t>Texto com espaçamento diferente.</a:t>
            </a:r>
          </a:p>
        </p:txBody>
      </p:sp>
    </p:spTree>
    <p:extLst>
      <p:ext uri="{BB962C8B-B14F-4D97-AF65-F5344CB8AC3E}">
        <p14:creationId xmlns:p14="http://schemas.microsoft.com/office/powerpoint/2010/main" val="22891396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AA3000-3044-4DAC-9D78-F8CBE6CF61E1}"/>
              </a:ext>
            </a:extLst>
          </p:cNvPr>
          <p:cNvSpPr>
            <a:spLocks noGrp="1"/>
          </p:cNvSpPr>
          <p:nvPr>
            <p:ph type="title"/>
          </p:nvPr>
        </p:nvSpPr>
        <p:spPr/>
        <p:txBody>
          <a:bodyPr/>
          <a:lstStyle/>
          <a:p>
            <a:r>
              <a:rPr lang="pt-BR" dirty="0"/>
              <a:t>SOBRE AS REFERÊNCIAS</a:t>
            </a:r>
          </a:p>
        </p:txBody>
      </p:sp>
      <p:pic>
        <p:nvPicPr>
          <p:cNvPr id="4" name="Imagem 3">
            <a:extLst>
              <a:ext uri="{FF2B5EF4-FFF2-40B4-BE49-F238E27FC236}">
                <a16:creationId xmlns:a16="http://schemas.microsoft.com/office/drawing/2014/main" id="{AAE73B3E-EFD7-4385-931B-5A1860E92FDF}"/>
              </a:ext>
            </a:extLst>
          </p:cNvPr>
          <p:cNvPicPr>
            <a:picLocks noChangeAspect="1"/>
          </p:cNvPicPr>
          <p:nvPr/>
        </p:nvPicPr>
        <p:blipFill>
          <a:blip r:embed="rId2"/>
          <a:stretch>
            <a:fillRect/>
          </a:stretch>
        </p:blipFill>
        <p:spPr>
          <a:xfrm>
            <a:off x="1896227" y="1690688"/>
            <a:ext cx="8868026" cy="5236675"/>
          </a:xfrm>
          <a:prstGeom prst="rect">
            <a:avLst/>
          </a:prstGeom>
        </p:spPr>
      </p:pic>
    </p:spTree>
    <p:extLst>
      <p:ext uri="{BB962C8B-B14F-4D97-AF65-F5344CB8AC3E}">
        <p14:creationId xmlns:p14="http://schemas.microsoft.com/office/powerpoint/2010/main" val="41427726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63B632F-086A-4908-8630-177318461199}"/>
              </a:ext>
            </a:extLst>
          </p:cNvPr>
          <p:cNvSpPr>
            <a:spLocks noGrp="1"/>
          </p:cNvSpPr>
          <p:nvPr>
            <p:ph type="title"/>
          </p:nvPr>
        </p:nvSpPr>
        <p:spPr/>
        <p:txBody>
          <a:bodyPr/>
          <a:lstStyle/>
          <a:p>
            <a:r>
              <a:rPr lang="pt-BR" dirty="0"/>
              <a:t>SIGA A NORMA PARA REFERÊNCIAS</a:t>
            </a:r>
          </a:p>
        </p:txBody>
      </p:sp>
      <p:pic>
        <p:nvPicPr>
          <p:cNvPr id="4" name="Imagem 3">
            <a:extLst>
              <a:ext uri="{FF2B5EF4-FFF2-40B4-BE49-F238E27FC236}">
                <a16:creationId xmlns:a16="http://schemas.microsoft.com/office/drawing/2014/main" id="{DDAD1DA1-E4BE-442C-9CF8-2BB59E8D40AD}"/>
              </a:ext>
            </a:extLst>
          </p:cNvPr>
          <p:cNvPicPr>
            <a:picLocks noChangeAspect="1"/>
          </p:cNvPicPr>
          <p:nvPr/>
        </p:nvPicPr>
        <p:blipFill>
          <a:blip r:embed="rId2"/>
          <a:stretch>
            <a:fillRect/>
          </a:stretch>
        </p:blipFill>
        <p:spPr>
          <a:xfrm>
            <a:off x="3160295" y="1716275"/>
            <a:ext cx="7320714" cy="5141725"/>
          </a:xfrm>
          <a:prstGeom prst="rect">
            <a:avLst/>
          </a:prstGeom>
        </p:spPr>
      </p:pic>
    </p:spTree>
    <p:extLst>
      <p:ext uri="{BB962C8B-B14F-4D97-AF65-F5344CB8AC3E}">
        <p14:creationId xmlns:p14="http://schemas.microsoft.com/office/powerpoint/2010/main" val="34523181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73E4EF8-60CC-4E7C-990C-C9C2086FA7AC}"/>
              </a:ext>
            </a:extLst>
          </p:cNvPr>
          <p:cNvSpPr>
            <a:spLocks noGrp="1"/>
          </p:cNvSpPr>
          <p:nvPr>
            <p:ph type="title"/>
          </p:nvPr>
        </p:nvSpPr>
        <p:spPr/>
        <p:txBody>
          <a:bodyPr/>
          <a:lstStyle/>
          <a:p>
            <a:r>
              <a:rPr lang="pt-BR" dirty="0"/>
              <a:t>FORMATAÇÃO DO CURRICULUM</a:t>
            </a:r>
          </a:p>
        </p:txBody>
      </p:sp>
      <p:pic>
        <p:nvPicPr>
          <p:cNvPr id="4" name="Imagem 3">
            <a:extLst>
              <a:ext uri="{FF2B5EF4-FFF2-40B4-BE49-F238E27FC236}">
                <a16:creationId xmlns:a16="http://schemas.microsoft.com/office/drawing/2014/main" id="{0E95C02B-D979-4C39-9AEA-F4B6F55045EF}"/>
              </a:ext>
            </a:extLst>
          </p:cNvPr>
          <p:cNvPicPr>
            <a:picLocks noChangeAspect="1"/>
          </p:cNvPicPr>
          <p:nvPr/>
        </p:nvPicPr>
        <p:blipFill>
          <a:blip r:embed="rId2"/>
          <a:stretch>
            <a:fillRect/>
          </a:stretch>
        </p:blipFill>
        <p:spPr>
          <a:xfrm>
            <a:off x="1299661" y="1359317"/>
            <a:ext cx="9318821" cy="5498683"/>
          </a:xfrm>
          <a:prstGeom prst="rect">
            <a:avLst/>
          </a:prstGeom>
        </p:spPr>
      </p:pic>
    </p:spTree>
    <p:extLst>
      <p:ext uri="{BB962C8B-B14F-4D97-AF65-F5344CB8AC3E}">
        <p14:creationId xmlns:p14="http://schemas.microsoft.com/office/powerpoint/2010/main" val="2762901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8C7D4D-3E3E-470F-8FA1-AAD7CCCCC722}"/>
              </a:ext>
            </a:extLst>
          </p:cNvPr>
          <p:cNvSpPr>
            <a:spLocks noGrp="1"/>
          </p:cNvSpPr>
          <p:nvPr>
            <p:ph type="title"/>
          </p:nvPr>
        </p:nvSpPr>
        <p:spPr/>
        <p:txBody>
          <a:bodyPr/>
          <a:lstStyle/>
          <a:p>
            <a:endParaRPr lang="pt-BR"/>
          </a:p>
        </p:txBody>
      </p:sp>
      <p:sp>
        <p:nvSpPr>
          <p:cNvPr id="3" name="Espaço Reservado para Conteúdo 2">
            <a:extLst>
              <a:ext uri="{FF2B5EF4-FFF2-40B4-BE49-F238E27FC236}">
                <a16:creationId xmlns:a16="http://schemas.microsoft.com/office/drawing/2014/main" id="{17766C83-17AE-4EC8-A482-655A48C9F766}"/>
              </a:ext>
            </a:extLst>
          </p:cNvPr>
          <p:cNvSpPr>
            <a:spLocks noGrp="1"/>
          </p:cNvSpPr>
          <p:nvPr>
            <p:ph idx="1"/>
          </p:nvPr>
        </p:nvSpPr>
        <p:spPr/>
        <p:txBody>
          <a:bodyPr/>
          <a:lstStyle/>
          <a:p>
            <a:endParaRPr lang="pt-BR"/>
          </a:p>
        </p:txBody>
      </p:sp>
      <p:pic>
        <p:nvPicPr>
          <p:cNvPr id="4" name="Imagem 3">
            <a:extLst>
              <a:ext uri="{FF2B5EF4-FFF2-40B4-BE49-F238E27FC236}">
                <a16:creationId xmlns:a16="http://schemas.microsoft.com/office/drawing/2014/main" id="{30049D66-2C8F-4E51-BCD3-0F67EF761F97}"/>
              </a:ext>
            </a:extLst>
          </p:cNvPr>
          <p:cNvPicPr>
            <a:picLocks noChangeAspect="1"/>
          </p:cNvPicPr>
          <p:nvPr/>
        </p:nvPicPr>
        <p:blipFill>
          <a:blip r:embed="rId2"/>
          <a:stretch>
            <a:fillRect/>
          </a:stretch>
        </p:blipFill>
        <p:spPr>
          <a:xfrm>
            <a:off x="380749" y="0"/>
            <a:ext cx="11319465" cy="6673516"/>
          </a:xfrm>
          <a:prstGeom prst="rect">
            <a:avLst/>
          </a:prstGeom>
        </p:spPr>
      </p:pic>
    </p:spTree>
    <p:extLst>
      <p:ext uri="{BB962C8B-B14F-4D97-AF65-F5344CB8AC3E}">
        <p14:creationId xmlns:p14="http://schemas.microsoft.com/office/powerpoint/2010/main" val="252664320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1573</TotalTime>
  <Words>658</Words>
  <Application>Microsoft Office PowerPoint</Application>
  <PresentationFormat>Widescreen</PresentationFormat>
  <Paragraphs>71</Paragraphs>
  <Slides>41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41</vt:i4>
      </vt:variant>
    </vt:vector>
  </HeadingPairs>
  <TitlesOfParts>
    <vt:vector size="46" baseType="lpstr">
      <vt:lpstr>Arial</vt:lpstr>
      <vt:lpstr>Calibri</vt:lpstr>
      <vt:lpstr>Calibri Light</vt:lpstr>
      <vt:lpstr>Wingdings</vt:lpstr>
      <vt:lpstr>Tema do Office</vt:lpstr>
      <vt:lpstr>SOBRE O TRABALHO E AULA SOBRE O WORD</vt:lpstr>
      <vt:lpstr>SOBRE O WORD</vt:lpstr>
      <vt:lpstr>Apresentação do PowerPoint</vt:lpstr>
      <vt:lpstr>Localizar ou abrir arquivos recentes </vt:lpstr>
      <vt:lpstr>Localizar ou abrir arquivos recentes </vt:lpstr>
      <vt:lpstr>Mantenha-se conectado</vt:lpstr>
      <vt:lpstr>Mantenha-se conectado </vt:lpstr>
      <vt:lpstr>Descubra as ferramentas contextuais</vt:lpstr>
      <vt:lpstr>Descubra as ferramentas contextuais</vt:lpstr>
      <vt:lpstr>Compartilhe seu trabalho com outras pessoas </vt:lpstr>
      <vt:lpstr>Compartilhe seu trabalho com outras pessoas </vt:lpstr>
      <vt:lpstr>Revisar e controlar alterações </vt:lpstr>
      <vt:lpstr>Revisar e controlar alterações </vt:lpstr>
      <vt:lpstr>Confira quem mais está digitando  </vt:lpstr>
      <vt:lpstr>Confira quem mais está digitando  </vt:lpstr>
      <vt:lpstr>Formate documentos com estilo </vt:lpstr>
      <vt:lpstr>Formate documentos com estilo </vt:lpstr>
      <vt:lpstr>Encontre tudo o que precisar</vt:lpstr>
      <vt:lpstr>Encontre tudo o que precisar</vt:lpstr>
      <vt:lpstr>A GUIA PÁGINA INICIAL</vt:lpstr>
      <vt:lpstr>A GUIA PÁGINA INICIAL</vt:lpstr>
      <vt:lpstr>A GUIA PÁGINA INICIAL</vt:lpstr>
      <vt:lpstr>A GUIA PÁGINA INICIAL</vt:lpstr>
      <vt:lpstr>OUTRAS FORMATAÇÕES E TEXTOS E TÍTULOS</vt:lpstr>
      <vt:lpstr>LAYOUT DE PÁGINAS E MARGENS</vt:lpstr>
      <vt:lpstr>LAYOUT DE PÁGINAS E MARGENS</vt:lpstr>
      <vt:lpstr>Apresentação do PowerPoint</vt:lpstr>
      <vt:lpstr>NA MINHA OPINIÃO MUITO BOM ESTA APRESENTAÇÃO.</vt:lpstr>
      <vt:lpstr>SLIDES SOBRE VOCÊS.</vt:lpstr>
      <vt:lpstr>FORMATAÇÃO DOS SLIDES</vt:lpstr>
      <vt:lpstr>ALGUNS SLIDES (BEM FORMATADOS)</vt:lpstr>
      <vt:lpstr>MAIS APRESENTAÇÃO</vt:lpstr>
      <vt:lpstr>APRESENTAÇÃO NO WORD?</vt:lpstr>
      <vt:lpstr>Apresentação do PowerPoint</vt:lpstr>
      <vt:lpstr>MARGEM MAIOR DO QUE O SOLICITADO</vt:lpstr>
      <vt:lpstr>Apresentação do PowerPoint</vt:lpstr>
      <vt:lpstr>Apresentação do PowerPoint</vt:lpstr>
      <vt:lpstr>SOBRE AS REFERÊNCIAS</vt:lpstr>
      <vt:lpstr>SIGA A NORMA PARA REFERÊNCIAS</vt:lpstr>
      <vt:lpstr>FORMATAÇÃO DO CURRICULUM</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Andre Silva</dc:creator>
  <cp:lastModifiedBy>Andre Silva</cp:lastModifiedBy>
  <cp:revision>39</cp:revision>
  <dcterms:created xsi:type="dcterms:W3CDTF">2018-03-06T04:08:54Z</dcterms:created>
  <dcterms:modified xsi:type="dcterms:W3CDTF">2018-05-07T20:49:49Z</dcterms:modified>
</cp:coreProperties>
</file>