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38"/>
  </p:notesMasterIdLst>
  <p:sldIdLst>
    <p:sldId id="543" r:id="rId2"/>
    <p:sldId id="544" r:id="rId3"/>
    <p:sldId id="545" r:id="rId4"/>
    <p:sldId id="546" r:id="rId5"/>
    <p:sldId id="547" r:id="rId6"/>
    <p:sldId id="548" r:id="rId7"/>
    <p:sldId id="549" r:id="rId8"/>
    <p:sldId id="550" r:id="rId9"/>
    <p:sldId id="551" r:id="rId10"/>
    <p:sldId id="552" r:id="rId11"/>
    <p:sldId id="553" r:id="rId12"/>
    <p:sldId id="554" r:id="rId13"/>
    <p:sldId id="555" r:id="rId14"/>
    <p:sldId id="556" r:id="rId15"/>
    <p:sldId id="557" r:id="rId16"/>
    <p:sldId id="558" r:id="rId17"/>
    <p:sldId id="559" r:id="rId18"/>
    <p:sldId id="560" r:id="rId19"/>
    <p:sldId id="561" r:id="rId20"/>
    <p:sldId id="562" r:id="rId21"/>
    <p:sldId id="563" r:id="rId22"/>
    <p:sldId id="564" r:id="rId23"/>
    <p:sldId id="565" r:id="rId24"/>
    <p:sldId id="566" r:id="rId25"/>
    <p:sldId id="567" r:id="rId26"/>
    <p:sldId id="568" r:id="rId27"/>
    <p:sldId id="569" r:id="rId28"/>
    <p:sldId id="570" r:id="rId29"/>
    <p:sldId id="571" r:id="rId30"/>
    <p:sldId id="572" r:id="rId31"/>
    <p:sldId id="573" r:id="rId32"/>
    <p:sldId id="574" r:id="rId33"/>
    <p:sldId id="575" r:id="rId34"/>
    <p:sldId id="576" r:id="rId35"/>
    <p:sldId id="577" r:id="rId36"/>
    <p:sldId id="578" r:id="rId37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288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7C131F6-7381-48E7-8A41-3006AA825C61}" type="slidenum">
              <a:rPr lang="pt-PT" altLang="pt-BR">
                <a:latin typeface="Times New Roman" pitchFamily="18" charset="0"/>
              </a:rPr>
              <a:pPr eaLnBrk="1" hangingPunct="1"/>
              <a:t>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03950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7DB48F-59D7-4BF3-B7C9-735748CABA37}" type="slidenum">
              <a:rPr lang="pt-PT" altLang="pt-BR">
                <a:latin typeface="Times New Roman" pitchFamily="18" charset="0"/>
              </a:rPr>
              <a:pPr eaLnBrk="1" hangingPunct="1"/>
              <a:t>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745064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0508581-30B9-4356-BC81-77B98EC1DB41}" type="slidenum">
              <a:rPr lang="pt-PT" altLang="pt-BR">
                <a:latin typeface="Times New Roman" pitchFamily="18" charset="0"/>
              </a:rPr>
              <a:pPr eaLnBrk="1" hangingPunct="1"/>
              <a:t>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1836511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F75C9DE-6131-4C1F-97C9-B8FE852418D1}" type="slidenum">
              <a:rPr lang="pt-PT" altLang="pt-BR">
                <a:latin typeface="Times New Roman" pitchFamily="18" charset="0"/>
              </a:rPr>
              <a:pPr eaLnBrk="1" hangingPunct="1"/>
              <a:t>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4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4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174343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7CE30A3-E16E-4ED1-A03F-275EEC2EDFFA}" type="slidenum">
              <a:rPr lang="pt-PT" altLang="pt-BR">
                <a:latin typeface="Times New Roman" pitchFamily="18" charset="0"/>
              </a:rPr>
              <a:pPr eaLnBrk="1" hangingPunct="1"/>
              <a:t>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420777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3F33D8-FE44-4C7A-9198-7E284F0CD8C2}" type="slidenum">
              <a:rPr lang="pt-PT" altLang="pt-BR">
                <a:latin typeface="Times New Roman" pitchFamily="18" charset="0"/>
              </a:rPr>
              <a:pPr eaLnBrk="1" hangingPunct="1"/>
              <a:t>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042467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7E5351-A106-422C-B2FF-3720F11DC6D1}" type="slidenum">
              <a:rPr lang="pt-PT" altLang="pt-BR">
                <a:latin typeface="Times New Roman" pitchFamily="18" charset="0"/>
              </a:rPr>
              <a:pPr eaLnBrk="1" hangingPunct="1"/>
              <a:t>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3804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D3B88E-ED39-4E1C-A9F6-244E72A5E281}" type="slidenum">
              <a:rPr lang="pt-PT" altLang="pt-BR">
                <a:latin typeface="Times New Roman" pitchFamily="18" charset="0"/>
              </a:rPr>
              <a:pPr eaLnBrk="1" hangingPunct="1"/>
              <a:t>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008314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C5C427C-7674-4F54-87F9-A32C24481669}" type="slidenum">
              <a:rPr lang="pt-PT" altLang="pt-BR">
                <a:latin typeface="Times New Roman" pitchFamily="18" charset="0"/>
              </a:rPr>
              <a:pPr eaLnBrk="1" hangingPunct="1"/>
              <a:t>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656938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E634B8F-A471-4B0F-B5BC-40AD42AFE885}" type="slidenum">
              <a:rPr lang="pt-PT" altLang="pt-BR">
                <a:latin typeface="Times New Roman" pitchFamily="18" charset="0"/>
              </a:rPr>
              <a:pPr eaLnBrk="1" hangingPunct="1"/>
              <a:t>10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1589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1EC8F06-A0A7-4632-A048-0624677043C8}" type="slidenum">
              <a:rPr lang="pt-PT" altLang="pt-BR">
                <a:latin typeface="Times New Roman" pitchFamily="18" charset="0"/>
              </a:rPr>
              <a:pPr eaLnBrk="1" hangingPunct="1"/>
              <a:t>11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758002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05E494-BE5F-4AC1-A513-4C6F188992FE}" type="slidenum">
              <a:rPr lang="pt-PT" altLang="pt-BR">
                <a:latin typeface="Times New Roman" pitchFamily="18" charset="0"/>
              </a:rPr>
              <a:pPr eaLnBrk="1" hangingPunct="1"/>
              <a:t>12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804380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625613C-EA22-4D47-B0CB-AF6FB74F600A}" type="slidenum">
              <a:rPr lang="pt-PT" altLang="pt-BR">
                <a:latin typeface="Times New Roman" pitchFamily="18" charset="0"/>
              </a:rPr>
              <a:pPr eaLnBrk="1" hangingPunct="1"/>
              <a:t>13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947944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C1AE640-6E8F-4915-AAD5-CBDD75F1214F}" type="slidenum">
              <a:rPr lang="pt-PT" altLang="pt-BR">
                <a:latin typeface="Times New Roman" pitchFamily="18" charset="0"/>
              </a:rPr>
              <a:pPr eaLnBrk="1" hangingPunct="1"/>
              <a:t>14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9223202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CCDA40D-83A8-4CBA-B7F9-907D3C6F5689}" type="slidenum">
              <a:rPr lang="pt-PT" altLang="pt-BR">
                <a:latin typeface="Times New Roman" pitchFamily="18" charset="0"/>
              </a:rPr>
              <a:pPr eaLnBrk="1" hangingPunct="1"/>
              <a:t>15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5851494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AC1BFD-679D-4A2F-A382-FA29BBF33F39}" type="slidenum">
              <a:rPr lang="pt-PT" altLang="pt-BR">
                <a:latin typeface="Times New Roman" pitchFamily="18" charset="0"/>
              </a:rPr>
              <a:pPr eaLnBrk="1" hangingPunct="1"/>
              <a:t>16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778057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53B445-3CC8-4C7D-ADA5-79D19E4C1C5A}" type="slidenum">
              <a:rPr lang="pt-PT" altLang="pt-BR">
                <a:latin typeface="Times New Roman" pitchFamily="18" charset="0"/>
              </a:rPr>
              <a:pPr eaLnBrk="1" hangingPunct="1"/>
              <a:t>17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086463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B9B0A5A-CF0E-48F7-92B2-5AFF126E7939}" type="slidenum">
              <a:rPr lang="pt-PT" altLang="pt-BR">
                <a:latin typeface="Times New Roman" pitchFamily="18" charset="0"/>
              </a:rPr>
              <a:pPr eaLnBrk="1" hangingPunct="1"/>
              <a:t>18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3651667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7AE77FD-D1A3-4465-A261-446EE466C031}" type="slidenum">
              <a:rPr lang="pt-PT" altLang="pt-BR">
                <a:latin typeface="Times New Roman" pitchFamily="18" charset="0"/>
              </a:rPr>
              <a:pPr eaLnBrk="1" hangingPunct="1"/>
              <a:t>19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436781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486C3D-7622-4E73-A6A8-B6C5B97649BF}" type="slidenum">
              <a:rPr lang="pt-PT" altLang="pt-BR">
                <a:latin typeface="Times New Roman" pitchFamily="18" charset="0"/>
              </a:rPr>
              <a:pPr eaLnBrk="1" hangingPunct="1"/>
              <a:t>20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40359656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1D2258C-11C5-4DAF-9985-DBA8944F2B16}" type="slidenum">
              <a:rPr lang="pt-PT" altLang="pt-BR">
                <a:latin typeface="Times New Roman" pitchFamily="18" charset="0"/>
              </a:rPr>
              <a:pPr eaLnBrk="1" hangingPunct="1"/>
              <a:t>21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9527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1150DEB-125B-465E-9A8B-44DBFD3CA8A8}" type="slidenum">
              <a:rPr lang="pt-PT" altLang="pt-BR">
                <a:latin typeface="Times New Roman" pitchFamily="18" charset="0"/>
              </a:rPr>
              <a:pPr eaLnBrk="1" hangingPunct="1"/>
              <a:t>22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1950669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F2245A-F293-43C8-BE6E-F916E1F84D49}" type="slidenum">
              <a:rPr lang="pt-PT" altLang="pt-BR">
                <a:latin typeface="Times New Roman" pitchFamily="18" charset="0"/>
              </a:rPr>
              <a:pPr eaLnBrk="1" hangingPunct="1"/>
              <a:t>23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8516588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36704FE-CE27-44E6-B75F-E1CAD72BA1B2}" type="slidenum">
              <a:rPr lang="pt-PT" altLang="pt-BR">
                <a:latin typeface="Times New Roman" pitchFamily="18" charset="0"/>
              </a:rPr>
              <a:pPr eaLnBrk="1" hangingPunct="1"/>
              <a:t>24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0970474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06E187-60D4-4DCB-B25A-8FA62CE81127}" type="slidenum">
              <a:rPr lang="pt-PT" altLang="pt-BR">
                <a:latin typeface="Times New Roman" pitchFamily="18" charset="0"/>
              </a:rPr>
              <a:pPr eaLnBrk="1" hangingPunct="1"/>
              <a:t>25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019485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04EE0BE-C12C-47C8-8033-DAF4A74F7F50}" type="slidenum">
              <a:rPr lang="pt-PT" altLang="pt-BR">
                <a:latin typeface="Times New Roman" pitchFamily="18" charset="0"/>
              </a:rPr>
              <a:pPr eaLnBrk="1" hangingPunct="1"/>
              <a:t>26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1926407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AFE6B9F-F39C-4F8A-8CDE-20717C34F31C}" type="slidenum">
              <a:rPr lang="pt-PT" altLang="pt-BR">
                <a:latin typeface="Times New Roman" pitchFamily="18" charset="0"/>
              </a:rPr>
              <a:pPr eaLnBrk="1" hangingPunct="1"/>
              <a:t>27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11487999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C468160-380B-4FCB-974B-357469828B10}" type="slidenum">
              <a:rPr lang="pt-PT" altLang="pt-BR">
                <a:latin typeface="Times New Roman" pitchFamily="18" charset="0"/>
              </a:rPr>
              <a:pPr eaLnBrk="1" hangingPunct="1"/>
              <a:t>28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508124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7C67545-11F9-4C2E-B75D-6A249DDBF2A7}" type="slidenum">
              <a:rPr lang="pt-PT" altLang="pt-BR">
                <a:latin typeface="Times New Roman" pitchFamily="18" charset="0"/>
              </a:rPr>
              <a:pPr eaLnBrk="1" hangingPunct="1"/>
              <a:t>29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5024619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66D034E-B5A5-466D-877D-154A6EB3E676}" type="slidenum">
              <a:rPr lang="pt-PT" altLang="pt-BR">
                <a:latin typeface="Times New Roman" pitchFamily="18" charset="0"/>
              </a:rPr>
              <a:pPr eaLnBrk="1" hangingPunct="1"/>
              <a:t>30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7075394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051BE7C-03C6-41E8-96B4-E268B9412F83}" type="slidenum">
              <a:rPr lang="pt-PT" altLang="pt-BR">
                <a:latin typeface="Times New Roman" pitchFamily="18" charset="0"/>
              </a:rPr>
              <a:pPr eaLnBrk="1" hangingPunct="1"/>
              <a:t>31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945989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910C6C1-BF13-45FC-B24D-C874CA2BC8CA}" type="slidenum">
              <a:rPr lang="pt-PT" altLang="pt-BR">
                <a:latin typeface="Times New Roman" pitchFamily="18" charset="0"/>
              </a:rPr>
              <a:pPr eaLnBrk="1" hangingPunct="1"/>
              <a:t>32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700717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21AFAFD-435F-4C6D-B932-0E616210E4AD}" type="slidenum">
              <a:rPr lang="pt-PT" altLang="pt-BR">
                <a:latin typeface="Times New Roman" pitchFamily="18" charset="0"/>
              </a:rPr>
              <a:pPr eaLnBrk="1" hangingPunct="1"/>
              <a:t>33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6863153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0A7F30-6263-43EB-AAB3-8AFD4C561F6D}" type="slidenum">
              <a:rPr lang="pt-PT" altLang="pt-BR">
                <a:latin typeface="Times New Roman" pitchFamily="18" charset="0"/>
              </a:rPr>
              <a:pPr eaLnBrk="1" hangingPunct="1"/>
              <a:t>34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24867630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E2E903B-B68B-4F50-B158-3CB467771CD8}" type="slidenum">
              <a:rPr lang="pt-PT" altLang="pt-BR">
                <a:latin typeface="Times New Roman" pitchFamily="18" charset="0"/>
              </a:rPr>
              <a:pPr eaLnBrk="1" hangingPunct="1"/>
              <a:t>35</a:t>
            </a:fld>
            <a:endParaRPr lang="pt-PT" altLang="pt-BR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pt-PT" altLang="pt-BR" smtClean="0"/>
          </a:p>
        </p:txBody>
      </p:sp>
    </p:spTree>
    <p:extLst>
      <p:ext uri="{BB962C8B-B14F-4D97-AF65-F5344CB8AC3E}">
        <p14:creationId xmlns:p14="http://schemas.microsoft.com/office/powerpoint/2010/main" val="323171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DDA06F0-ED0E-44D6-963A-F33E7DB407A7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2209800" y="6248400"/>
            <a:ext cx="12192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16F4186-871A-42FB-A1BA-F239DE8A2878}" type="slidenum">
              <a:rPr lang="pt-BR" altLang="pt-BR"/>
              <a:pPr eaLnBrk="1" hangingPunct="1"/>
              <a:t>1</a:t>
            </a:fld>
            <a:endParaRPr lang="pt-BR" altLang="pt-BR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900238" y="806450"/>
            <a:ext cx="6477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endParaRPr lang="pt-BR" altLang="pt-BR" sz="3600" b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Writer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endParaRPr lang="pt-BR" altLang="pt-BR" sz="4400" b="1">
              <a:solidFill>
                <a:schemeClr val="tx2"/>
              </a:solidFill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Editor de texto do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None/>
            </a:pPr>
            <a:r>
              <a:rPr lang="pt-BR" altLang="pt-BR" sz="4400" b="1">
                <a:solidFill>
                  <a:schemeClr val="tx2"/>
                </a:solidFill>
              </a:rPr>
              <a:t>BrOffice.org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419600" y="5486400"/>
            <a:ext cx="3816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pt-BR" altLang="pt-BR"/>
              <a:t>Profº André Aparecido da Silva</a:t>
            </a:r>
          </a:p>
        </p:txBody>
      </p:sp>
    </p:spTree>
    <p:extLst>
      <p:ext uri="{BB962C8B-B14F-4D97-AF65-F5344CB8AC3E}">
        <p14:creationId xmlns:p14="http://schemas.microsoft.com/office/powerpoint/2010/main" val="82188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D6FFDC1-99CD-4D59-A97F-05E73402B01D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409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C388746-20C7-46CD-A62B-64A1859C3B2F}" type="slidenum">
              <a:rPr lang="pt-BR" altLang="pt-BR"/>
              <a:pPr eaLnBrk="1" hangingPunct="1"/>
              <a:t>2</a:t>
            </a:fld>
            <a:endParaRPr lang="pt-BR" altLang="pt-BR"/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Introdução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905000"/>
            <a:ext cx="8231832" cy="4114800"/>
          </a:xfrm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pt-BR" altLang="pt-BR" dirty="0" smtClean="0"/>
              <a:t>  O Writer possui todas as características que você pode esperar de editor de textos moderno e completo, incluindo até mesmo recursos típicos de programas de editoração eletrônica.</a:t>
            </a:r>
          </a:p>
          <a:p>
            <a:pPr algn="just" eaLnBrk="1" hangingPunct="1"/>
            <a:endParaRPr lang="pt-PT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16505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920FB1-0FC3-412B-87A8-5BEA39F25920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Introdução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905000"/>
            <a:ext cx="8375848" cy="4114800"/>
          </a:xfrm>
          <a:noFill/>
        </p:spPr>
        <p:txBody>
          <a:bodyPr lIns="92075" tIns="46038" rIns="92075" bIns="46038"/>
          <a:lstStyle/>
          <a:p>
            <a:pPr algn="just" eaLnBrk="1" hangingPunct="1"/>
            <a:r>
              <a:rPr lang="pt-BR" altLang="pt-BR" dirty="0" smtClean="0"/>
              <a:t>   Ele é simples o bastante para se digitar um pequeno texto e, ao mesmo tempo, poderoso o suficiente para se criar livros inteiros, incluindo diagramas, tabelas, índices, referências cruzadas, esquemas complexos de numeração de parágrafos e páginas, etc.</a:t>
            </a:r>
            <a:endParaRPr lang="pt-PT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382058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2BABB89-BC27-4762-8586-B91204205AE9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614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0DF1B05-55DD-4442-AAC7-31F9A02E99A6}" type="slidenum">
              <a:rPr lang="pt-BR" altLang="pt-BR"/>
              <a:pPr eaLnBrk="1" hangingPunct="1"/>
              <a:t>4</a:t>
            </a:fld>
            <a:endParaRPr lang="pt-BR" altLang="pt-BR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 tela do BrOffice Writer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868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170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E71D08B-4B09-4787-A823-41EFD085ED7B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717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96892EB-E5A5-42D1-A4A9-9AB7B2FFC266}" type="slidenum">
              <a:rPr lang="pt-BR" altLang="pt-BR"/>
              <a:pPr eaLnBrk="1" hangingPunct="1"/>
              <a:t>5</a:t>
            </a:fld>
            <a:endParaRPr lang="pt-BR" altLang="pt-BR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Menus e barras de ferramentas</a:t>
            </a:r>
          </a:p>
        </p:txBody>
      </p:sp>
      <p:pic>
        <p:nvPicPr>
          <p:cNvPr id="717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8983663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Line 8"/>
          <p:cNvSpPr>
            <a:spLocks noChangeShapeType="1"/>
          </p:cNvSpPr>
          <p:nvPr/>
        </p:nvSpPr>
        <p:spPr bwMode="auto">
          <a:xfrm>
            <a:off x="457200" y="2133600"/>
            <a:ext cx="2362200" cy="388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5" name="Text Box 9"/>
          <p:cNvSpPr txBox="1">
            <a:spLocks noChangeArrowheads="1"/>
          </p:cNvSpPr>
          <p:nvPr/>
        </p:nvSpPr>
        <p:spPr bwMode="auto">
          <a:xfrm>
            <a:off x="1905000" y="60960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Menus</a:t>
            </a:r>
          </a:p>
        </p:txBody>
      </p:sp>
      <p:sp>
        <p:nvSpPr>
          <p:cNvPr id="7176" name="Line 10"/>
          <p:cNvSpPr>
            <a:spLocks noChangeShapeType="1"/>
          </p:cNvSpPr>
          <p:nvPr/>
        </p:nvSpPr>
        <p:spPr bwMode="auto">
          <a:xfrm>
            <a:off x="914400" y="1752600"/>
            <a:ext cx="16764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7" name="Text Box 11"/>
          <p:cNvSpPr txBox="1">
            <a:spLocks noChangeArrowheads="1"/>
          </p:cNvSpPr>
          <p:nvPr/>
        </p:nvSpPr>
        <p:spPr bwMode="auto">
          <a:xfrm>
            <a:off x="2362200" y="45720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Título</a:t>
            </a:r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>
            <a:off x="2895600" y="2438400"/>
            <a:ext cx="16764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9" name="Text Box 13"/>
          <p:cNvSpPr txBox="1">
            <a:spLocks noChangeArrowheads="1"/>
          </p:cNvSpPr>
          <p:nvPr/>
        </p:nvSpPr>
        <p:spPr bwMode="auto">
          <a:xfrm>
            <a:off x="3505200" y="5257800"/>
            <a:ext cx="2209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solidFill>
                  <a:srgbClr val="002010"/>
                </a:solidFill>
                <a:latin typeface="Times New Roman" pitchFamily="18" charset="0"/>
              </a:rPr>
              <a:t>Barra de Ferramentas</a:t>
            </a:r>
          </a:p>
        </p:txBody>
      </p:sp>
    </p:spTree>
    <p:extLst>
      <p:ext uri="{BB962C8B-B14F-4D97-AF65-F5344CB8AC3E}">
        <p14:creationId xmlns:p14="http://schemas.microsoft.com/office/powerpoint/2010/main" val="327355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EC919A7-EAF2-4341-A91F-97B43F9BCF69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819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C041FE-7B1D-4003-97C5-06C87CEA0A67}" type="slidenum">
              <a:rPr lang="pt-BR" altLang="pt-BR"/>
              <a:pPr eaLnBrk="1" hangingPunct="1"/>
              <a:t>6</a:t>
            </a:fld>
            <a:endParaRPr lang="pt-BR" altLang="pt-BR"/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2900" smtClean="0"/>
              <a:t>OPS…. A barra de ferramentas não esta aparecendo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172075" cy="487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5791200" y="1828800"/>
            <a:ext cx="25908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Clique em </a:t>
            </a:r>
            <a:r>
              <a:rPr lang="pt-BR" altLang="pt-BR">
                <a:latin typeface="Times New Roman" pitchFamily="18" charset="0"/>
                <a:sym typeface="Wingdings" pitchFamily="2" charset="2"/>
              </a:rPr>
              <a:t> </a:t>
            </a:r>
            <a:r>
              <a:rPr lang="pt-BR" altLang="pt-BR">
                <a:latin typeface="Times New Roman" pitchFamily="18" charset="0"/>
              </a:rPr>
              <a:t>Exibir </a:t>
            </a:r>
            <a:r>
              <a:rPr lang="pt-BR" altLang="pt-BR">
                <a:latin typeface="Times New Roman" pitchFamily="18" charset="0"/>
                <a:sym typeface="Wingdings" pitchFamily="2" charset="2"/>
              </a:rPr>
              <a:t> Barras de Ferramentas e depois selecione quais barras de ferramentas deseja exibir</a:t>
            </a:r>
            <a:endParaRPr lang="pt-BR" altLang="pt-BR">
              <a:latin typeface="Times New Roman" pitchFamily="18" charset="0"/>
            </a:endParaRP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6019800" y="4343400"/>
            <a:ext cx="2590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Não são exibidas todas as barras porque isto ocuparia quase toda a tela,</a:t>
            </a:r>
          </a:p>
        </p:txBody>
      </p:sp>
    </p:spTree>
    <p:extLst>
      <p:ext uri="{BB962C8B-B14F-4D97-AF65-F5344CB8AC3E}">
        <p14:creationId xmlns:p14="http://schemas.microsoft.com/office/powerpoint/2010/main" val="3122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1C9E8E2-2278-45BF-81BB-F53691064351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921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3EBE8AB-C43A-4635-9B0F-FDD961FDE0F5}" type="slidenum">
              <a:rPr lang="pt-BR" altLang="pt-BR"/>
              <a:pPr eaLnBrk="1" hangingPunct="1"/>
              <a:t>7</a:t>
            </a:fld>
            <a:endParaRPr lang="pt-BR" altLang="pt-BR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Menus </a:t>
            </a:r>
            <a:r>
              <a:rPr lang="pt-PT" altLang="pt-BR" smtClean="0">
                <a:sym typeface="Wingdings" pitchFamily="2" charset="2"/>
              </a:rPr>
              <a:t> Arquivo</a:t>
            </a:r>
            <a:endParaRPr lang="pt-PT" altLang="pt-BR" smtClean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300"/>
            <a:ext cx="2162175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667000" y="2819400"/>
            <a:ext cx="62484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O menu arquivo mostra os botões padrões que constam no Microsoft, o que torna muito fácil a utilização deste programa.</a:t>
            </a:r>
          </a:p>
          <a:p>
            <a:pPr>
              <a:spcBef>
                <a:spcPct val="50000"/>
              </a:spcBef>
            </a:pPr>
            <a:endParaRPr lang="pt-BR" altLang="pt-BR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A opção que só ocorre aqui é a Exportar para PDF.   </a:t>
            </a:r>
          </a:p>
        </p:txBody>
      </p:sp>
    </p:spTree>
    <p:extLst>
      <p:ext uri="{BB962C8B-B14F-4D97-AF65-F5344CB8AC3E}">
        <p14:creationId xmlns:p14="http://schemas.microsoft.com/office/powerpoint/2010/main" val="186977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320C580-442C-4483-9F5D-43357C3145EB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02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F731783-D620-4724-BD5C-EABD64CBCEA6}" type="slidenum">
              <a:rPr lang="pt-BR" altLang="pt-BR"/>
              <a:pPr eaLnBrk="1" hangingPunct="1"/>
              <a:t>8</a:t>
            </a:fld>
            <a:endParaRPr lang="pt-BR" altLang="pt-BR"/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Editar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3975"/>
            <a:ext cx="2105025" cy="553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590800" y="1447800"/>
            <a:ext cx="6096000" cy="325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Também mostra as opções padrão para edição de textos.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  <a:sym typeface="Wingdings" pitchFamily="2" charset="2"/>
              </a:rPr>
              <a:t>Desfazer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Refazer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Repetir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Copiar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Colar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Colar Especial</a:t>
            </a:r>
          </a:p>
          <a:p>
            <a:pPr>
              <a:spcBef>
                <a:spcPct val="50000"/>
              </a:spcBef>
              <a:buFont typeface="Wingdings" pitchFamily="2" charset="2"/>
              <a:buChar char="à"/>
            </a:pPr>
            <a:r>
              <a:rPr lang="pt-BR" altLang="pt-BR">
                <a:latin typeface="Times New Roman" pitchFamily="18" charset="0"/>
              </a:rPr>
              <a:t>Comparar Documentos  entre muitos  </a:t>
            </a:r>
          </a:p>
        </p:txBody>
      </p:sp>
    </p:spTree>
    <p:extLst>
      <p:ext uri="{BB962C8B-B14F-4D97-AF65-F5344CB8AC3E}">
        <p14:creationId xmlns:p14="http://schemas.microsoft.com/office/powerpoint/2010/main" val="25482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8D4313F-9A5C-4FF9-8705-0D9F31D61B0A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126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AD5AFC-C23B-4E87-A00A-CB700CF731ED}" type="slidenum">
              <a:rPr lang="pt-BR" altLang="pt-BR"/>
              <a:pPr eaLnBrk="1" hangingPunct="1"/>
              <a:t>9</a:t>
            </a:fld>
            <a:endParaRPr lang="pt-BR" altLang="pt-BR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Exibir</a:t>
            </a:r>
            <a:endParaRPr lang="pt-PT" altLang="pt-BR" smtClean="0"/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0" y="1676400"/>
            <a:ext cx="6019800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Layout de Impressão: Exibe como a tela será impressa.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Layout da Web: mostra o texto em formato de página da web. </a:t>
            </a:r>
          </a:p>
        </p:txBody>
      </p:sp>
      <p:pic>
        <p:nvPicPr>
          <p:cNvPr id="112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2362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71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A887757-FAD5-4B3C-99ED-5F79B752143F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229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5972076-FDBF-4737-A01E-C0575A9A5871}" type="slidenum">
              <a:rPr lang="pt-BR" altLang="pt-BR"/>
              <a:pPr eaLnBrk="1" hangingPunct="1"/>
              <a:t>10</a:t>
            </a:fld>
            <a:endParaRPr lang="pt-BR" altLang="pt-BR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Inserir</a:t>
            </a:r>
            <a:endParaRPr lang="pt-PT" altLang="pt-BR" smtClean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1676400"/>
            <a:ext cx="6148388" cy="7620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Quebra Manual</a:t>
            </a:r>
          </a:p>
        </p:txBody>
      </p:sp>
      <p:pic>
        <p:nvPicPr>
          <p:cNvPr id="122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2085975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90800"/>
            <a:ext cx="32956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05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D744967-0FA3-406F-86C4-57DB07FFFDE9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331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895A66C-F0C5-432A-A469-9DDD4C7FEF99}" type="slidenum">
              <a:rPr lang="pt-BR" altLang="pt-BR"/>
              <a:pPr eaLnBrk="1" hangingPunct="1"/>
              <a:t>11</a:t>
            </a:fld>
            <a:endParaRPr lang="pt-BR" altLang="pt-BR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8675" y="1905000"/>
            <a:ext cx="3895725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   Estes campos são usados geralmente no cabeçalho ou rodapé </a:t>
            </a:r>
          </a:p>
        </p:txBody>
      </p:sp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20859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09800"/>
            <a:ext cx="14763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1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44D0CE7-C168-43B7-8357-447A09A88C01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433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9780F6-C935-4371-AB41-6335312B6EE6}" type="slidenum">
              <a:rPr lang="pt-BR" altLang="pt-BR"/>
              <a:pPr eaLnBrk="1" hangingPunct="1"/>
              <a:t>12</a:t>
            </a:fld>
            <a:endParaRPr lang="pt-BR" altLang="pt-BR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1905000"/>
            <a:ext cx="5334000" cy="25146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mtClean="0"/>
              <a:t>Inserir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Cabeçalho </a:t>
            </a:r>
            <a:r>
              <a:rPr lang="pt-PT" altLang="pt-BR" smtClean="0">
                <a:sym typeface="Wingdings" pitchFamily="2" charset="2"/>
              </a:rPr>
              <a:t> Padrão Após insira o campo que desejar como cabeçalho: Número da página, hora, data, título, entre outros  </a:t>
            </a:r>
            <a:r>
              <a:rPr lang="pt-PT" altLang="pt-BR" smtClean="0"/>
              <a:t> </a:t>
            </a:r>
          </a:p>
        </p:txBody>
      </p: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943225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648200"/>
            <a:ext cx="615315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12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6E6C4C2-65BE-4373-B6AF-E653D7E23894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536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B6BFD90-E2E2-485A-912B-049721A22C66}" type="slidenum">
              <a:rPr lang="pt-BR" altLang="pt-BR"/>
              <a:pPr eaLnBrk="1" hangingPunct="1"/>
              <a:t>13</a:t>
            </a:fld>
            <a:endParaRPr lang="pt-BR" altLang="pt-BR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8675" y="1905000"/>
            <a:ext cx="3895725" cy="41148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Inserir </a:t>
            </a:r>
            <a:r>
              <a:rPr lang="pt-PT" altLang="pt-BR" smtClean="0">
                <a:sym typeface="Wingdings" pitchFamily="2" charset="2"/>
              </a:rPr>
              <a:t> Rodapé  Padrão.</a:t>
            </a:r>
          </a:p>
          <a:p>
            <a:pPr eaLnBrk="1" hangingPunct="1">
              <a:buFont typeface="Wingdings" pitchFamily="2" charset="2"/>
              <a:buNone/>
            </a:pPr>
            <a:r>
              <a:rPr lang="pt-PT" altLang="pt-BR" smtClean="0">
                <a:sym typeface="Wingdings" pitchFamily="2" charset="2"/>
              </a:rPr>
              <a:t>Aqui se aplicam as mesmas regras do cabeçalho.</a:t>
            </a:r>
            <a:endParaRPr lang="pt-PT" altLang="pt-BR" smtClean="0"/>
          </a:p>
        </p:txBody>
      </p:sp>
      <p:pic>
        <p:nvPicPr>
          <p:cNvPr id="153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0"/>
            <a:ext cx="3352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51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BC406C-6133-46E5-BBC1-8702A5129F92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638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E205692-6D95-41EA-BCB9-45DA5626CFD9}" type="slidenum">
              <a:rPr lang="pt-BR" altLang="pt-BR"/>
              <a:pPr eaLnBrk="1" hangingPunct="1"/>
              <a:t>14</a:t>
            </a:fld>
            <a:endParaRPr lang="pt-BR" altLang="pt-BR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Inserir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905000"/>
            <a:ext cx="7010400" cy="609600"/>
          </a:xfrm>
          <a:noFill/>
        </p:spPr>
        <p:txBody>
          <a:bodyPr lIns="92075" tIns="46038" rIns="92075" bIns="46038"/>
          <a:lstStyle/>
          <a:p>
            <a:pPr algn="ctr" eaLnBrk="1" hangingPunct="1">
              <a:buFont typeface="Wingdings" pitchFamily="2" charset="2"/>
              <a:buNone/>
            </a:pPr>
            <a:r>
              <a:rPr lang="pt-PT" altLang="pt-BR" smtClean="0"/>
              <a:t>Opções do sumário</a:t>
            </a:r>
          </a:p>
        </p:txBody>
      </p:sp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14600"/>
            <a:ext cx="546735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62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FB025CC-71AA-4FA0-9702-D1FB3FA756FE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741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8F4F53F-6A58-4510-84F0-72A2E9AA39D9}" type="slidenum">
              <a:rPr lang="pt-BR" altLang="pt-BR"/>
              <a:pPr eaLnBrk="1" hangingPunct="1"/>
              <a:t>15</a:t>
            </a:fld>
            <a:endParaRPr lang="pt-BR" altLang="pt-BR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Menu </a:t>
            </a:r>
            <a:r>
              <a:rPr lang="pt-PT" altLang="pt-BR" smtClean="0">
                <a:sym typeface="Wingdings" pitchFamily="2" charset="2"/>
              </a:rPr>
              <a:t> </a:t>
            </a:r>
            <a:r>
              <a:rPr lang="pt-PT" altLang="pt-BR" smtClean="0"/>
              <a:t>Inserir 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51425" y="1905000"/>
            <a:ext cx="3482975" cy="6096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z="2600" smtClean="0"/>
              <a:t>Cria um sumário do texto </a:t>
            </a:r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37719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14600"/>
            <a:ext cx="5181600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2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6A5A19A-E62F-425E-9B11-19D9C00D806A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843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EF3F747-5683-479C-927F-11FE10C7F8FD}" type="slidenum">
              <a:rPr lang="pt-BR" altLang="pt-BR"/>
              <a:pPr eaLnBrk="1" hangingPunct="1"/>
              <a:t>16</a:t>
            </a:fld>
            <a:endParaRPr lang="pt-BR" altLang="pt-BR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Índices e sumários 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7696200" cy="1905000"/>
          </a:xfrm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None/>
            </a:pPr>
            <a:r>
              <a:rPr lang="pt-PT" altLang="pt-BR" smtClean="0"/>
              <a:t>Antes de inserir o sumário você deve formatar quais textos constaram no sumário.</a:t>
            </a:r>
          </a:p>
          <a:p>
            <a:pPr eaLnBrk="1" hangingPunct="1">
              <a:buFont typeface="Wingdings" pitchFamily="2" charset="2"/>
              <a:buNone/>
            </a:pPr>
            <a:endParaRPr lang="pt-PT" altLang="pt-BR" smtClean="0"/>
          </a:p>
        </p:txBody>
      </p:sp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65532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356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B6A62B-B883-4C56-A21B-7F2F52454F65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1945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6AB158E-E390-4595-8610-1D9333EE24B5}" type="slidenum">
              <a:rPr lang="pt-BR" altLang="pt-BR"/>
              <a:pPr eaLnBrk="1" hangingPunct="1"/>
              <a:t>17</a:t>
            </a:fld>
            <a:endParaRPr lang="pt-BR" altLang="pt-BR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O sumário pronto</a:t>
            </a: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561263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13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F395A3B-14B7-4392-8130-6506E96D9E2C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048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DE55FAA-6C8F-4297-86D1-C905145FA261}" type="slidenum">
              <a:rPr lang="pt-BR" altLang="pt-BR"/>
              <a:pPr eaLnBrk="1" hangingPunct="1"/>
              <a:t>18</a:t>
            </a:fld>
            <a:endParaRPr lang="pt-BR" altLang="pt-BR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Inserir Tabela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0" y="1371600"/>
            <a:ext cx="5995988" cy="1905000"/>
          </a:xfrm>
          <a:noFill/>
        </p:spPr>
        <p:txBody>
          <a:bodyPr lIns="92075" tIns="46038" rIns="92075" bIns="46038"/>
          <a:lstStyle/>
          <a:p>
            <a:pPr algn="just" eaLnBrk="1" hangingPunct="1">
              <a:buFont typeface="Wingdings" pitchFamily="2" charset="2"/>
              <a:buNone/>
            </a:pPr>
            <a:r>
              <a:rPr lang="pt-PT" altLang="pt-BR" smtClean="0"/>
              <a:t>	Menu Inserir </a:t>
            </a:r>
            <a:r>
              <a:rPr lang="pt-PT" altLang="pt-BR" smtClean="0">
                <a:sym typeface="Wingdings" pitchFamily="2" charset="2"/>
              </a:rPr>
              <a:t> Tabela e depois informe o número de linhas e colunas que terá sua tabela. </a:t>
            </a:r>
            <a:endParaRPr lang="pt-PT" altLang="pt-BR" smtClean="0"/>
          </a:p>
        </p:txBody>
      </p:sp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20764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048000"/>
            <a:ext cx="6096000" cy="360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095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FE41368-6E6C-4FC0-A625-92CE9079AC34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150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25CC6A4-C234-4F29-B308-BA307723D96A}" type="slidenum">
              <a:rPr lang="pt-BR" altLang="pt-BR"/>
              <a:pPr eaLnBrk="1" hangingPunct="1"/>
              <a:t>19</a:t>
            </a:fld>
            <a:endParaRPr lang="pt-BR" altLang="pt-BR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 tabela pronta</a:t>
            </a:r>
          </a:p>
        </p:txBody>
      </p:sp>
      <p:pic>
        <p:nvPicPr>
          <p:cNvPr id="2150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61341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4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FA9C73-7969-4C86-AE97-C21F93FF4838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253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3299350-FE98-40B3-BAE4-A09EDFD8975D}" type="slidenum">
              <a:rPr lang="pt-BR" altLang="pt-BR"/>
              <a:pPr eaLnBrk="1" hangingPunct="1"/>
              <a:t>20</a:t>
            </a:fld>
            <a:endParaRPr lang="pt-BR" altLang="pt-BR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a tabela</a:t>
            </a:r>
          </a:p>
        </p:txBody>
      </p:sp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180975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002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25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C294AE9-BB9A-4490-B796-903D7ADB4410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355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418EA5-319B-4AA9-B23A-896BB61B76EB}" type="slidenum">
              <a:rPr lang="pt-BR" altLang="pt-BR"/>
              <a:pPr eaLnBrk="1" hangingPunct="1"/>
              <a:t>21</a:t>
            </a:fld>
            <a:endParaRPr lang="pt-BR" altLang="pt-BR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a tabela</a:t>
            </a:r>
          </a:p>
        </p:txBody>
      </p:sp>
      <p:pic>
        <p:nvPicPr>
          <p:cNvPr id="2355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9050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2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2A2AFDC-500C-4422-8D26-F7859470AEFA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457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AD12AD0-D818-4E95-8904-E6F671F04F39}" type="slidenum">
              <a:rPr lang="pt-BR" altLang="pt-BR"/>
              <a:pPr eaLnBrk="1" hangingPunct="1"/>
              <a:t>22</a:t>
            </a:fld>
            <a:endParaRPr lang="pt-BR" altLang="pt-BR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Inserir imagens no texto</a:t>
            </a:r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338137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133600"/>
            <a:ext cx="4876800" cy="385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5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171A271-53B2-4A62-92AB-5F18E5477379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560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65A7D1-710E-4F10-B5ED-C66D4020A5FC}" type="slidenum">
              <a:rPr lang="pt-BR" altLang="pt-BR"/>
              <a:pPr eaLnBrk="1" hangingPunct="1"/>
              <a:t>23</a:t>
            </a:fld>
            <a:endParaRPr lang="pt-BR" altLang="pt-BR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 texto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7745" y="1905000"/>
            <a:ext cx="6266656" cy="4114800"/>
          </a:xfrm>
          <a:noFill/>
        </p:spPr>
        <p:txBody>
          <a:bodyPr lIns="92075" tIns="46038" rIns="92075" bIns="46038"/>
          <a:lstStyle/>
          <a:p>
            <a:pPr algn="just" eaLnBrk="1" hangingPunct="1">
              <a:buFont typeface="Wingdings" pitchFamily="2" charset="2"/>
              <a:buNone/>
            </a:pPr>
            <a:r>
              <a:rPr lang="pt-PT" altLang="pt-BR" dirty="0" smtClean="0"/>
              <a:t>   Aqui daremos forma ao textos elaborados apartir do broffice Writer.</a:t>
            </a:r>
          </a:p>
        </p:txBody>
      </p:sp>
      <p:pic>
        <p:nvPicPr>
          <p:cNvPr id="2560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1914525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01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9F3423-C2AB-4B0F-A939-E03FC4E7117B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662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03FB86E-1BDA-49C2-81AA-C7309B97A091}" type="slidenum">
              <a:rPr lang="pt-BR" altLang="pt-BR"/>
              <a:pPr eaLnBrk="1" hangingPunct="1"/>
              <a:t>24</a:t>
            </a:fld>
            <a:endParaRPr lang="pt-BR" altLang="pt-BR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os caracteres do texto.</a:t>
            </a:r>
          </a:p>
        </p:txBody>
      </p:sp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971675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0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2BB1AAD-7F67-4B97-9410-44268E8FBDE5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765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C357A23-5922-4BC1-8EBB-AB86A4ECC4CD}" type="slidenum">
              <a:rPr lang="pt-BR" altLang="pt-BR"/>
              <a:pPr eaLnBrk="1" hangingPunct="1"/>
              <a:t>25</a:t>
            </a:fld>
            <a:endParaRPr lang="pt-BR" altLang="pt-BR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Formatando os caracteres do texto.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752600" y="1828800"/>
            <a:ext cx="7162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Aqui será possível alterar o tipo, tamanho, cor, plano de fundo de fonte, entre outras características </a:t>
            </a:r>
          </a:p>
        </p:txBody>
      </p:sp>
      <p:pic>
        <p:nvPicPr>
          <p:cNvPr id="276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90800"/>
            <a:ext cx="49530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45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26DA2E1-AD50-4D0E-8FBA-AFDB6B54F7B2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867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65B240-5EDB-47E6-ADC6-31AF555F36F9}" type="slidenum">
              <a:rPr lang="pt-BR" altLang="pt-BR"/>
              <a:pPr eaLnBrk="1" hangingPunct="1"/>
              <a:t>26</a:t>
            </a:fld>
            <a:endParaRPr lang="pt-BR" altLang="pt-BR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Formatar </a:t>
            </a:r>
            <a:r>
              <a:rPr lang="pt-PT" altLang="pt-BR" smtClean="0">
                <a:sym typeface="Wingdings" pitchFamily="2" charset="2"/>
              </a:rPr>
              <a:t> Marcadores</a:t>
            </a:r>
            <a:r>
              <a:rPr lang="pt-PT" altLang="pt-BR" smtClean="0"/>
              <a:t> </a:t>
            </a:r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943600" y="1676400"/>
            <a:ext cx="29718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>
                <a:latin typeface="Times New Roman" pitchFamily="18" charset="0"/>
              </a:rPr>
              <a:t>Selecione aqui os marcadores que você usará nas suas tabelas. </a:t>
            </a:r>
          </a:p>
        </p:txBody>
      </p:sp>
    </p:spTree>
    <p:extLst>
      <p:ext uri="{BB962C8B-B14F-4D97-AF65-F5344CB8AC3E}">
        <p14:creationId xmlns:p14="http://schemas.microsoft.com/office/powerpoint/2010/main" val="185986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B28157-5292-4D6C-A6CD-379916A049AE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2002E21-829F-4B1C-B6F3-515A458CE5ED}" type="slidenum">
              <a:rPr lang="pt-BR" altLang="pt-BR"/>
              <a:pPr eaLnBrk="1" hangingPunct="1"/>
              <a:t>27</a:t>
            </a:fld>
            <a:endParaRPr lang="pt-BR" altLang="pt-BR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8032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Formatar página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181600"/>
            <a:ext cx="8686800" cy="838200"/>
          </a:xfrm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smtClean="0"/>
              <a:t>Aqui serão definidos todos as configurações da pagina (tipo e tamanho do papel, margens, bordas, colunas entre outras…  </a:t>
            </a:r>
          </a:p>
        </p:txBody>
      </p:sp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4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86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564752-9255-4095-8977-826BDFF849F0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072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1C6957-E9E0-45E2-AEBD-5A5E454B8CF0}" type="slidenum">
              <a:rPr lang="pt-BR" altLang="pt-BR"/>
              <a:pPr eaLnBrk="1" hangingPunct="1"/>
              <a:t>28</a:t>
            </a:fld>
            <a:endParaRPr lang="pt-BR" altLang="pt-BR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Definindo margens</a:t>
            </a:r>
          </a:p>
        </p:txBody>
      </p:sp>
      <p:pic>
        <p:nvPicPr>
          <p:cNvPr id="30725" name="Picture 4"/>
          <p:cNvPicPr>
            <a:picLocks noChangeAspect="1" noChangeArrowheads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2600"/>
            <a:ext cx="5381625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Line 8"/>
          <p:cNvSpPr>
            <a:spLocks noChangeShapeType="1"/>
          </p:cNvSpPr>
          <p:nvPr/>
        </p:nvSpPr>
        <p:spPr bwMode="auto">
          <a:xfrm flipH="1">
            <a:off x="3352800" y="14478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7" name="Line 9"/>
          <p:cNvSpPr>
            <a:spLocks noChangeShapeType="1"/>
          </p:cNvSpPr>
          <p:nvPr/>
        </p:nvSpPr>
        <p:spPr bwMode="auto">
          <a:xfrm flipH="1">
            <a:off x="3505200" y="17526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8" name="Line 10"/>
          <p:cNvSpPr>
            <a:spLocks noChangeShapeType="1"/>
          </p:cNvSpPr>
          <p:nvPr/>
        </p:nvSpPr>
        <p:spPr bwMode="auto">
          <a:xfrm flipH="1">
            <a:off x="3505200" y="2286000"/>
            <a:ext cx="2667000" cy="2819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30729" name="Line 12"/>
          <p:cNvSpPr>
            <a:spLocks noChangeShapeType="1"/>
          </p:cNvSpPr>
          <p:nvPr/>
        </p:nvSpPr>
        <p:spPr bwMode="auto">
          <a:xfrm>
            <a:off x="914400" y="1828800"/>
            <a:ext cx="2133600" cy="914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68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F4FC50-4FB4-44C4-B6C1-8A65345BE08E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174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50B45CB-A409-4B3F-BA36-8845B94DE18E}" type="slidenum">
              <a:rPr lang="pt-BR" altLang="pt-BR"/>
              <a:pPr eaLnBrk="1" hangingPunct="1"/>
              <a:t>29</a:t>
            </a:fld>
            <a:endParaRPr lang="pt-BR" altLang="pt-BR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Atividade Prática.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dirty="0" smtClean="0"/>
              <a:t>Fazer um curriculum profissional utilizando o BrOffice.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dirty="0" smtClean="0"/>
              <a:t>Os Dados podem ser ficticios.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dirty="0" smtClean="0"/>
              <a:t>Cada aluno deverá desenvolver o seu.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altLang="pt-BR" sz="2100" dirty="0" smtClean="0"/>
              <a:t>Enviar </a:t>
            </a:r>
            <a:r>
              <a:rPr lang="pt-PT" altLang="pt-BR" sz="2100" dirty="0" smtClean="0"/>
              <a:t>para </a:t>
            </a:r>
            <a:r>
              <a:rPr lang="pt-PT" altLang="pt-BR" sz="2100" u="sng" dirty="0" smtClean="0">
                <a:solidFill>
                  <a:srgbClr val="0070C0"/>
                </a:solidFill>
              </a:rPr>
              <a:t>andre@oxnar.com.br</a:t>
            </a:r>
            <a:r>
              <a:rPr lang="pt-PT" altLang="pt-BR" sz="2100" dirty="0"/>
              <a:t> ou pelo menu contato do site oxnar (</a:t>
            </a:r>
            <a:r>
              <a:rPr lang="pt-PT" altLang="pt-BR" sz="2100" u="sng" dirty="0">
                <a:solidFill>
                  <a:srgbClr val="0070C0"/>
                </a:solidFill>
              </a:rPr>
              <a:t>http://</a:t>
            </a:r>
            <a:r>
              <a:rPr lang="pt-PT" altLang="pt-BR" sz="2100" u="sng" dirty="0" smtClean="0">
                <a:solidFill>
                  <a:srgbClr val="0070C0"/>
                </a:solidFill>
              </a:rPr>
              <a:t>www.oxnar.com.br/contato.html</a:t>
            </a:r>
            <a:r>
              <a:rPr lang="pt-PT" altLang="pt-BR" sz="2100" dirty="0" smtClean="0"/>
              <a:t> )</a:t>
            </a:r>
            <a:endParaRPr lang="pt-PT" altLang="pt-BR" sz="21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altLang="pt-BR" sz="2100" dirty="0" smtClean="0"/>
          </a:p>
        </p:txBody>
      </p:sp>
    </p:spTree>
    <p:extLst>
      <p:ext uri="{BB962C8B-B14F-4D97-AF65-F5344CB8AC3E}">
        <p14:creationId xmlns:p14="http://schemas.microsoft.com/office/powerpoint/2010/main" val="390679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5A6BE6-5502-4608-A829-45B512C59AFC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277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99CC109-185F-4A20-88F0-DBAFAFD056E2}" type="slidenum">
              <a:rPr lang="pt-BR" altLang="pt-BR"/>
              <a:pPr eaLnBrk="1" hangingPunct="1"/>
              <a:t>30</a:t>
            </a:fld>
            <a:endParaRPr lang="pt-BR" altLang="pt-BR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dirty="0" smtClean="0"/>
              <a:t>MODELO DE CURRICULUM</a:t>
            </a:r>
          </a:p>
        </p:txBody>
      </p:sp>
      <p:pic>
        <p:nvPicPr>
          <p:cNvPr id="32775" name="Picture 7" descr="http://www.trilhadeideias.com/wp-content/uploads/2015/04/modelos-de-curriculum-resumid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24000"/>
            <a:ext cx="377952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888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D995072-2B8F-42CB-A6C8-96BF67E73490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379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FA3DA6C-C818-4FE4-8CBF-231299C5BC51}" type="slidenum">
              <a:rPr lang="pt-BR" altLang="pt-BR"/>
              <a:pPr eaLnBrk="1" hangingPunct="1"/>
              <a:t>31</a:t>
            </a:fld>
            <a:endParaRPr lang="pt-BR" altLang="pt-BR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smtClean="0"/>
              <a:t>MODELO DE CURRICULUM</a:t>
            </a:r>
          </a:p>
        </p:txBody>
      </p:sp>
      <p:pic>
        <p:nvPicPr>
          <p:cNvPr id="33799" name="Picture 7" descr="http://www.curriculocurriculum.com/wp-content/uploads/2014/07/curriculum-vitae-pronto-20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3810000" cy="54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6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E54BDF9-CFBA-47BD-8836-9D705E6C5DE8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4819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3FB25C8-819D-4B1B-A1A6-AFBF405223F0}" type="slidenum">
              <a:rPr lang="pt-BR" altLang="pt-BR"/>
              <a:pPr eaLnBrk="1" hangingPunct="1"/>
              <a:t>32</a:t>
            </a:fld>
            <a:endParaRPr lang="pt-BR" altLang="pt-BR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4676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z="3600" smtClean="0"/>
              <a:t>MODELO DE CURRICULUM</a:t>
            </a:r>
          </a:p>
        </p:txBody>
      </p:sp>
      <p:pic>
        <p:nvPicPr>
          <p:cNvPr id="34821" name="Picture 2" descr="Currículo com foto profissional Currículo com 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38227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67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AADC0D3-9078-443B-BE93-86514F1E3EFE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5843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F073A92-6074-4613-8065-779C710648F3}" type="slidenum">
              <a:rPr lang="pt-BR" altLang="pt-BR"/>
              <a:pPr eaLnBrk="1" hangingPunct="1"/>
              <a:t>33</a:t>
            </a:fld>
            <a:endParaRPr lang="pt-BR" altLang="pt-BR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733800"/>
            <a:ext cx="7010400" cy="1527175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Mão a obra……</a:t>
            </a:r>
          </a:p>
        </p:txBody>
      </p:sp>
    </p:spTree>
    <p:extLst>
      <p:ext uri="{BB962C8B-B14F-4D97-AF65-F5344CB8AC3E}">
        <p14:creationId xmlns:p14="http://schemas.microsoft.com/office/powerpoint/2010/main" val="3231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B9B0871-8CB7-4D65-A05D-C39E560D4845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6867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E5F1E00-E3E4-417C-8BA5-AE3D615FCAFB}" type="slidenum">
              <a:rPr lang="pt-BR" altLang="pt-BR"/>
              <a:pPr eaLnBrk="1" hangingPunct="1"/>
              <a:t>34</a:t>
            </a:fld>
            <a:endParaRPr lang="pt-BR" altLang="pt-BR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Atenção: Itens que serão necessário para o trabalho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Capa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Contracapa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Sumário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Introdução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Desenvolvimento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Conclusão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Referências</a:t>
            </a:r>
          </a:p>
        </p:txBody>
      </p:sp>
    </p:spTree>
    <p:extLst>
      <p:ext uri="{BB962C8B-B14F-4D97-AF65-F5344CB8AC3E}">
        <p14:creationId xmlns:p14="http://schemas.microsoft.com/office/powerpoint/2010/main" val="157311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5E5E3C1-9700-40AA-A9E1-CF255D7109DB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7891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8A4E901-A082-40AD-8F6B-3297E6477561}" type="slidenum">
              <a:rPr lang="pt-BR" altLang="pt-BR"/>
              <a:pPr eaLnBrk="1" hangingPunct="1"/>
              <a:t>35</a:t>
            </a:fld>
            <a:endParaRPr lang="pt-BR" altLang="pt-BR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pt-PT" altLang="pt-BR" smtClean="0"/>
              <a:t>Atenção: Itens que serão necessário para o trabalho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Margens:</a:t>
            </a:r>
          </a:p>
          <a:p>
            <a:pPr lvl="1" eaLnBrk="1" hangingPunct="1">
              <a:buFontTx/>
              <a:buChar char="o"/>
            </a:pPr>
            <a:r>
              <a:rPr lang="pt-PT" altLang="pt-BR" smtClean="0"/>
              <a:t>Esquerda e Superior: 3 cm.</a:t>
            </a:r>
          </a:p>
          <a:p>
            <a:pPr lvl="1" eaLnBrk="1" hangingPunct="1">
              <a:buFontTx/>
              <a:buChar char="o"/>
            </a:pPr>
            <a:r>
              <a:rPr lang="pt-PT" altLang="pt-BR" smtClean="0"/>
              <a:t>Direita: e Inferior: 2 cm.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Fonte: Arial ou times new roman.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Folha A4.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t-PT" altLang="pt-BR" smtClean="0"/>
              <a:t>Numeração no canto superior direito.</a:t>
            </a:r>
          </a:p>
        </p:txBody>
      </p:sp>
    </p:spTree>
    <p:extLst>
      <p:ext uri="{BB962C8B-B14F-4D97-AF65-F5344CB8AC3E}">
        <p14:creationId xmlns:p14="http://schemas.microsoft.com/office/powerpoint/2010/main" val="387738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B7D1904-A5C5-4C89-8FD3-B93AD1E826C3}" type="datetime1">
              <a:rPr lang="en-US" altLang="pt-BR"/>
              <a:pPr eaLnBrk="1" hangingPunct="1"/>
              <a:t>8/29/2017</a:t>
            </a:fld>
            <a:endParaRPr lang="pt-BR" altLang="pt-BR"/>
          </a:p>
        </p:txBody>
      </p:sp>
      <p:sp>
        <p:nvSpPr>
          <p:cNvPr id="38915" name="Espaço Reservado para Número de Slide 5"/>
          <p:cNvSpPr>
            <a:spLocks noGrp="1"/>
          </p:cNvSpPr>
          <p:nvPr>
            <p:ph type="sldNum" sz="quarter" idx="4294967295"/>
          </p:nvPr>
        </p:nvSpPr>
        <p:spPr>
          <a:xfrm>
            <a:off x="1524000" y="6248400"/>
            <a:ext cx="12954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DAD5B5B-3246-428A-992E-C118A3C14E73}" type="slidenum">
              <a:rPr lang="pt-BR" altLang="pt-BR"/>
              <a:pPr eaLnBrk="1" hangingPunct="1"/>
              <a:t>36</a:t>
            </a:fld>
            <a:endParaRPr lang="pt-BR" altLang="pt-BR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pt-BR" altLang="pt-BR" dirty="0" smtClean="0"/>
              <a:t>Tema do trabalho: </a:t>
            </a:r>
          </a:p>
          <a:p>
            <a:pPr marL="0" indent="0" algn="ctr" eaLnBrk="1" hangingPunct="1"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LIXO TECNOLOGICO </a:t>
            </a:r>
          </a:p>
          <a:p>
            <a:pPr marL="0" indent="0" algn="ctr" eaLnBrk="1" hangingPunct="1">
              <a:buNone/>
            </a:pPr>
            <a:r>
              <a:rPr lang="pt-BR" altLang="pt-BR" dirty="0" smtClean="0"/>
              <a:t>E POSTERIORMENTE SOBRE </a:t>
            </a:r>
          </a:p>
          <a:p>
            <a:pPr marL="0" indent="0" algn="ctr" eaLnBrk="1" hangingPunct="1">
              <a:buNone/>
            </a:pPr>
            <a:r>
              <a:rPr lang="pt-BR" altLang="pt-BR" dirty="0" smtClean="0">
                <a:solidFill>
                  <a:srgbClr val="FF0000"/>
                </a:solidFill>
              </a:rPr>
              <a:t>HARDWARE</a:t>
            </a:r>
          </a:p>
          <a:p>
            <a:pPr eaLnBrk="1" hangingPunct="1">
              <a:buFont typeface="Wingdings" pitchFamily="2" charset="2"/>
              <a:buNone/>
            </a:pPr>
            <a:endParaRPr lang="pt-BR" altLang="pt-BR" dirty="0" smtClean="0"/>
          </a:p>
        </p:txBody>
      </p:sp>
    </p:spTree>
    <p:extLst>
      <p:ext uri="{BB962C8B-B14F-4D97-AF65-F5344CB8AC3E}">
        <p14:creationId xmlns:p14="http://schemas.microsoft.com/office/powerpoint/2010/main" val="13884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3384</TotalTime>
  <Words>664</Words>
  <Application>Microsoft Office PowerPoint</Application>
  <PresentationFormat>Apresentação na tela (4:3)</PresentationFormat>
  <Paragraphs>203</Paragraphs>
  <Slides>36</Slides>
  <Notes>35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Arial</vt:lpstr>
      <vt:lpstr>Times New Roman</vt:lpstr>
      <vt:lpstr>Wingdings</vt:lpstr>
      <vt:lpstr>Tema do Office</vt:lpstr>
      <vt:lpstr>Apresentação do PowerPoint</vt:lpstr>
      <vt:lpstr>Introdução</vt:lpstr>
      <vt:lpstr>Introdução</vt:lpstr>
      <vt:lpstr>A tela do BrOffice Writer</vt:lpstr>
      <vt:lpstr>Menus e barras de ferramentas</vt:lpstr>
      <vt:lpstr>OPS…. A barra de ferramentas não esta aparecendo</vt:lpstr>
      <vt:lpstr>Menus  Arquivo</vt:lpstr>
      <vt:lpstr>Menu  Editar</vt:lpstr>
      <vt:lpstr>Menu  Exibir</vt:lpstr>
      <vt:lpstr>Menu  Inserir</vt:lpstr>
      <vt:lpstr>Menu Inserir</vt:lpstr>
      <vt:lpstr>Menu Inserir</vt:lpstr>
      <vt:lpstr>Menu Inserir</vt:lpstr>
      <vt:lpstr>Menu Inserir</vt:lpstr>
      <vt:lpstr>Menu  Inserir </vt:lpstr>
      <vt:lpstr>Índices e sumários </vt:lpstr>
      <vt:lpstr>O sumário pronto</vt:lpstr>
      <vt:lpstr>Inserir Tabela</vt:lpstr>
      <vt:lpstr>A tabela pronta</vt:lpstr>
      <vt:lpstr>Formatando a tabela</vt:lpstr>
      <vt:lpstr>Formatando a tabela</vt:lpstr>
      <vt:lpstr>Inserir imagens no texto</vt:lpstr>
      <vt:lpstr>Formatando o texto</vt:lpstr>
      <vt:lpstr>Formatando os caracteres do texto.</vt:lpstr>
      <vt:lpstr>Formatando os caracteres do texto.</vt:lpstr>
      <vt:lpstr>Formatar  Marcadores </vt:lpstr>
      <vt:lpstr>Formatar página</vt:lpstr>
      <vt:lpstr>Definindo margens</vt:lpstr>
      <vt:lpstr>Atividade Prática.</vt:lpstr>
      <vt:lpstr>MODELO DE CURRICULUM</vt:lpstr>
      <vt:lpstr>MODELO DE CURRICULUM</vt:lpstr>
      <vt:lpstr>MODELO DE CURRICULUM</vt:lpstr>
      <vt:lpstr>Mão a obra……</vt:lpstr>
      <vt:lpstr>Atenção: Itens que serão necessário para o trabalho</vt:lpstr>
      <vt:lpstr>Atenção: Itens que serão necessário para o trabalho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Usuário do Windows</cp:lastModifiedBy>
  <cp:revision>142</cp:revision>
  <cp:lastPrinted>1601-01-01T00:00:00Z</cp:lastPrinted>
  <dcterms:created xsi:type="dcterms:W3CDTF">1601-01-01T00:00:00Z</dcterms:created>
  <dcterms:modified xsi:type="dcterms:W3CDTF">2017-08-29T18:39:31Z</dcterms:modified>
</cp:coreProperties>
</file>