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handoutMasterIdLst>
    <p:handoutMasterId r:id="rId25"/>
  </p:handoutMasterIdLst>
  <p:sldIdLst>
    <p:sldId id="257" r:id="rId2"/>
    <p:sldId id="263" r:id="rId3"/>
    <p:sldId id="272" r:id="rId4"/>
    <p:sldId id="273" r:id="rId5"/>
    <p:sldId id="270" r:id="rId6"/>
    <p:sldId id="274" r:id="rId7"/>
    <p:sldId id="258" r:id="rId8"/>
    <p:sldId id="275" r:id="rId9"/>
    <p:sldId id="259" r:id="rId10"/>
    <p:sldId id="260" r:id="rId11"/>
    <p:sldId id="261" r:id="rId12"/>
    <p:sldId id="267" r:id="rId13"/>
    <p:sldId id="279" r:id="rId14"/>
    <p:sldId id="276" r:id="rId15"/>
    <p:sldId id="264" r:id="rId16"/>
    <p:sldId id="265" r:id="rId17"/>
    <p:sldId id="266" r:id="rId18"/>
    <p:sldId id="262" r:id="rId19"/>
    <p:sldId id="277" r:id="rId20"/>
    <p:sldId id="268" r:id="rId21"/>
    <p:sldId id="278" r:id="rId22"/>
    <p:sldId id="271" r:id="rId23"/>
    <p:sldId id="269" r:id="rId24"/>
  </p:sldIdLst>
  <p:sldSz cx="9144000" cy="6858000" type="screen4x3"/>
  <p:notesSz cx="7099300" cy="10234613"/>
  <p:custShowLst>
    <p:custShow name="Apresentação personalizada 1" id="0">
      <p:sldLst>
        <p:sld r:id="rId2"/>
        <p:sld r:id="rId3"/>
        <p:sld r:id="rId6"/>
        <p:sld r:id="rId8"/>
        <p:sld r:id="rId10"/>
        <p:sld r:id="rId11"/>
        <p:sld r:id="rId12"/>
        <p:sld r:id="rId13"/>
        <p:sld r:id="rId16"/>
        <p:sld r:id="rId17"/>
        <p:sld r:id="rId18"/>
        <p:sld r:id="rId19"/>
        <p:sld r:id="rId21"/>
        <p:sld r:id="rId24"/>
      </p:sldLst>
    </p:custShow>
  </p:custShowLst>
  <p:defaultTextStyle>
    <a:defPPr>
      <a:defRPr lang="pt-BR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C80404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0" autoAdjust="0"/>
    <p:restoredTop sz="94664" autoAdjust="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937" y="0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12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2882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12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937" y="9722882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Tahoma" charset="0"/>
              </a:defRPr>
            </a:lvl1pPr>
          </a:lstStyle>
          <a:p>
            <a:pPr>
              <a:defRPr/>
            </a:pPr>
            <a:fld id="{B588156F-523C-4970-8E57-11561225F93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sp>
            <p:nvSpPr>
              <p:cNvPr id="15" name="Rectangle 4"/>
              <p:cNvSpPr>
                <a:spLocks noChangeArrowheads="1"/>
              </p:cNvSpPr>
              <p:nvPr/>
            </p:nvSpPr>
            <p:spPr bwMode="ltGray">
              <a:xfrm>
                <a:off x="2112" y="0"/>
                <a:ext cx="3648" cy="9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pt-BR">
                  <a:latin typeface="Tahoma" charset="0"/>
                </a:endParaRPr>
              </a:p>
            </p:txBody>
          </p:sp>
          <p:grpSp>
            <p:nvGrpSpPr>
              <p:cNvPr id="16" name="Group 5"/>
              <p:cNvGrpSpPr>
                <a:grpSpLocks/>
              </p:cNvGrpSpPr>
              <p:nvPr userDrawn="1"/>
            </p:nvGrpSpPr>
            <p:grpSpPr bwMode="auto">
              <a:xfrm>
                <a:off x="0" y="0"/>
                <a:ext cx="5760" cy="4320"/>
                <a:chOff x="0" y="0"/>
                <a:chExt cx="5760" cy="4320"/>
              </a:xfrm>
            </p:grpSpPr>
            <p:sp>
              <p:nvSpPr>
                <p:cNvPr id="18" name="Line 6"/>
                <p:cNvSpPr>
                  <a:spLocks noChangeShapeType="1"/>
                </p:cNvSpPr>
                <p:nvPr/>
              </p:nvSpPr>
              <p:spPr bwMode="white">
                <a:xfrm>
                  <a:off x="0" y="19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ahoma" charset="0"/>
                  </a:endParaRPr>
                </a:p>
              </p:txBody>
            </p:sp>
            <p:sp>
              <p:nvSpPr>
                <p:cNvPr id="19" name="Line 7"/>
                <p:cNvSpPr>
                  <a:spLocks noChangeShapeType="1"/>
                </p:cNvSpPr>
                <p:nvPr/>
              </p:nvSpPr>
              <p:spPr bwMode="white">
                <a:xfrm>
                  <a:off x="0" y="38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ahoma" charset="0"/>
                  </a:endParaRPr>
                </a:p>
              </p:txBody>
            </p:sp>
            <p:sp>
              <p:nvSpPr>
                <p:cNvPr id="20" name="Line 8"/>
                <p:cNvSpPr>
                  <a:spLocks noChangeShapeType="1"/>
                </p:cNvSpPr>
                <p:nvPr/>
              </p:nvSpPr>
              <p:spPr bwMode="white">
                <a:xfrm>
                  <a:off x="0" y="57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ahoma" charset="0"/>
                  </a:endParaRPr>
                </a:p>
              </p:txBody>
            </p:sp>
            <p:sp>
              <p:nvSpPr>
                <p:cNvPr id="21" name="Line 9"/>
                <p:cNvSpPr>
                  <a:spLocks noChangeShapeType="1"/>
                </p:cNvSpPr>
                <p:nvPr/>
              </p:nvSpPr>
              <p:spPr bwMode="white">
                <a:xfrm>
                  <a:off x="0" y="76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ahoma" charset="0"/>
                  </a:endParaRPr>
                </a:p>
              </p:txBody>
            </p:sp>
            <p:sp>
              <p:nvSpPr>
                <p:cNvPr id="22" name="Line 10"/>
                <p:cNvSpPr>
                  <a:spLocks noChangeShapeType="1"/>
                </p:cNvSpPr>
                <p:nvPr/>
              </p:nvSpPr>
              <p:spPr bwMode="white">
                <a:xfrm>
                  <a:off x="0" y="96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ahoma" charset="0"/>
                  </a:endParaRPr>
                </a:p>
              </p:txBody>
            </p:sp>
            <p:sp>
              <p:nvSpPr>
                <p:cNvPr id="23" name="Line 11"/>
                <p:cNvSpPr>
                  <a:spLocks noChangeShapeType="1"/>
                </p:cNvSpPr>
                <p:nvPr/>
              </p:nvSpPr>
              <p:spPr bwMode="white">
                <a:xfrm>
                  <a:off x="0" y="115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ahoma" charset="0"/>
                  </a:endParaRPr>
                </a:p>
              </p:txBody>
            </p:sp>
            <p:sp>
              <p:nvSpPr>
                <p:cNvPr id="24" name="Line 12"/>
                <p:cNvSpPr>
                  <a:spLocks noChangeShapeType="1"/>
                </p:cNvSpPr>
                <p:nvPr/>
              </p:nvSpPr>
              <p:spPr bwMode="white">
                <a:xfrm>
                  <a:off x="0" y="134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ahoma" charset="0"/>
                  </a:endParaRPr>
                </a:p>
              </p:txBody>
            </p:sp>
            <p:sp>
              <p:nvSpPr>
                <p:cNvPr id="25" name="Line 13"/>
                <p:cNvSpPr>
                  <a:spLocks noChangeShapeType="1"/>
                </p:cNvSpPr>
                <p:nvPr/>
              </p:nvSpPr>
              <p:spPr bwMode="white">
                <a:xfrm>
                  <a:off x="0" y="153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ahoma" charset="0"/>
                  </a:endParaRPr>
                </a:p>
              </p:txBody>
            </p:sp>
            <p:sp>
              <p:nvSpPr>
                <p:cNvPr id="26" name="Line 14"/>
                <p:cNvSpPr>
                  <a:spLocks noChangeShapeType="1"/>
                </p:cNvSpPr>
                <p:nvPr/>
              </p:nvSpPr>
              <p:spPr bwMode="white">
                <a:xfrm>
                  <a:off x="0" y="172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ahoma" charset="0"/>
                  </a:endParaRPr>
                </a:p>
              </p:txBody>
            </p:sp>
            <p:sp>
              <p:nvSpPr>
                <p:cNvPr id="27" name="Line 15"/>
                <p:cNvSpPr>
                  <a:spLocks noChangeShapeType="1"/>
                </p:cNvSpPr>
                <p:nvPr/>
              </p:nvSpPr>
              <p:spPr bwMode="white">
                <a:xfrm>
                  <a:off x="0" y="192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ahoma" charset="0"/>
                  </a:endParaRPr>
                </a:p>
              </p:txBody>
            </p:sp>
            <p:sp>
              <p:nvSpPr>
                <p:cNvPr id="28" name="Line 16"/>
                <p:cNvSpPr>
                  <a:spLocks noChangeShapeType="1"/>
                </p:cNvSpPr>
                <p:nvPr/>
              </p:nvSpPr>
              <p:spPr bwMode="white">
                <a:xfrm>
                  <a:off x="0" y="211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ahoma" charset="0"/>
                  </a:endParaRPr>
                </a:p>
              </p:txBody>
            </p:sp>
            <p:sp>
              <p:nvSpPr>
                <p:cNvPr id="29" name="Line 17"/>
                <p:cNvSpPr>
                  <a:spLocks noChangeShapeType="1"/>
                </p:cNvSpPr>
                <p:nvPr/>
              </p:nvSpPr>
              <p:spPr bwMode="white">
                <a:xfrm>
                  <a:off x="0" y="230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ahoma" charset="0"/>
                  </a:endParaRPr>
                </a:p>
              </p:txBody>
            </p:sp>
            <p:sp>
              <p:nvSpPr>
                <p:cNvPr id="30" name="Line 18"/>
                <p:cNvSpPr>
                  <a:spLocks noChangeShapeType="1"/>
                </p:cNvSpPr>
                <p:nvPr/>
              </p:nvSpPr>
              <p:spPr bwMode="white">
                <a:xfrm>
                  <a:off x="0" y="249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ahoma" charset="0"/>
                  </a:endParaRPr>
                </a:p>
              </p:txBody>
            </p:sp>
            <p:sp>
              <p:nvSpPr>
                <p:cNvPr id="31" name="Line 19"/>
                <p:cNvSpPr>
                  <a:spLocks noChangeShapeType="1"/>
                </p:cNvSpPr>
                <p:nvPr/>
              </p:nvSpPr>
              <p:spPr bwMode="white">
                <a:xfrm>
                  <a:off x="0" y="268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ahoma" charset="0"/>
                  </a:endParaRPr>
                </a:p>
              </p:txBody>
            </p:sp>
            <p:sp>
              <p:nvSpPr>
                <p:cNvPr id="32" name="Line 20"/>
                <p:cNvSpPr>
                  <a:spLocks noChangeShapeType="1"/>
                </p:cNvSpPr>
                <p:nvPr/>
              </p:nvSpPr>
              <p:spPr bwMode="white">
                <a:xfrm>
                  <a:off x="0" y="288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ahoma" charset="0"/>
                  </a:endParaRPr>
                </a:p>
              </p:txBody>
            </p:sp>
            <p:sp>
              <p:nvSpPr>
                <p:cNvPr id="33" name="Line 21"/>
                <p:cNvSpPr>
                  <a:spLocks noChangeShapeType="1"/>
                </p:cNvSpPr>
                <p:nvPr/>
              </p:nvSpPr>
              <p:spPr bwMode="white">
                <a:xfrm>
                  <a:off x="0" y="307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ahoma" charset="0"/>
                  </a:endParaRPr>
                </a:p>
              </p:txBody>
            </p:sp>
            <p:sp>
              <p:nvSpPr>
                <p:cNvPr id="34" name="Line 22"/>
                <p:cNvSpPr>
                  <a:spLocks noChangeShapeType="1"/>
                </p:cNvSpPr>
                <p:nvPr/>
              </p:nvSpPr>
              <p:spPr bwMode="white">
                <a:xfrm>
                  <a:off x="0" y="326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ahoma" charset="0"/>
                  </a:endParaRPr>
                </a:p>
              </p:txBody>
            </p:sp>
            <p:sp>
              <p:nvSpPr>
                <p:cNvPr id="35" name="Line 23"/>
                <p:cNvSpPr>
                  <a:spLocks noChangeShapeType="1"/>
                </p:cNvSpPr>
                <p:nvPr/>
              </p:nvSpPr>
              <p:spPr bwMode="white">
                <a:xfrm>
                  <a:off x="0" y="345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ahoma" charset="0"/>
                  </a:endParaRPr>
                </a:p>
              </p:txBody>
            </p:sp>
            <p:sp>
              <p:nvSpPr>
                <p:cNvPr id="36" name="Line 24"/>
                <p:cNvSpPr>
                  <a:spLocks noChangeShapeType="1"/>
                </p:cNvSpPr>
                <p:nvPr/>
              </p:nvSpPr>
              <p:spPr bwMode="white">
                <a:xfrm>
                  <a:off x="0" y="364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ahoma" charset="0"/>
                  </a:endParaRPr>
                </a:p>
              </p:txBody>
            </p:sp>
            <p:sp>
              <p:nvSpPr>
                <p:cNvPr id="37" name="Line 25"/>
                <p:cNvSpPr>
                  <a:spLocks noChangeShapeType="1"/>
                </p:cNvSpPr>
                <p:nvPr/>
              </p:nvSpPr>
              <p:spPr bwMode="white">
                <a:xfrm>
                  <a:off x="0" y="384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ahoma" charset="0"/>
                  </a:endParaRPr>
                </a:p>
              </p:txBody>
            </p:sp>
            <p:sp>
              <p:nvSpPr>
                <p:cNvPr id="38" name="Line 26"/>
                <p:cNvSpPr>
                  <a:spLocks noChangeShapeType="1"/>
                </p:cNvSpPr>
                <p:nvPr/>
              </p:nvSpPr>
              <p:spPr bwMode="white">
                <a:xfrm>
                  <a:off x="0" y="403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ahoma" charset="0"/>
                  </a:endParaRPr>
                </a:p>
              </p:txBody>
            </p:sp>
            <p:sp>
              <p:nvSpPr>
                <p:cNvPr id="39" name="Line 27"/>
                <p:cNvSpPr>
                  <a:spLocks noChangeShapeType="1"/>
                </p:cNvSpPr>
                <p:nvPr/>
              </p:nvSpPr>
              <p:spPr bwMode="white">
                <a:xfrm>
                  <a:off x="0" y="422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ahoma" charset="0"/>
                  </a:endParaRPr>
                </a:p>
              </p:txBody>
            </p:sp>
            <p:sp>
              <p:nvSpPr>
                <p:cNvPr id="40" name="Line 28"/>
                <p:cNvSpPr>
                  <a:spLocks noChangeShapeType="1"/>
                </p:cNvSpPr>
                <p:nvPr/>
              </p:nvSpPr>
              <p:spPr bwMode="white">
                <a:xfrm>
                  <a:off x="1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ahoma" charset="0"/>
                  </a:endParaRPr>
                </a:p>
              </p:txBody>
            </p:sp>
            <p:sp>
              <p:nvSpPr>
                <p:cNvPr id="41" name="Line 29"/>
                <p:cNvSpPr>
                  <a:spLocks noChangeShapeType="1"/>
                </p:cNvSpPr>
                <p:nvPr/>
              </p:nvSpPr>
              <p:spPr bwMode="white">
                <a:xfrm>
                  <a:off x="3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ahoma" charset="0"/>
                  </a:endParaRPr>
                </a:p>
              </p:txBody>
            </p:sp>
            <p:sp>
              <p:nvSpPr>
                <p:cNvPr id="42" name="Line 30"/>
                <p:cNvSpPr>
                  <a:spLocks noChangeShapeType="1"/>
                </p:cNvSpPr>
                <p:nvPr/>
              </p:nvSpPr>
              <p:spPr bwMode="white">
                <a:xfrm>
                  <a:off x="5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ahoma" charset="0"/>
                  </a:endParaRPr>
                </a:p>
              </p:txBody>
            </p:sp>
            <p:sp>
              <p:nvSpPr>
                <p:cNvPr id="43" name="Line 31"/>
                <p:cNvSpPr>
                  <a:spLocks noChangeShapeType="1"/>
                </p:cNvSpPr>
                <p:nvPr/>
              </p:nvSpPr>
              <p:spPr bwMode="white">
                <a:xfrm>
                  <a:off x="7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ahoma" charset="0"/>
                  </a:endParaRPr>
                </a:p>
              </p:txBody>
            </p:sp>
            <p:sp>
              <p:nvSpPr>
                <p:cNvPr id="44" name="Line 32"/>
                <p:cNvSpPr>
                  <a:spLocks noChangeShapeType="1"/>
                </p:cNvSpPr>
                <p:nvPr/>
              </p:nvSpPr>
              <p:spPr bwMode="white">
                <a:xfrm>
                  <a:off x="96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ahoma" charset="0"/>
                  </a:endParaRPr>
                </a:p>
              </p:txBody>
            </p:sp>
            <p:sp>
              <p:nvSpPr>
                <p:cNvPr id="45" name="Line 33"/>
                <p:cNvSpPr>
                  <a:spLocks noChangeShapeType="1"/>
                </p:cNvSpPr>
                <p:nvPr/>
              </p:nvSpPr>
              <p:spPr bwMode="white">
                <a:xfrm>
                  <a:off x="115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ahoma" charset="0"/>
                  </a:endParaRPr>
                </a:p>
              </p:txBody>
            </p:sp>
            <p:sp>
              <p:nvSpPr>
                <p:cNvPr id="46" name="Line 34"/>
                <p:cNvSpPr>
                  <a:spLocks noChangeShapeType="1"/>
                </p:cNvSpPr>
                <p:nvPr/>
              </p:nvSpPr>
              <p:spPr bwMode="white">
                <a:xfrm>
                  <a:off x="134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ahoma" charset="0"/>
                  </a:endParaRPr>
                </a:p>
              </p:txBody>
            </p:sp>
            <p:sp>
              <p:nvSpPr>
                <p:cNvPr id="47" name="Line 35"/>
                <p:cNvSpPr>
                  <a:spLocks noChangeShapeType="1"/>
                </p:cNvSpPr>
                <p:nvPr/>
              </p:nvSpPr>
              <p:spPr bwMode="white">
                <a:xfrm>
                  <a:off x="153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ahoma" charset="0"/>
                  </a:endParaRPr>
                </a:p>
              </p:txBody>
            </p:sp>
            <p:sp>
              <p:nvSpPr>
                <p:cNvPr id="48" name="Line 36"/>
                <p:cNvSpPr>
                  <a:spLocks noChangeShapeType="1"/>
                </p:cNvSpPr>
                <p:nvPr/>
              </p:nvSpPr>
              <p:spPr bwMode="white">
                <a:xfrm>
                  <a:off x="172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ahoma" charset="0"/>
                  </a:endParaRPr>
                </a:p>
              </p:txBody>
            </p:sp>
            <p:sp>
              <p:nvSpPr>
                <p:cNvPr id="49" name="Line 37"/>
                <p:cNvSpPr>
                  <a:spLocks noChangeShapeType="1"/>
                </p:cNvSpPr>
                <p:nvPr/>
              </p:nvSpPr>
              <p:spPr bwMode="white">
                <a:xfrm>
                  <a:off x="192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ahoma" charset="0"/>
                  </a:endParaRPr>
                </a:p>
              </p:txBody>
            </p:sp>
            <p:sp>
              <p:nvSpPr>
                <p:cNvPr id="50" name="Line 38"/>
                <p:cNvSpPr>
                  <a:spLocks noChangeShapeType="1"/>
                </p:cNvSpPr>
                <p:nvPr/>
              </p:nvSpPr>
              <p:spPr bwMode="white">
                <a:xfrm>
                  <a:off x="211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ahoma" charset="0"/>
                  </a:endParaRPr>
                </a:p>
              </p:txBody>
            </p:sp>
            <p:sp>
              <p:nvSpPr>
                <p:cNvPr id="51" name="Line 39"/>
                <p:cNvSpPr>
                  <a:spLocks noChangeShapeType="1"/>
                </p:cNvSpPr>
                <p:nvPr/>
              </p:nvSpPr>
              <p:spPr bwMode="white">
                <a:xfrm>
                  <a:off x="230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ahoma" charset="0"/>
                  </a:endParaRPr>
                </a:p>
              </p:txBody>
            </p:sp>
            <p:sp>
              <p:nvSpPr>
                <p:cNvPr id="52" name="Line 40"/>
                <p:cNvSpPr>
                  <a:spLocks noChangeShapeType="1"/>
                </p:cNvSpPr>
                <p:nvPr/>
              </p:nvSpPr>
              <p:spPr bwMode="white">
                <a:xfrm>
                  <a:off x="249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ahoma" charset="0"/>
                  </a:endParaRPr>
                </a:p>
              </p:txBody>
            </p:sp>
            <p:sp>
              <p:nvSpPr>
                <p:cNvPr id="53" name="Line 41"/>
                <p:cNvSpPr>
                  <a:spLocks noChangeShapeType="1"/>
                </p:cNvSpPr>
                <p:nvPr/>
              </p:nvSpPr>
              <p:spPr bwMode="white">
                <a:xfrm>
                  <a:off x="268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ahoma" charset="0"/>
                  </a:endParaRPr>
                </a:p>
              </p:txBody>
            </p:sp>
            <p:sp>
              <p:nvSpPr>
                <p:cNvPr id="54" name="Line 42"/>
                <p:cNvSpPr>
                  <a:spLocks noChangeShapeType="1"/>
                </p:cNvSpPr>
                <p:nvPr/>
              </p:nvSpPr>
              <p:spPr bwMode="white">
                <a:xfrm>
                  <a:off x="288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ahoma" charset="0"/>
                  </a:endParaRPr>
                </a:p>
              </p:txBody>
            </p:sp>
            <p:sp>
              <p:nvSpPr>
                <p:cNvPr id="55" name="Line 43"/>
                <p:cNvSpPr>
                  <a:spLocks noChangeShapeType="1"/>
                </p:cNvSpPr>
                <p:nvPr/>
              </p:nvSpPr>
              <p:spPr bwMode="white">
                <a:xfrm>
                  <a:off x="307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ahoma" charset="0"/>
                  </a:endParaRPr>
                </a:p>
              </p:txBody>
            </p:sp>
            <p:sp>
              <p:nvSpPr>
                <p:cNvPr id="56" name="Line 44"/>
                <p:cNvSpPr>
                  <a:spLocks noChangeShapeType="1"/>
                </p:cNvSpPr>
                <p:nvPr/>
              </p:nvSpPr>
              <p:spPr bwMode="white">
                <a:xfrm>
                  <a:off x="326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ahoma" charset="0"/>
                  </a:endParaRPr>
                </a:p>
              </p:txBody>
            </p:sp>
            <p:sp>
              <p:nvSpPr>
                <p:cNvPr id="57" name="Line 45"/>
                <p:cNvSpPr>
                  <a:spLocks noChangeShapeType="1"/>
                </p:cNvSpPr>
                <p:nvPr/>
              </p:nvSpPr>
              <p:spPr bwMode="white">
                <a:xfrm>
                  <a:off x="345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ahoma" charset="0"/>
                  </a:endParaRPr>
                </a:p>
              </p:txBody>
            </p:sp>
            <p:sp>
              <p:nvSpPr>
                <p:cNvPr id="58" name="Line 46"/>
                <p:cNvSpPr>
                  <a:spLocks noChangeShapeType="1"/>
                </p:cNvSpPr>
                <p:nvPr/>
              </p:nvSpPr>
              <p:spPr bwMode="white">
                <a:xfrm>
                  <a:off x="364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ahoma" charset="0"/>
                  </a:endParaRPr>
                </a:p>
              </p:txBody>
            </p:sp>
            <p:sp>
              <p:nvSpPr>
                <p:cNvPr id="59" name="Line 47"/>
                <p:cNvSpPr>
                  <a:spLocks noChangeShapeType="1"/>
                </p:cNvSpPr>
                <p:nvPr/>
              </p:nvSpPr>
              <p:spPr bwMode="white">
                <a:xfrm>
                  <a:off x="384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ahoma" charset="0"/>
                  </a:endParaRPr>
                </a:p>
              </p:txBody>
            </p:sp>
            <p:sp>
              <p:nvSpPr>
                <p:cNvPr id="60" name="Line 48"/>
                <p:cNvSpPr>
                  <a:spLocks noChangeShapeType="1"/>
                </p:cNvSpPr>
                <p:nvPr/>
              </p:nvSpPr>
              <p:spPr bwMode="white">
                <a:xfrm>
                  <a:off x="403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ahoma" charset="0"/>
                  </a:endParaRPr>
                </a:p>
              </p:txBody>
            </p:sp>
            <p:sp>
              <p:nvSpPr>
                <p:cNvPr id="61" name="Line 49"/>
                <p:cNvSpPr>
                  <a:spLocks noChangeShapeType="1"/>
                </p:cNvSpPr>
                <p:nvPr/>
              </p:nvSpPr>
              <p:spPr bwMode="white">
                <a:xfrm>
                  <a:off x="422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ahoma" charset="0"/>
                  </a:endParaRPr>
                </a:p>
              </p:txBody>
            </p:sp>
            <p:sp>
              <p:nvSpPr>
                <p:cNvPr id="62" name="Line 50"/>
                <p:cNvSpPr>
                  <a:spLocks noChangeShapeType="1"/>
                </p:cNvSpPr>
                <p:nvPr/>
              </p:nvSpPr>
              <p:spPr bwMode="white">
                <a:xfrm>
                  <a:off x="441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ahoma" charset="0"/>
                  </a:endParaRPr>
                </a:p>
              </p:txBody>
            </p:sp>
            <p:sp>
              <p:nvSpPr>
                <p:cNvPr id="63" name="Line 51"/>
                <p:cNvSpPr>
                  <a:spLocks noChangeShapeType="1"/>
                </p:cNvSpPr>
                <p:nvPr/>
              </p:nvSpPr>
              <p:spPr bwMode="white">
                <a:xfrm>
                  <a:off x="460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ahoma" charset="0"/>
                  </a:endParaRPr>
                </a:p>
              </p:txBody>
            </p:sp>
            <p:sp>
              <p:nvSpPr>
                <p:cNvPr id="64" name="Line 52"/>
                <p:cNvSpPr>
                  <a:spLocks noChangeShapeType="1"/>
                </p:cNvSpPr>
                <p:nvPr/>
              </p:nvSpPr>
              <p:spPr bwMode="white">
                <a:xfrm>
                  <a:off x="480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ahoma" charset="0"/>
                  </a:endParaRPr>
                </a:p>
              </p:txBody>
            </p:sp>
            <p:sp>
              <p:nvSpPr>
                <p:cNvPr id="65" name="Line 53"/>
                <p:cNvSpPr>
                  <a:spLocks noChangeShapeType="1"/>
                </p:cNvSpPr>
                <p:nvPr/>
              </p:nvSpPr>
              <p:spPr bwMode="white">
                <a:xfrm>
                  <a:off x="49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ahoma" charset="0"/>
                  </a:endParaRPr>
                </a:p>
              </p:txBody>
            </p:sp>
            <p:sp>
              <p:nvSpPr>
                <p:cNvPr id="66" name="Line 54"/>
                <p:cNvSpPr>
                  <a:spLocks noChangeShapeType="1"/>
                </p:cNvSpPr>
                <p:nvPr/>
              </p:nvSpPr>
              <p:spPr bwMode="white">
                <a:xfrm>
                  <a:off x="51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ahoma" charset="0"/>
                  </a:endParaRPr>
                </a:p>
              </p:txBody>
            </p:sp>
            <p:sp>
              <p:nvSpPr>
                <p:cNvPr id="67" name="Line 55"/>
                <p:cNvSpPr>
                  <a:spLocks noChangeShapeType="1"/>
                </p:cNvSpPr>
                <p:nvPr/>
              </p:nvSpPr>
              <p:spPr bwMode="white">
                <a:xfrm>
                  <a:off x="53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ahoma" charset="0"/>
                  </a:endParaRPr>
                </a:p>
              </p:txBody>
            </p:sp>
            <p:sp>
              <p:nvSpPr>
                <p:cNvPr id="68" name="Line 56"/>
                <p:cNvSpPr>
                  <a:spLocks noChangeShapeType="1"/>
                </p:cNvSpPr>
                <p:nvPr/>
              </p:nvSpPr>
              <p:spPr bwMode="white">
                <a:xfrm>
                  <a:off x="55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ahoma" charset="0"/>
                  </a:endParaRPr>
                </a:p>
              </p:txBody>
            </p:sp>
          </p:grpSp>
          <p:sp>
            <p:nvSpPr>
              <p:cNvPr id="17" name="Line 57"/>
              <p:cNvSpPr>
                <a:spLocks noChangeShapeType="1"/>
              </p:cNvSpPr>
              <p:nvPr/>
            </p:nvSpPr>
            <p:spPr bwMode="ltGray">
              <a:xfrm>
                <a:off x="5568" y="0"/>
                <a:ext cx="0" cy="1488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pt-BR">
                  <a:latin typeface="Tahoma" charset="0"/>
                </a:endParaRPr>
              </a:p>
            </p:txBody>
          </p:sp>
        </p:grpSp>
        <p:grpSp>
          <p:nvGrpSpPr>
            <p:cNvPr id="6" name="Group 58"/>
            <p:cNvGrpSpPr>
              <a:grpSpLocks/>
            </p:cNvGrpSpPr>
            <p:nvPr userDrawn="1"/>
          </p:nvGrpSpPr>
          <p:grpSpPr bwMode="auto">
            <a:xfrm>
              <a:off x="3" y="559"/>
              <a:ext cx="4192" cy="1796"/>
              <a:chOff x="3" y="559"/>
              <a:chExt cx="4192" cy="1796"/>
            </a:xfrm>
          </p:grpSpPr>
          <p:sp>
            <p:nvSpPr>
              <p:cNvPr id="11" name="Line 59"/>
              <p:cNvSpPr>
                <a:spLocks noChangeShapeType="1"/>
              </p:cNvSpPr>
              <p:nvPr/>
            </p:nvSpPr>
            <p:spPr bwMode="ltGray">
              <a:xfrm>
                <a:off x="506" y="559"/>
                <a:ext cx="0" cy="1796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pt-BR">
                  <a:latin typeface="Tahoma" charset="0"/>
                </a:endParaRPr>
              </a:p>
            </p:txBody>
          </p:sp>
          <p:sp>
            <p:nvSpPr>
              <p:cNvPr id="12" name="Line 60"/>
              <p:cNvSpPr>
                <a:spLocks noChangeShapeType="1"/>
              </p:cNvSpPr>
              <p:nvPr/>
            </p:nvSpPr>
            <p:spPr bwMode="ltGray">
              <a:xfrm flipH="1" flipV="1">
                <a:off x="3" y="1924"/>
                <a:ext cx="3211" cy="1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pt-BR">
                  <a:latin typeface="Tahoma" charset="0"/>
                </a:endParaRPr>
              </a:p>
            </p:txBody>
          </p:sp>
          <p:sp>
            <p:nvSpPr>
              <p:cNvPr id="13" name="Line 61"/>
              <p:cNvSpPr>
                <a:spLocks noChangeShapeType="1"/>
              </p:cNvSpPr>
              <p:nvPr/>
            </p:nvSpPr>
            <p:spPr bwMode="ltGray">
              <a:xfrm flipH="1" flipV="1">
                <a:off x="384" y="938"/>
                <a:ext cx="3811" cy="1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pt-BR">
                  <a:latin typeface="Tahoma" charset="0"/>
                </a:endParaRPr>
              </a:p>
            </p:txBody>
          </p:sp>
          <p:sp>
            <p:nvSpPr>
              <p:cNvPr id="14" name="Arc 62"/>
              <p:cNvSpPr>
                <a:spLocks/>
              </p:cNvSpPr>
              <p:nvPr/>
            </p:nvSpPr>
            <p:spPr bwMode="ltGray">
              <a:xfrm rot="16200000" flipH="1">
                <a:off x="426" y="860"/>
                <a:ext cx="156" cy="157"/>
              </a:xfrm>
              <a:custGeom>
                <a:avLst/>
                <a:gdLst>
                  <a:gd name="G0" fmla="+- 21595 0 0"/>
                  <a:gd name="G1" fmla="+- 21600 0 0"/>
                  <a:gd name="G2" fmla="+- 21600 0 0"/>
                  <a:gd name="T0" fmla="*/ 21114 w 43195"/>
                  <a:gd name="T1" fmla="*/ 5 h 43200"/>
                  <a:gd name="T2" fmla="*/ 0 w 43195"/>
                  <a:gd name="T3" fmla="*/ 22056 h 43200"/>
                  <a:gd name="T4" fmla="*/ 21595 w 43195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pt-BR">
                  <a:latin typeface="Tahoma" charset="0"/>
                </a:endParaRPr>
              </a:p>
            </p:txBody>
          </p:sp>
        </p:grpSp>
        <p:grpSp>
          <p:nvGrpSpPr>
            <p:cNvPr id="7" name="Group 63"/>
            <p:cNvGrpSpPr>
              <a:grpSpLocks/>
            </p:cNvGrpSpPr>
            <p:nvPr userDrawn="1"/>
          </p:nvGrpSpPr>
          <p:grpSpPr bwMode="auto">
            <a:xfrm>
              <a:off x="1480" y="1952"/>
              <a:ext cx="3808" cy="1812"/>
              <a:chOff x="1480" y="1952"/>
              <a:chExt cx="3808" cy="1812"/>
            </a:xfrm>
          </p:grpSpPr>
          <p:sp>
            <p:nvSpPr>
              <p:cNvPr id="8" name="Line 64"/>
              <p:cNvSpPr>
                <a:spLocks noChangeShapeType="1"/>
              </p:cNvSpPr>
              <p:nvPr/>
            </p:nvSpPr>
            <p:spPr bwMode="ltGray">
              <a:xfrm flipV="1">
                <a:off x="1480" y="3442"/>
                <a:ext cx="3808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pt-BR">
                  <a:latin typeface="Tahoma" charset="0"/>
                </a:endParaRPr>
              </a:p>
            </p:txBody>
          </p:sp>
          <p:sp>
            <p:nvSpPr>
              <p:cNvPr id="9" name="Line 65"/>
              <p:cNvSpPr>
                <a:spLocks noChangeShapeType="1"/>
              </p:cNvSpPr>
              <p:nvPr/>
            </p:nvSpPr>
            <p:spPr bwMode="ltGray">
              <a:xfrm flipH="1">
                <a:off x="5172" y="1952"/>
                <a:ext cx="0" cy="181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pt-BR">
                  <a:latin typeface="Tahoma" charset="0"/>
                </a:endParaRPr>
              </a:p>
            </p:txBody>
          </p:sp>
          <p:sp>
            <p:nvSpPr>
              <p:cNvPr id="10" name="Arc 66"/>
              <p:cNvSpPr>
                <a:spLocks/>
              </p:cNvSpPr>
              <p:nvPr/>
            </p:nvSpPr>
            <p:spPr bwMode="ltGray">
              <a:xfrm rot="5400000">
                <a:off x="5097" y="3347"/>
                <a:ext cx="156" cy="157"/>
              </a:xfrm>
              <a:custGeom>
                <a:avLst/>
                <a:gdLst>
                  <a:gd name="G0" fmla="+- 21595 0 0"/>
                  <a:gd name="G1" fmla="+- 21600 0 0"/>
                  <a:gd name="G2" fmla="+- 21600 0 0"/>
                  <a:gd name="T0" fmla="*/ 21114 w 43195"/>
                  <a:gd name="T1" fmla="*/ 5 h 43200"/>
                  <a:gd name="T2" fmla="*/ 0 w 43195"/>
                  <a:gd name="T3" fmla="*/ 22056 h 43200"/>
                  <a:gd name="T4" fmla="*/ 21595 w 43195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pt-BR">
                  <a:latin typeface="Tahoma" charset="0"/>
                </a:endParaRPr>
              </a:p>
            </p:txBody>
          </p:sp>
        </p:grpSp>
      </p:grpSp>
      <p:sp>
        <p:nvSpPr>
          <p:cNvPr id="5187" name="Rectangle 67"/>
          <p:cNvSpPr>
            <a:spLocks noGrp="1" noChangeArrowheads="1"/>
          </p:cNvSpPr>
          <p:nvPr>
            <p:ph type="ctrTitle"/>
          </p:nvPr>
        </p:nvSpPr>
        <p:spPr>
          <a:xfrm>
            <a:off x="990600" y="17526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5188" name="Rectangle 68" descr="Rectangle: Click to edit Master text styles&#10;Second level&#10;Third level&#10;Fourth level&#10;Fifth level"/>
          <p:cNvSpPr>
            <a:spLocks noGrp="1" noChangeArrowheads="1"/>
          </p:cNvSpPr>
          <p:nvPr>
            <p:ph type="subTitle" idx="1"/>
          </p:nvPr>
        </p:nvSpPr>
        <p:spPr>
          <a:xfrm>
            <a:off x="990600" y="3309938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69" name="Rectangle 69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0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1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1A5D0A-D910-444E-99C1-87A7603C095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BB01DE-5BC9-4FBC-BA77-861CF7E674D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8335C9-B8DA-4CAC-8021-A32BE184DA4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800600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34F502-10DA-495D-BE9A-9F6CD2B1745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B0075F-C042-42FE-85F4-FE6E6DBF4E4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545657-0C86-4F2F-A0A6-16B9823C63B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93EA0E-7DB2-4698-AC8F-58BB7546BA4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367323-A317-4778-AEE4-CDED0D7CCC4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4F9042-56A8-4FC4-8703-63DA284093E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66506E-7CCF-4F4C-A1F6-E33ADCCABDF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10350" y="304800"/>
            <a:ext cx="2000250" cy="5715000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304800"/>
            <a:ext cx="5848350" cy="5715000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5B86CC-1A8F-4F84-9514-98B2D48CC12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1032" name="Group 3"/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grpSp>
            <p:nvGrpSpPr>
              <p:cNvPr id="1039" name="Group 4"/>
              <p:cNvGrpSpPr>
                <a:grpSpLocks/>
              </p:cNvGrpSpPr>
              <p:nvPr/>
            </p:nvGrpSpPr>
            <p:grpSpPr bwMode="auto">
              <a:xfrm>
                <a:off x="0" y="192"/>
                <a:ext cx="5760" cy="4032"/>
                <a:chOff x="0" y="192"/>
                <a:chExt cx="5760" cy="4032"/>
              </a:xfrm>
            </p:grpSpPr>
            <p:sp>
              <p:nvSpPr>
                <p:cNvPr id="4101" name="Line 5"/>
                <p:cNvSpPr>
                  <a:spLocks noChangeShapeType="1"/>
                </p:cNvSpPr>
                <p:nvPr/>
              </p:nvSpPr>
              <p:spPr bwMode="white">
                <a:xfrm>
                  <a:off x="0" y="19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ahoma" charset="0"/>
                  </a:endParaRPr>
                </a:p>
              </p:txBody>
            </p:sp>
            <p:sp>
              <p:nvSpPr>
                <p:cNvPr id="4102" name="Line 6"/>
                <p:cNvSpPr>
                  <a:spLocks noChangeShapeType="1"/>
                </p:cNvSpPr>
                <p:nvPr/>
              </p:nvSpPr>
              <p:spPr bwMode="white">
                <a:xfrm>
                  <a:off x="0" y="38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ahoma" charset="0"/>
                  </a:endParaRPr>
                </a:p>
              </p:txBody>
            </p:sp>
            <p:sp>
              <p:nvSpPr>
                <p:cNvPr id="4103" name="Line 7"/>
                <p:cNvSpPr>
                  <a:spLocks noChangeShapeType="1"/>
                </p:cNvSpPr>
                <p:nvPr/>
              </p:nvSpPr>
              <p:spPr bwMode="white">
                <a:xfrm>
                  <a:off x="0" y="57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ahoma" charset="0"/>
                  </a:endParaRPr>
                </a:p>
              </p:txBody>
            </p:sp>
            <p:sp>
              <p:nvSpPr>
                <p:cNvPr id="4104" name="Line 8"/>
                <p:cNvSpPr>
                  <a:spLocks noChangeShapeType="1"/>
                </p:cNvSpPr>
                <p:nvPr/>
              </p:nvSpPr>
              <p:spPr bwMode="white">
                <a:xfrm>
                  <a:off x="0" y="76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ahoma" charset="0"/>
                  </a:endParaRPr>
                </a:p>
              </p:txBody>
            </p:sp>
            <p:sp>
              <p:nvSpPr>
                <p:cNvPr id="4105" name="Line 9"/>
                <p:cNvSpPr>
                  <a:spLocks noChangeShapeType="1"/>
                </p:cNvSpPr>
                <p:nvPr/>
              </p:nvSpPr>
              <p:spPr bwMode="white">
                <a:xfrm>
                  <a:off x="0" y="96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ahoma" charset="0"/>
                  </a:endParaRPr>
                </a:p>
              </p:txBody>
            </p:sp>
            <p:sp>
              <p:nvSpPr>
                <p:cNvPr id="4106" name="Line 10"/>
                <p:cNvSpPr>
                  <a:spLocks noChangeShapeType="1"/>
                </p:cNvSpPr>
                <p:nvPr/>
              </p:nvSpPr>
              <p:spPr bwMode="white">
                <a:xfrm>
                  <a:off x="0" y="115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ahoma" charset="0"/>
                  </a:endParaRPr>
                </a:p>
              </p:txBody>
            </p:sp>
            <p:sp>
              <p:nvSpPr>
                <p:cNvPr id="4107" name="Line 11"/>
                <p:cNvSpPr>
                  <a:spLocks noChangeShapeType="1"/>
                </p:cNvSpPr>
                <p:nvPr/>
              </p:nvSpPr>
              <p:spPr bwMode="white">
                <a:xfrm>
                  <a:off x="0" y="134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ahoma" charset="0"/>
                  </a:endParaRPr>
                </a:p>
              </p:txBody>
            </p:sp>
            <p:sp>
              <p:nvSpPr>
                <p:cNvPr id="4108" name="Line 12"/>
                <p:cNvSpPr>
                  <a:spLocks noChangeShapeType="1"/>
                </p:cNvSpPr>
                <p:nvPr/>
              </p:nvSpPr>
              <p:spPr bwMode="white">
                <a:xfrm>
                  <a:off x="0" y="153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ahoma" charset="0"/>
                  </a:endParaRPr>
                </a:p>
              </p:txBody>
            </p:sp>
            <p:sp>
              <p:nvSpPr>
                <p:cNvPr id="4109" name="Line 13"/>
                <p:cNvSpPr>
                  <a:spLocks noChangeShapeType="1"/>
                </p:cNvSpPr>
                <p:nvPr/>
              </p:nvSpPr>
              <p:spPr bwMode="white">
                <a:xfrm>
                  <a:off x="0" y="172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ahoma" charset="0"/>
                  </a:endParaRPr>
                </a:p>
              </p:txBody>
            </p:sp>
            <p:sp>
              <p:nvSpPr>
                <p:cNvPr id="4110" name="Line 14"/>
                <p:cNvSpPr>
                  <a:spLocks noChangeShapeType="1"/>
                </p:cNvSpPr>
                <p:nvPr/>
              </p:nvSpPr>
              <p:spPr bwMode="white">
                <a:xfrm>
                  <a:off x="0" y="192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ahoma" charset="0"/>
                  </a:endParaRPr>
                </a:p>
              </p:txBody>
            </p:sp>
            <p:sp>
              <p:nvSpPr>
                <p:cNvPr id="4111" name="Line 15"/>
                <p:cNvSpPr>
                  <a:spLocks noChangeShapeType="1"/>
                </p:cNvSpPr>
                <p:nvPr/>
              </p:nvSpPr>
              <p:spPr bwMode="white">
                <a:xfrm>
                  <a:off x="0" y="211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ahoma" charset="0"/>
                  </a:endParaRPr>
                </a:p>
              </p:txBody>
            </p:sp>
            <p:sp>
              <p:nvSpPr>
                <p:cNvPr id="4112" name="Line 16"/>
                <p:cNvSpPr>
                  <a:spLocks noChangeShapeType="1"/>
                </p:cNvSpPr>
                <p:nvPr/>
              </p:nvSpPr>
              <p:spPr bwMode="white">
                <a:xfrm>
                  <a:off x="0" y="230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ahoma" charset="0"/>
                  </a:endParaRPr>
                </a:p>
              </p:txBody>
            </p:sp>
            <p:sp>
              <p:nvSpPr>
                <p:cNvPr id="4113" name="Line 17"/>
                <p:cNvSpPr>
                  <a:spLocks noChangeShapeType="1"/>
                </p:cNvSpPr>
                <p:nvPr/>
              </p:nvSpPr>
              <p:spPr bwMode="white">
                <a:xfrm>
                  <a:off x="0" y="249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ahoma" charset="0"/>
                  </a:endParaRPr>
                </a:p>
              </p:txBody>
            </p:sp>
            <p:sp>
              <p:nvSpPr>
                <p:cNvPr id="4114" name="Line 18"/>
                <p:cNvSpPr>
                  <a:spLocks noChangeShapeType="1"/>
                </p:cNvSpPr>
                <p:nvPr/>
              </p:nvSpPr>
              <p:spPr bwMode="white">
                <a:xfrm>
                  <a:off x="0" y="268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ahoma" charset="0"/>
                  </a:endParaRPr>
                </a:p>
              </p:txBody>
            </p:sp>
            <p:sp>
              <p:nvSpPr>
                <p:cNvPr id="4115" name="Line 19"/>
                <p:cNvSpPr>
                  <a:spLocks noChangeShapeType="1"/>
                </p:cNvSpPr>
                <p:nvPr/>
              </p:nvSpPr>
              <p:spPr bwMode="white">
                <a:xfrm>
                  <a:off x="0" y="288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ahoma" charset="0"/>
                  </a:endParaRPr>
                </a:p>
              </p:txBody>
            </p:sp>
            <p:sp>
              <p:nvSpPr>
                <p:cNvPr id="4116" name="Line 20"/>
                <p:cNvSpPr>
                  <a:spLocks noChangeShapeType="1"/>
                </p:cNvSpPr>
                <p:nvPr/>
              </p:nvSpPr>
              <p:spPr bwMode="white">
                <a:xfrm>
                  <a:off x="0" y="307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ahoma" charset="0"/>
                  </a:endParaRPr>
                </a:p>
              </p:txBody>
            </p:sp>
            <p:sp>
              <p:nvSpPr>
                <p:cNvPr id="4117" name="Line 21"/>
                <p:cNvSpPr>
                  <a:spLocks noChangeShapeType="1"/>
                </p:cNvSpPr>
                <p:nvPr/>
              </p:nvSpPr>
              <p:spPr bwMode="white">
                <a:xfrm>
                  <a:off x="0" y="326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ahoma" charset="0"/>
                  </a:endParaRPr>
                </a:p>
              </p:txBody>
            </p:sp>
            <p:sp>
              <p:nvSpPr>
                <p:cNvPr id="4118" name="Line 22"/>
                <p:cNvSpPr>
                  <a:spLocks noChangeShapeType="1"/>
                </p:cNvSpPr>
                <p:nvPr/>
              </p:nvSpPr>
              <p:spPr bwMode="white">
                <a:xfrm>
                  <a:off x="0" y="345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ahoma" charset="0"/>
                  </a:endParaRPr>
                </a:p>
              </p:txBody>
            </p:sp>
            <p:sp>
              <p:nvSpPr>
                <p:cNvPr id="4119" name="Line 23"/>
                <p:cNvSpPr>
                  <a:spLocks noChangeShapeType="1"/>
                </p:cNvSpPr>
                <p:nvPr/>
              </p:nvSpPr>
              <p:spPr bwMode="white">
                <a:xfrm>
                  <a:off x="0" y="364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ahoma" charset="0"/>
                  </a:endParaRPr>
                </a:p>
              </p:txBody>
            </p:sp>
            <p:sp>
              <p:nvSpPr>
                <p:cNvPr id="4120" name="Line 24"/>
                <p:cNvSpPr>
                  <a:spLocks noChangeShapeType="1"/>
                </p:cNvSpPr>
                <p:nvPr/>
              </p:nvSpPr>
              <p:spPr bwMode="white">
                <a:xfrm>
                  <a:off x="0" y="384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ahoma" charset="0"/>
                  </a:endParaRPr>
                </a:p>
              </p:txBody>
            </p:sp>
            <p:sp>
              <p:nvSpPr>
                <p:cNvPr id="4121" name="Line 25"/>
                <p:cNvSpPr>
                  <a:spLocks noChangeShapeType="1"/>
                </p:cNvSpPr>
                <p:nvPr/>
              </p:nvSpPr>
              <p:spPr bwMode="white">
                <a:xfrm>
                  <a:off x="0" y="403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ahoma" charset="0"/>
                  </a:endParaRPr>
                </a:p>
              </p:txBody>
            </p:sp>
            <p:sp>
              <p:nvSpPr>
                <p:cNvPr id="4122" name="Line 26"/>
                <p:cNvSpPr>
                  <a:spLocks noChangeShapeType="1"/>
                </p:cNvSpPr>
                <p:nvPr/>
              </p:nvSpPr>
              <p:spPr bwMode="white">
                <a:xfrm>
                  <a:off x="0" y="422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ahoma" charset="0"/>
                  </a:endParaRPr>
                </a:p>
              </p:txBody>
            </p:sp>
          </p:grpSp>
          <p:grpSp>
            <p:nvGrpSpPr>
              <p:cNvPr id="1040" name="Group 27"/>
              <p:cNvGrpSpPr>
                <a:grpSpLocks/>
              </p:cNvGrpSpPr>
              <p:nvPr/>
            </p:nvGrpSpPr>
            <p:grpSpPr bwMode="auto">
              <a:xfrm>
                <a:off x="192" y="0"/>
                <a:ext cx="5376" cy="4320"/>
                <a:chOff x="192" y="0"/>
                <a:chExt cx="5376" cy="4320"/>
              </a:xfrm>
            </p:grpSpPr>
            <p:sp>
              <p:nvSpPr>
                <p:cNvPr id="4124" name="Line 28"/>
                <p:cNvSpPr>
                  <a:spLocks noChangeShapeType="1"/>
                </p:cNvSpPr>
                <p:nvPr/>
              </p:nvSpPr>
              <p:spPr bwMode="white">
                <a:xfrm>
                  <a:off x="1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ahoma" charset="0"/>
                  </a:endParaRPr>
                </a:p>
              </p:txBody>
            </p:sp>
            <p:sp>
              <p:nvSpPr>
                <p:cNvPr id="4125" name="Line 29"/>
                <p:cNvSpPr>
                  <a:spLocks noChangeShapeType="1"/>
                </p:cNvSpPr>
                <p:nvPr/>
              </p:nvSpPr>
              <p:spPr bwMode="white">
                <a:xfrm>
                  <a:off x="3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ahoma" charset="0"/>
                  </a:endParaRPr>
                </a:p>
              </p:txBody>
            </p:sp>
            <p:sp>
              <p:nvSpPr>
                <p:cNvPr id="4126" name="Line 30"/>
                <p:cNvSpPr>
                  <a:spLocks noChangeShapeType="1"/>
                </p:cNvSpPr>
                <p:nvPr/>
              </p:nvSpPr>
              <p:spPr bwMode="white">
                <a:xfrm>
                  <a:off x="5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ahoma" charset="0"/>
                  </a:endParaRPr>
                </a:p>
              </p:txBody>
            </p:sp>
            <p:sp>
              <p:nvSpPr>
                <p:cNvPr id="4127" name="Line 31"/>
                <p:cNvSpPr>
                  <a:spLocks noChangeShapeType="1"/>
                </p:cNvSpPr>
                <p:nvPr/>
              </p:nvSpPr>
              <p:spPr bwMode="white">
                <a:xfrm>
                  <a:off x="7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ahoma" charset="0"/>
                  </a:endParaRPr>
                </a:p>
              </p:txBody>
            </p:sp>
            <p:sp>
              <p:nvSpPr>
                <p:cNvPr id="4128" name="Line 32"/>
                <p:cNvSpPr>
                  <a:spLocks noChangeShapeType="1"/>
                </p:cNvSpPr>
                <p:nvPr/>
              </p:nvSpPr>
              <p:spPr bwMode="white">
                <a:xfrm>
                  <a:off x="96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ahoma" charset="0"/>
                  </a:endParaRPr>
                </a:p>
              </p:txBody>
            </p:sp>
            <p:sp>
              <p:nvSpPr>
                <p:cNvPr id="4129" name="Line 33"/>
                <p:cNvSpPr>
                  <a:spLocks noChangeShapeType="1"/>
                </p:cNvSpPr>
                <p:nvPr/>
              </p:nvSpPr>
              <p:spPr bwMode="white">
                <a:xfrm>
                  <a:off x="115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ahoma" charset="0"/>
                  </a:endParaRPr>
                </a:p>
              </p:txBody>
            </p:sp>
            <p:sp>
              <p:nvSpPr>
                <p:cNvPr id="4130" name="Line 34"/>
                <p:cNvSpPr>
                  <a:spLocks noChangeShapeType="1"/>
                </p:cNvSpPr>
                <p:nvPr/>
              </p:nvSpPr>
              <p:spPr bwMode="white">
                <a:xfrm>
                  <a:off x="134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ahoma" charset="0"/>
                  </a:endParaRPr>
                </a:p>
              </p:txBody>
            </p:sp>
            <p:sp>
              <p:nvSpPr>
                <p:cNvPr id="4131" name="Line 35"/>
                <p:cNvSpPr>
                  <a:spLocks noChangeShapeType="1"/>
                </p:cNvSpPr>
                <p:nvPr/>
              </p:nvSpPr>
              <p:spPr bwMode="white">
                <a:xfrm>
                  <a:off x="153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ahoma" charset="0"/>
                  </a:endParaRPr>
                </a:p>
              </p:txBody>
            </p:sp>
            <p:sp>
              <p:nvSpPr>
                <p:cNvPr id="4132" name="Line 36"/>
                <p:cNvSpPr>
                  <a:spLocks noChangeShapeType="1"/>
                </p:cNvSpPr>
                <p:nvPr/>
              </p:nvSpPr>
              <p:spPr bwMode="white">
                <a:xfrm>
                  <a:off x="172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ahoma" charset="0"/>
                  </a:endParaRPr>
                </a:p>
              </p:txBody>
            </p:sp>
            <p:sp>
              <p:nvSpPr>
                <p:cNvPr id="4133" name="Line 37"/>
                <p:cNvSpPr>
                  <a:spLocks noChangeShapeType="1"/>
                </p:cNvSpPr>
                <p:nvPr/>
              </p:nvSpPr>
              <p:spPr bwMode="white">
                <a:xfrm>
                  <a:off x="192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ahoma" charset="0"/>
                  </a:endParaRPr>
                </a:p>
              </p:txBody>
            </p:sp>
            <p:sp>
              <p:nvSpPr>
                <p:cNvPr id="4134" name="Line 38"/>
                <p:cNvSpPr>
                  <a:spLocks noChangeShapeType="1"/>
                </p:cNvSpPr>
                <p:nvPr/>
              </p:nvSpPr>
              <p:spPr bwMode="white">
                <a:xfrm>
                  <a:off x="211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ahoma" charset="0"/>
                  </a:endParaRPr>
                </a:p>
              </p:txBody>
            </p:sp>
            <p:sp>
              <p:nvSpPr>
                <p:cNvPr id="4135" name="Line 39"/>
                <p:cNvSpPr>
                  <a:spLocks noChangeShapeType="1"/>
                </p:cNvSpPr>
                <p:nvPr/>
              </p:nvSpPr>
              <p:spPr bwMode="white">
                <a:xfrm>
                  <a:off x="230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ahoma" charset="0"/>
                  </a:endParaRPr>
                </a:p>
              </p:txBody>
            </p:sp>
            <p:sp>
              <p:nvSpPr>
                <p:cNvPr id="4136" name="Line 40"/>
                <p:cNvSpPr>
                  <a:spLocks noChangeShapeType="1"/>
                </p:cNvSpPr>
                <p:nvPr/>
              </p:nvSpPr>
              <p:spPr bwMode="white">
                <a:xfrm>
                  <a:off x="249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ahoma" charset="0"/>
                  </a:endParaRPr>
                </a:p>
              </p:txBody>
            </p:sp>
            <p:sp>
              <p:nvSpPr>
                <p:cNvPr id="4137" name="Line 41"/>
                <p:cNvSpPr>
                  <a:spLocks noChangeShapeType="1"/>
                </p:cNvSpPr>
                <p:nvPr/>
              </p:nvSpPr>
              <p:spPr bwMode="white">
                <a:xfrm>
                  <a:off x="268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ahoma" charset="0"/>
                  </a:endParaRPr>
                </a:p>
              </p:txBody>
            </p:sp>
            <p:sp>
              <p:nvSpPr>
                <p:cNvPr id="4138" name="Line 42"/>
                <p:cNvSpPr>
                  <a:spLocks noChangeShapeType="1"/>
                </p:cNvSpPr>
                <p:nvPr/>
              </p:nvSpPr>
              <p:spPr bwMode="white">
                <a:xfrm>
                  <a:off x="288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ahoma" charset="0"/>
                  </a:endParaRPr>
                </a:p>
              </p:txBody>
            </p:sp>
            <p:sp>
              <p:nvSpPr>
                <p:cNvPr id="4139" name="Line 43"/>
                <p:cNvSpPr>
                  <a:spLocks noChangeShapeType="1"/>
                </p:cNvSpPr>
                <p:nvPr/>
              </p:nvSpPr>
              <p:spPr bwMode="white">
                <a:xfrm>
                  <a:off x="307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ahoma" charset="0"/>
                  </a:endParaRPr>
                </a:p>
              </p:txBody>
            </p:sp>
            <p:sp>
              <p:nvSpPr>
                <p:cNvPr id="4140" name="Line 44"/>
                <p:cNvSpPr>
                  <a:spLocks noChangeShapeType="1"/>
                </p:cNvSpPr>
                <p:nvPr/>
              </p:nvSpPr>
              <p:spPr bwMode="white">
                <a:xfrm>
                  <a:off x="326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ahoma" charset="0"/>
                  </a:endParaRPr>
                </a:p>
              </p:txBody>
            </p:sp>
            <p:sp>
              <p:nvSpPr>
                <p:cNvPr id="4141" name="Line 45"/>
                <p:cNvSpPr>
                  <a:spLocks noChangeShapeType="1"/>
                </p:cNvSpPr>
                <p:nvPr/>
              </p:nvSpPr>
              <p:spPr bwMode="white">
                <a:xfrm>
                  <a:off x="345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ahoma" charset="0"/>
                  </a:endParaRPr>
                </a:p>
              </p:txBody>
            </p:sp>
            <p:sp>
              <p:nvSpPr>
                <p:cNvPr id="4142" name="Line 46"/>
                <p:cNvSpPr>
                  <a:spLocks noChangeShapeType="1"/>
                </p:cNvSpPr>
                <p:nvPr/>
              </p:nvSpPr>
              <p:spPr bwMode="white">
                <a:xfrm>
                  <a:off x="364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ahoma" charset="0"/>
                  </a:endParaRPr>
                </a:p>
              </p:txBody>
            </p:sp>
            <p:sp>
              <p:nvSpPr>
                <p:cNvPr id="4143" name="Line 47"/>
                <p:cNvSpPr>
                  <a:spLocks noChangeShapeType="1"/>
                </p:cNvSpPr>
                <p:nvPr/>
              </p:nvSpPr>
              <p:spPr bwMode="white">
                <a:xfrm>
                  <a:off x="384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ahoma" charset="0"/>
                  </a:endParaRPr>
                </a:p>
              </p:txBody>
            </p:sp>
            <p:sp>
              <p:nvSpPr>
                <p:cNvPr id="4144" name="Line 48"/>
                <p:cNvSpPr>
                  <a:spLocks noChangeShapeType="1"/>
                </p:cNvSpPr>
                <p:nvPr/>
              </p:nvSpPr>
              <p:spPr bwMode="white">
                <a:xfrm>
                  <a:off x="403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ahoma" charset="0"/>
                  </a:endParaRPr>
                </a:p>
              </p:txBody>
            </p:sp>
            <p:sp>
              <p:nvSpPr>
                <p:cNvPr id="4145" name="Line 49"/>
                <p:cNvSpPr>
                  <a:spLocks noChangeShapeType="1"/>
                </p:cNvSpPr>
                <p:nvPr/>
              </p:nvSpPr>
              <p:spPr bwMode="white">
                <a:xfrm>
                  <a:off x="422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ahoma" charset="0"/>
                  </a:endParaRPr>
                </a:p>
              </p:txBody>
            </p:sp>
            <p:sp>
              <p:nvSpPr>
                <p:cNvPr id="4146" name="Line 50"/>
                <p:cNvSpPr>
                  <a:spLocks noChangeShapeType="1"/>
                </p:cNvSpPr>
                <p:nvPr/>
              </p:nvSpPr>
              <p:spPr bwMode="white">
                <a:xfrm>
                  <a:off x="441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ahoma" charset="0"/>
                  </a:endParaRPr>
                </a:p>
              </p:txBody>
            </p:sp>
            <p:sp>
              <p:nvSpPr>
                <p:cNvPr id="4147" name="Line 51"/>
                <p:cNvSpPr>
                  <a:spLocks noChangeShapeType="1"/>
                </p:cNvSpPr>
                <p:nvPr/>
              </p:nvSpPr>
              <p:spPr bwMode="white">
                <a:xfrm>
                  <a:off x="460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ahoma" charset="0"/>
                  </a:endParaRPr>
                </a:p>
              </p:txBody>
            </p:sp>
            <p:sp>
              <p:nvSpPr>
                <p:cNvPr id="4148" name="Line 52"/>
                <p:cNvSpPr>
                  <a:spLocks noChangeShapeType="1"/>
                </p:cNvSpPr>
                <p:nvPr/>
              </p:nvSpPr>
              <p:spPr bwMode="white">
                <a:xfrm>
                  <a:off x="480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ahoma" charset="0"/>
                  </a:endParaRPr>
                </a:p>
              </p:txBody>
            </p:sp>
            <p:sp>
              <p:nvSpPr>
                <p:cNvPr id="4149" name="Line 53"/>
                <p:cNvSpPr>
                  <a:spLocks noChangeShapeType="1"/>
                </p:cNvSpPr>
                <p:nvPr/>
              </p:nvSpPr>
              <p:spPr bwMode="white">
                <a:xfrm>
                  <a:off x="49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ahoma" charset="0"/>
                  </a:endParaRPr>
                </a:p>
              </p:txBody>
            </p:sp>
            <p:sp>
              <p:nvSpPr>
                <p:cNvPr id="4150" name="Line 54"/>
                <p:cNvSpPr>
                  <a:spLocks noChangeShapeType="1"/>
                </p:cNvSpPr>
                <p:nvPr/>
              </p:nvSpPr>
              <p:spPr bwMode="white">
                <a:xfrm>
                  <a:off x="51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ahoma" charset="0"/>
                  </a:endParaRPr>
                </a:p>
              </p:txBody>
            </p:sp>
            <p:sp>
              <p:nvSpPr>
                <p:cNvPr id="4151" name="Line 55"/>
                <p:cNvSpPr>
                  <a:spLocks noChangeShapeType="1"/>
                </p:cNvSpPr>
                <p:nvPr/>
              </p:nvSpPr>
              <p:spPr bwMode="white">
                <a:xfrm>
                  <a:off x="53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ahoma" charset="0"/>
                  </a:endParaRPr>
                </a:p>
              </p:txBody>
            </p:sp>
            <p:sp>
              <p:nvSpPr>
                <p:cNvPr id="4152" name="Line 56"/>
                <p:cNvSpPr>
                  <a:spLocks noChangeShapeType="1"/>
                </p:cNvSpPr>
                <p:nvPr/>
              </p:nvSpPr>
              <p:spPr bwMode="white">
                <a:xfrm>
                  <a:off x="55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ahoma" charset="0"/>
                  </a:endParaRPr>
                </a:p>
              </p:txBody>
            </p:sp>
          </p:grpSp>
        </p:grpSp>
        <p:sp>
          <p:nvSpPr>
            <p:cNvPr id="4153" name="Rectangle 57" descr="60%"/>
            <p:cNvSpPr>
              <a:spLocks noChangeArrowheads="1"/>
            </p:cNvSpPr>
            <p:nvPr/>
          </p:nvSpPr>
          <p:spPr bwMode="ltGray">
            <a:xfrm>
              <a:off x="2112" y="0"/>
              <a:ext cx="3648" cy="96"/>
            </a:xfrm>
            <a:prstGeom prst="rect">
              <a:avLst/>
            </a:prstGeom>
            <a:pattFill prst="pct60">
              <a:fgClr>
                <a:schemeClr val="folHlink"/>
              </a:fgClr>
              <a:bgClr>
                <a:schemeClr val="bg1"/>
              </a:bgClr>
            </a:patt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pt-BR">
                <a:latin typeface="Tahoma" charset="0"/>
              </a:endParaRPr>
            </a:p>
          </p:txBody>
        </p:sp>
        <p:sp>
          <p:nvSpPr>
            <p:cNvPr id="4154" name="Line 58"/>
            <p:cNvSpPr>
              <a:spLocks noChangeShapeType="1"/>
            </p:cNvSpPr>
            <p:nvPr/>
          </p:nvSpPr>
          <p:spPr bwMode="ltGray">
            <a:xfrm>
              <a:off x="5568" y="0"/>
              <a:ext cx="0" cy="1488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pt-BR">
                <a:latin typeface="Tahoma" charset="0"/>
              </a:endParaRPr>
            </a:p>
          </p:txBody>
        </p:sp>
        <p:grpSp>
          <p:nvGrpSpPr>
            <p:cNvPr id="1035" name="Group 59"/>
            <p:cNvGrpSpPr>
              <a:grpSpLocks/>
            </p:cNvGrpSpPr>
            <p:nvPr/>
          </p:nvGrpSpPr>
          <p:grpSpPr bwMode="auto">
            <a:xfrm>
              <a:off x="261" y="892"/>
              <a:ext cx="1124" cy="1464"/>
              <a:chOff x="96" y="916"/>
              <a:chExt cx="2208" cy="2876"/>
            </a:xfrm>
          </p:grpSpPr>
          <p:sp>
            <p:nvSpPr>
              <p:cNvPr id="4156" name="Line 60"/>
              <p:cNvSpPr>
                <a:spLocks noChangeShapeType="1"/>
              </p:cNvSpPr>
              <p:nvPr/>
            </p:nvSpPr>
            <p:spPr bwMode="ltGray">
              <a:xfrm flipH="1">
                <a:off x="96" y="1038"/>
                <a:ext cx="2208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pt-BR">
                  <a:latin typeface="Tahoma" charset="0"/>
                </a:endParaRPr>
              </a:p>
            </p:txBody>
          </p:sp>
          <p:sp>
            <p:nvSpPr>
              <p:cNvPr id="4157" name="Line 61"/>
              <p:cNvSpPr>
                <a:spLocks noChangeShapeType="1"/>
              </p:cNvSpPr>
              <p:nvPr/>
            </p:nvSpPr>
            <p:spPr bwMode="ltGray">
              <a:xfrm>
                <a:off x="336" y="920"/>
                <a:ext cx="0" cy="287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pt-BR">
                  <a:latin typeface="Tahoma" charset="0"/>
                </a:endParaRPr>
              </a:p>
            </p:txBody>
          </p:sp>
          <p:sp>
            <p:nvSpPr>
              <p:cNvPr id="4158" name="Arc 62"/>
              <p:cNvSpPr>
                <a:spLocks/>
              </p:cNvSpPr>
              <p:nvPr/>
            </p:nvSpPr>
            <p:spPr bwMode="ltGray">
              <a:xfrm flipH="1">
                <a:off x="218" y="916"/>
                <a:ext cx="238" cy="240"/>
              </a:xfrm>
              <a:custGeom>
                <a:avLst/>
                <a:gdLst>
                  <a:gd name="G0" fmla="+- 21595 0 0"/>
                  <a:gd name="G1" fmla="+- 21600 0 0"/>
                  <a:gd name="G2" fmla="+- 21600 0 0"/>
                  <a:gd name="T0" fmla="*/ 21114 w 43195"/>
                  <a:gd name="T1" fmla="*/ 5 h 43200"/>
                  <a:gd name="T2" fmla="*/ 0 w 43195"/>
                  <a:gd name="T3" fmla="*/ 22056 h 43200"/>
                  <a:gd name="T4" fmla="*/ 21595 w 43195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pt-BR">
                  <a:latin typeface="Tahoma" charset="0"/>
                </a:endParaRPr>
              </a:p>
            </p:txBody>
          </p:sp>
        </p:grpSp>
      </p:grpSp>
      <p:sp>
        <p:nvSpPr>
          <p:cNvPr id="1027" name="Rectangle 63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3048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estilo do título mestre</a:t>
            </a:r>
          </a:p>
        </p:txBody>
      </p:sp>
      <p:sp>
        <p:nvSpPr>
          <p:cNvPr id="1028" name="Rectangle 64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9050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</a:p>
        </p:txBody>
      </p:sp>
      <p:sp>
        <p:nvSpPr>
          <p:cNvPr id="4161" name="Rectangle 6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latin typeface="Tahoma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162" name="Rectangle 6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ahoma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163" name="Rectangle 6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ahoma" charset="0"/>
              </a:defRPr>
            </a:lvl1pPr>
          </a:lstStyle>
          <a:p>
            <a:pPr>
              <a:defRPr/>
            </a:pPr>
            <a:fld id="{B5846329-5AE6-49E6-BADF-C986529579C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10000"/>
        <a:buFont typeface="Wingdings" pitchFamily="2" charset="2"/>
        <a:buBlip>
          <a:blip r:embed="rId14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95000"/>
        <a:buFont typeface="Wingdings" pitchFamily="2" charset="2"/>
        <a:buChar char="w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vdownloader.com/pt/" TargetMode="External"/><Relationship Id="rId7" Type="http://schemas.openxmlformats.org/officeDocument/2006/relationships/hyperlink" Target="http://download.pdfforge.org/download/pdfcreator/PDFCreator-stable" TargetMode="External"/><Relationship Id="rId2" Type="http://schemas.openxmlformats.org/officeDocument/2006/relationships/hyperlink" Target="http://get.atube.me/aTubeCatcher.exe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freemake.com/br/free_audio_converter/" TargetMode="External"/><Relationship Id="rId5" Type="http://schemas.openxmlformats.org/officeDocument/2006/relationships/hyperlink" Target="http://www.winavi.com/user/download/WinAVI_Video_Converter.exe" TargetMode="External"/><Relationship Id="rId4" Type="http://schemas.openxmlformats.org/officeDocument/2006/relationships/hyperlink" Target="http://br.real.com/thank_you_for_downloading.html" TargetMode="Externa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00113" y="549275"/>
            <a:ext cx="7772400" cy="812800"/>
          </a:xfrm>
        </p:spPr>
        <p:txBody>
          <a:bodyPr/>
          <a:lstStyle/>
          <a:p>
            <a:pPr algn="ctr" eaLnBrk="1" hangingPunct="1"/>
            <a:r>
              <a:rPr lang="pt-BR" smtClean="0"/>
              <a:t>Formatos aceitos</a:t>
            </a:r>
          </a:p>
        </p:txBody>
      </p:sp>
      <p:sp>
        <p:nvSpPr>
          <p:cNvPr id="3075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subTitle" idx="1"/>
          </p:nvPr>
        </p:nvSpPr>
        <p:spPr>
          <a:xfrm>
            <a:off x="971550" y="1773238"/>
            <a:ext cx="6400800" cy="554037"/>
          </a:xfrm>
        </p:spPr>
        <p:txBody>
          <a:bodyPr/>
          <a:lstStyle/>
          <a:p>
            <a:pPr algn="ctr" eaLnBrk="1" hangingPunct="1"/>
            <a:r>
              <a:rPr lang="pt-BR" sz="4000" smtClean="0"/>
              <a:t>Para Vídeos:  Mpeg e Avi</a:t>
            </a:r>
          </a:p>
          <a:p>
            <a:pPr eaLnBrk="1" hangingPunct="1"/>
            <a:endParaRPr lang="pt-BR" sz="2000" smtClean="0"/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755650" y="3213100"/>
            <a:ext cx="8064500" cy="283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3600"/>
              <a:t>Se o video que voce quer exibir não esta em um destes formatos voce pode usar programas como o “winvideo convert” e o “Total Video Convert”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00113" y="549275"/>
            <a:ext cx="7772400" cy="812800"/>
          </a:xfrm>
        </p:spPr>
        <p:txBody>
          <a:bodyPr/>
          <a:lstStyle/>
          <a:p>
            <a:pPr algn="ctr" eaLnBrk="1" hangingPunct="1"/>
            <a:r>
              <a:rPr lang="pt-BR" smtClean="0"/>
              <a:t>Baixando Videos do youtube</a:t>
            </a:r>
          </a:p>
        </p:txBody>
      </p:sp>
      <p:sp>
        <p:nvSpPr>
          <p:cNvPr id="4099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subTitle" idx="1"/>
          </p:nvPr>
        </p:nvSpPr>
        <p:spPr>
          <a:xfrm>
            <a:off x="971550" y="1773238"/>
            <a:ext cx="7921625" cy="503237"/>
          </a:xfrm>
        </p:spPr>
        <p:txBody>
          <a:bodyPr/>
          <a:lstStyle/>
          <a:p>
            <a:pPr eaLnBrk="1" hangingPunct="1"/>
            <a:r>
              <a:rPr lang="pt-BR" sz="4000" smtClean="0"/>
              <a:t>Se você precisar usar um vídeo do youtube, você pode baixa-lo usando um programa como o vdownloader ou o Realplayer, sendo que o primeiro dá a possibilidade de você já converter para o formato desejado.</a:t>
            </a:r>
          </a:p>
          <a:p>
            <a:pPr eaLnBrk="1" hangingPunct="1"/>
            <a:r>
              <a:rPr lang="pt-BR" sz="400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smtClean="0"/>
              <a:t>Baixadores de Vídeos</a:t>
            </a:r>
          </a:p>
        </p:txBody>
      </p:sp>
      <p:pic>
        <p:nvPicPr>
          <p:cNvPr id="5123" name="Picture 2" descr="http://www.gizmodo.com.br/sites/all/files/ScreenHunter_02_Jun._24_00.2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1750" y="1428750"/>
            <a:ext cx="3911600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ítulo 1"/>
          <p:cNvSpPr txBox="1">
            <a:spLocks/>
          </p:cNvSpPr>
          <p:nvPr/>
        </p:nvSpPr>
        <p:spPr bwMode="auto">
          <a:xfrm>
            <a:off x="571500" y="5072063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>
              <a:defRPr/>
            </a:pPr>
            <a:r>
              <a:rPr lang="pt-BR" sz="385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O </a:t>
            </a:r>
            <a:r>
              <a:rPr lang="pt-BR" sz="3850" kern="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Realplayer</a:t>
            </a:r>
            <a:r>
              <a:rPr lang="pt-BR" sz="385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salva no formato </a:t>
            </a:r>
            <a:r>
              <a:rPr lang="pt-BR" sz="3850" kern="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rmvb</a:t>
            </a:r>
            <a:r>
              <a:rPr lang="pt-BR" sz="385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e depois precisará ser convertido para .</a:t>
            </a:r>
            <a:r>
              <a:rPr lang="pt-BR" sz="3850" kern="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avi</a:t>
            </a:r>
            <a:r>
              <a:rPr lang="pt-BR" sz="385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pt-BR" sz="44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ou mpeg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smtClean="0"/>
              <a:t>Insira o endereço do seu vídeo</a:t>
            </a:r>
          </a:p>
        </p:txBody>
      </p:sp>
      <p:pic>
        <p:nvPicPr>
          <p:cNvPr id="6147" name="Picture 2" descr="http://www.pplware.com/wp-content/images2008/imagem_vdownload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" y="1428750"/>
            <a:ext cx="7866063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148" name="Conector de seta reta 5"/>
          <p:cNvCxnSpPr>
            <a:cxnSpLocks noChangeShapeType="1"/>
          </p:cNvCxnSpPr>
          <p:nvPr/>
        </p:nvCxnSpPr>
        <p:spPr bwMode="auto">
          <a:xfrm rot="16200000" flipH="1">
            <a:off x="1714500" y="1000126"/>
            <a:ext cx="1285875" cy="11430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6149" name="Conector de seta reta 8"/>
          <p:cNvCxnSpPr>
            <a:cxnSpLocks noChangeShapeType="1"/>
          </p:cNvCxnSpPr>
          <p:nvPr/>
        </p:nvCxnSpPr>
        <p:spPr bwMode="auto">
          <a:xfrm flipV="1">
            <a:off x="4143375" y="2357438"/>
            <a:ext cx="1928813" cy="17145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6150" name="CaixaDeTexto 9"/>
          <p:cNvSpPr txBox="1">
            <a:spLocks noChangeArrowheads="1"/>
          </p:cNvSpPr>
          <p:nvPr/>
        </p:nvSpPr>
        <p:spPr bwMode="auto">
          <a:xfrm>
            <a:off x="2857500" y="4286250"/>
            <a:ext cx="35004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/>
              <a:t>Formato salvo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00113" y="549275"/>
            <a:ext cx="7772400" cy="812800"/>
          </a:xfrm>
        </p:spPr>
        <p:txBody>
          <a:bodyPr/>
          <a:lstStyle/>
          <a:p>
            <a:pPr algn="ctr" eaLnBrk="1" hangingPunct="1"/>
            <a:r>
              <a:rPr lang="pt-BR" smtClean="0"/>
              <a:t>Criando seus próprios vídeos</a:t>
            </a:r>
          </a:p>
        </p:txBody>
      </p:sp>
      <p:sp>
        <p:nvSpPr>
          <p:cNvPr id="7171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subTitle" idx="1"/>
          </p:nvPr>
        </p:nvSpPr>
        <p:spPr>
          <a:xfrm>
            <a:off x="971550" y="1773238"/>
            <a:ext cx="7921625" cy="503237"/>
          </a:xfrm>
        </p:spPr>
        <p:txBody>
          <a:bodyPr/>
          <a:lstStyle/>
          <a:p>
            <a:pPr eaLnBrk="1" hangingPunct="1"/>
            <a:r>
              <a:rPr lang="pt-BR" sz="4000" smtClean="0"/>
              <a:t>Você pode ainda criar seus próprios usando editores de vídeos como o Movie Maker que vem junto no Windows ou o Video Editor, mas depois terá que colocar no formato que a tv aceite (o mpeg).</a:t>
            </a:r>
          </a:p>
          <a:p>
            <a:pPr eaLnBrk="1" hangingPunct="1"/>
            <a:r>
              <a:rPr lang="pt-BR" sz="400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smtClean="0"/>
              <a:t>Tela do Movie Maker</a:t>
            </a:r>
          </a:p>
        </p:txBody>
      </p:sp>
      <p:pic>
        <p:nvPicPr>
          <p:cNvPr id="8195" name="Picture 2" descr="http://static.sftcdn.net/br/scrn/23000/23974/windows-movie-maker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75" y="1571625"/>
            <a:ext cx="7715250" cy="4859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00113" y="549275"/>
            <a:ext cx="7772400" cy="812800"/>
          </a:xfrm>
        </p:spPr>
        <p:txBody>
          <a:bodyPr/>
          <a:lstStyle/>
          <a:p>
            <a:pPr algn="ctr" eaLnBrk="1" hangingPunct="1"/>
            <a:r>
              <a:rPr lang="pt-BR" smtClean="0"/>
              <a:t>Formatos aceitos</a:t>
            </a:r>
          </a:p>
        </p:txBody>
      </p:sp>
      <p:sp>
        <p:nvSpPr>
          <p:cNvPr id="9219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subTitle" idx="1"/>
          </p:nvPr>
        </p:nvSpPr>
        <p:spPr>
          <a:xfrm>
            <a:off x="971550" y="1773238"/>
            <a:ext cx="6400800" cy="554037"/>
          </a:xfrm>
        </p:spPr>
        <p:txBody>
          <a:bodyPr/>
          <a:lstStyle/>
          <a:p>
            <a:pPr algn="ctr" eaLnBrk="1" hangingPunct="1"/>
            <a:r>
              <a:rPr lang="pt-BR" sz="4000" smtClean="0"/>
              <a:t>Para imagens:  jpg</a:t>
            </a:r>
          </a:p>
          <a:p>
            <a:pPr eaLnBrk="1" hangingPunct="1"/>
            <a:endParaRPr lang="pt-BR" sz="2000" smtClean="0"/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755650" y="3213100"/>
            <a:ext cx="8064500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3600"/>
              <a:t>Se a imagem que você quiser exibir não estiver neste formato é só pedir para “salvar como” em seu editor de imagens e alterar o formato .jpg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smtClean="0"/>
              <a:t>Salvando como imagem jpg</a:t>
            </a:r>
          </a:p>
        </p:txBody>
      </p:sp>
      <p:pic>
        <p:nvPicPr>
          <p:cNvPr id="1024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38" y="1571625"/>
            <a:ext cx="683895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00113" y="549275"/>
            <a:ext cx="7772400" cy="812800"/>
          </a:xfrm>
        </p:spPr>
        <p:txBody>
          <a:bodyPr/>
          <a:lstStyle/>
          <a:p>
            <a:pPr algn="ctr" eaLnBrk="1" hangingPunct="1"/>
            <a:r>
              <a:rPr lang="pt-BR" smtClean="0"/>
              <a:t>Formatos aceitos</a:t>
            </a:r>
          </a:p>
        </p:txBody>
      </p:sp>
      <p:sp>
        <p:nvSpPr>
          <p:cNvPr id="11267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subTitle" idx="1"/>
          </p:nvPr>
        </p:nvSpPr>
        <p:spPr>
          <a:xfrm>
            <a:off x="971550" y="1773238"/>
            <a:ext cx="7129463" cy="554037"/>
          </a:xfrm>
        </p:spPr>
        <p:txBody>
          <a:bodyPr/>
          <a:lstStyle/>
          <a:p>
            <a:pPr algn="ctr" eaLnBrk="1" hangingPunct="1"/>
            <a:r>
              <a:rPr lang="pt-BR" sz="4000" smtClean="0"/>
              <a:t>Apresentações do Power Point</a:t>
            </a:r>
          </a:p>
          <a:p>
            <a:pPr eaLnBrk="1" hangingPunct="1"/>
            <a:endParaRPr lang="pt-BR" sz="2000" smtClean="0"/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755650" y="3213100"/>
            <a:ext cx="8064500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3600"/>
              <a:t>Você deve converter usando o recursos “salvar como”  depois mude o tipo de arquivo escolhendo também o formato imagem .jpg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4213" y="404813"/>
            <a:ext cx="7772400" cy="812800"/>
          </a:xfrm>
        </p:spPr>
        <p:txBody>
          <a:bodyPr/>
          <a:lstStyle/>
          <a:p>
            <a:pPr algn="ctr" eaLnBrk="1" hangingPunct="1"/>
            <a:r>
              <a:rPr lang="pt-BR" smtClean="0"/>
              <a:t>Assim...</a:t>
            </a:r>
          </a:p>
        </p:txBody>
      </p:sp>
      <p:pic>
        <p:nvPicPr>
          <p:cNvPr id="12291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813" y="1125538"/>
            <a:ext cx="6553200" cy="544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4213" y="404813"/>
            <a:ext cx="7772400" cy="812800"/>
          </a:xfrm>
        </p:spPr>
        <p:txBody>
          <a:bodyPr/>
          <a:lstStyle/>
          <a:p>
            <a:pPr algn="ctr" eaLnBrk="1" hangingPunct="1"/>
            <a:r>
              <a:rPr lang="pt-BR" smtClean="0"/>
              <a:t>Depois Assim</a:t>
            </a:r>
          </a:p>
        </p:txBody>
      </p:sp>
      <p:pic>
        <p:nvPicPr>
          <p:cNvPr id="1331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52513"/>
            <a:ext cx="8893175" cy="580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4213" y="404813"/>
            <a:ext cx="7772400" cy="812800"/>
          </a:xfrm>
        </p:spPr>
        <p:txBody>
          <a:bodyPr/>
          <a:lstStyle/>
          <a:p>
            <a:pPr algn="ctr" eaLnBrk="1" hangingPunct="1"/>
            <a:r>
              <a:rPr lang="pt-BR" smtClean="0"/>
              <a:t>Depois de salvo....</a:t>
            </a:r>
          </a:p>
        </p:txBody>
      </p:sp>
      <p:sp>
        <p:nvSpPr>
          <p:cNvPr id="14339" name="Text Box 4"/>
          <p:cNvSpPr txBox="1">
            <a:spLocks noChangeArrowheads="1"/>
          </p:cNvSpPr>
          <p:nvPr/>
        </p:nvSpPr>
        <p:spPr bwMode="auto">
          <a:xfrm>
            <a:off x="1357313" y="1557338"/>
            <a:ext cx="7462837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3600"/>
              <a:t>Depois de salvo os slides ficarão com os nomes de slide1, slide2, slide3 ... </a:t>
            </a:r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4213" y="404813"/>
            <a:ext cx="7772400" cy="812800"/>
          </a:xfrm>
        </p:spPr>
        <p:txBody>
          <a:bodyPr/>
          <a:lstStyle/>
          <a:p>
            <a:pPr algn="ctr" eaLnBrk="1" hangingPunct="1"/>
            <a:r>
              <a:rPr lang="pt-BR" smtClean="0"/>
              <a:t>Depois de salvo....</a:t>
            </a:r>
          </a:p>
        </p:txBody>
      </p:sp>
      <p:sp>
        <p:nvSpPr>
          <p:cNvPr id="15363" name="Text Box 4"/>
          <p:cNvSpPr txBox="1">
            <a:spLocks noChangeArrowheads="1"/>
          </p:cNvSpPr>
          <p:nvPr/>
        </p:nvSpPr>
        <p:spPr bwMode="auto">
          <a:xfrm>
            <a:off x="428625" y="1557338"/>
            <a:ext cx="8286750" cy="424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pt-BR" sz="3600"/>
              <a:t>E para que eles não fiquem fora de ordem na apresentação você deverá renomear os slides de de Slide1 para slide01, de slide2 para slide02 e assim sucessivamente até o slide9. </a:t>
            </a:r>
          </a:p>
          <a:p>
            <a:pPr algn="just">
              <a:spcBef>
                <a:spcPct val="50000"/>
              </a:spcBef>
            </a:pPr>
            <a:r>
              <a:rPr lang="pt-BR" sz="3600"/>
              <a:t>Do slide10 em diante não é necessário renomear.</a:t>
            </a:r>
            <a:r>
              <a:rPr lang="pt-BR"/>
              <a:t>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smtClean="0"/>
              <a:t>Renomeando os arquivos </a:t>
            </a:r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38" y="1500188"/>
            <a:ext cx="7453312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00113" y="549275"/>
            <a:ext cx="7772400" cy="812800"/>
          </a:xfrm>
        </p:spPr>
        <p:txBody>
          <a:bodyPr/>
          <a:lstStyle/>
          <a:p>
            <a:pPr algn="ctr" eaLnBrk="1" hangingPunct="1"/>
            <a:r>
              <a:rPr lang="pt-BR" smtClean="0"/>
              <a:t>Formatos aceitos</a:t>
            </a:r>
          </a:p>
        </p:txBody>
      </p:sp>
      <p:sp>
        <p:nvSpPr>
          <p:cNvPr id="17411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subTitle" idx="1"/>
          </p:nvPr>
        </p:nvSpPr>
        <p:spPr>
          <a:xfrm>
            <a:off x="971550" y="1773238"/>
            <a:ext cx="7129463" cy="554037"/>
          </a:xfrm>
        </p:spPr>
        <p:txBody>
          <a:bodyPr/>
          <a:lstStyle/>
          <a:p>
            <a:pPr algn="ctr" eaLnBrk="1" hangingPunct="1"/>
            <a:r>
              <a:rPr lang="pt-BR" sz="4000" smtClean="0"/>
              <a:t>Ainda em relação ao Power Point</a:t>
            </a:r>
          </a:p>
          <a:p>
            <a:pPr eaLnBrk="1" hangingPunct="1"/>
            <a:endParaRPr lang="pt-BR" sz="2000" smtClean="0"/>
          </a:p>
        </p:txBody>
      </p:sp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755650" y="3213100"/>
            <a:ext cx="8064500" cy="311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3600"/>
              <a:t>Use fontes “normais” Arial ou Times New Romam, por exemplo.</a:t>
            </a:r>
          </a:p>
          <a:p>
            <a:pPr>
              <a:spcBef>
                <a:spcPct val="50000"/>
              </a:spcBef>
            </a:pPr>
            <a:r>
              <a:rPr lang="pt-BR" sz="3600"/>
              <a:t>O tamanho da fonte para que as pessoas consigam enxergar é de no mínimo 36.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00113" y="549275"/>
            <a:ext cx="7772400" cy="812800"/>
          </a:xfrm>
        </p:spPr>
        <p:txBody>
          <a:bodyPr/>
          <a:lstStyle/>
          <a:p>
            <a:pPr algn="ctr" eaLnBrk="1" hangingPunct="1"/>
            <a:r>
              <a:rPr lang="pt-BR" smtClean="0"/>
              <a:t>Formatos aceitos</a:t>
            </a:r>
          </a:p>
        </p:txBody>
      </p:sp>
      <p:sp>
        <p:nvSpPr>
          <p:cNvPr id="18435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subTitle" idx="1"/>
          </p:nvPr>
        </p:nvSpPr>
        <p:spPr>
          <a:xfrm>
            <a:off x="971550" y="1773238"/>
            <a:ext cx="7129463" cy="554037"/>
          </a:xfrm>
        </p:spPr>
        <p:txBody>
          <a:bodyPr/>
          <a:lstStyle/>
          <a:p>
            <a:pPr algn="ctr" eaLnBrk="1" hangingPunct="1"/>
            <a:r>
              <a:rPr lang="pt-BR" sz="4000" smtClean="0"/>
              <a:t>Não ocupe toda a área do Slide. </a:t>
            </a:r>
          </a:p>
        </p:txBody>
      </p:sp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755650" y="3213100"/>
            <a:ext cx="8064500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3600"/>
              <a:t>Geralmente a tv “corta” os cantos da imagem, então deixe uma sobra nos mesmos para não prejudicar sua apresentação.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9459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pt-BR" smtClean="0"/>
          </a:p>
        </p:txBody>
      </p:sp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468313" y="404813"/>
            <a:ext cx="8280400" cy="59769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971550" y="2781300"/>
            <a:ext cx="72009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4800">
                <a:latin typeface="Arial" charset="0"/>
              </a:rPr>
              <a:t>   USE POR EXEMPLO SOMENTE  ESTA ÁREA.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00113" y="549275"/>
            <a:ext cx="7772400" cy="812800"/>
          </a:xfrm>
        </p:spPr>
        <p:txBody>
          <a:bodyPr/>
          <a:lstStyle/>
          <a:p>
            <a:pPr algn="ctr" eaLnBrk="1" hangingPunct="1"/>
            <a:r>
              <a:rPr lang="pt-BR" smtClean="0"/>
              <a:t>Para sons</a:t>
            </a:r>
          </a:p>
        </p:txBody>
      </p:sp>
      <p:sp>
        <p:nvSpPr>
          <p:cNvPr id="20483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subTitle" idx="1"/>
          </p:nvPr>
        </p:nvSpPr>
        <p:spPr>
          <a:xfrm>
            <a:off x="971550" y="1773238"/>
            <a:ext cx="6400800" cy="554037"/>
          </a:xfrm>
        </p:spPr>
        <p:txBody>
          <a:bodyPr/>
          <a:lstStyle/>
          <a:p>
            <a:pPr algn="ctr" eaLnBrk="1" hangingPunct="1"/>
            <a:r>
              <a:rPr lang="pt-BR" sz="4000" smtClean="0"/>
              <a:t>Para som:  .mp3</a:t>
            </a:r>
          </a:p>
          <a:p>
            <a:pPr eaLnBrk="1" hangingPunct="1"/>
            <a:endParaRPr lang="pt-BR" sz="2000" smtClean="0"/>
          </a:p>
          <a:p>
            <a:pPr eaLnBrk="1" hangingPunct="1"/>
            <a:endParaRPr lang="pt-BR" sz="2000" smtClean="0"/>
          </a:p>
        </p:txBody>
      </p:sp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684213" y="2565400"/>
            <a:ext cx="8064500" cy="338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3600"/>
              <a:t>Caso seu arquivo de áudio não esteja neste formato também existem programas que convertem sons para o formato .mp3 como por exemplo o </a:t>
            </a:r>
            <a:r>
              <a:rPr lang="pt-BR" sz="3600">
                <a:solidFill>
                  <a:srgbClr val="C80404"/>
                </a:solidFill>
              </a:rPr>
              <a:t>Free Mp3 Wma Converter</a:t>
            </a:r>
            <a:r>
              <a:rPr lang="pt-BR" sz="3600"/>
              <a:t> 1.8.1  e </a:t>
            </a:r>
            <a:r>
              <a:rPr lang="pt-BR" sz="3600">
                <a:solidFill>
                  <a:srgbClr val="C80404"/>
                </a:solidFill>
              </a:rPr>
              <a:t>Free WMA to MP3 Converter</a:t>
            </a:r>
            <a:r>
              <a:rPr lang="pt-BR" sz="3600"/>
              <a:t> 2.0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Conversores de áudio</a:t>
            </a:r>
          </a:p>
        </p:txBody>
      </p:sp>
      <p:pic>
        <p:nvPicPr>
          <p:cNvPr id="21507" name="Picture 2" descr="http://3.bp.blogspot.com/_BW_lenPhn4U/TIEJDRLSruI/AAAAAAAABxs/tKFTegWCr6k/s320/SEM_TT~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71625"/>
            <a:ext cx="3571875" cy="324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8" name="Picture 4" descr="http://ibxk.com.br/38605/2722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00500" y="2214563"/>
            <a:ext cx="4762500" cy="405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00113" y="549275"/>
            <a:ext cx="7772400" cy="812800"/>
          </a:xfrm>
        </p:spPr>
        <p:txBody>
          <a:bodyPr/>
          <a:lstStyle/>
          <a:p>
            <a:pPr algn="ctr" eaLnBrk="1" hangingPunct="1"/>
            <a:r>
              <a:rPr lang="pt-BR" smtClean="0"/>
              <a:t>Os programas</a:t>
            </a:r>
          </a:p>
        </p:txBody>
      </p:sp>
      <p:sp>
        <p:nvSpPr>
          <p:cNvPr id="22531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subTitle" idx="1"/>
          </p:nvPr>
        </p:nvSpPr>
        <p:spPr>
          <a:xfrm>
            <a:off x="395288" y="1773238"/>
            <a:ext cx="8424862" cy="129857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pt-BR" sz="4000" smtClean="0"/>
              <a:t> 	Seguem abaixo os  links para baixar os programas</a:t>
            </a:r>
          </a:p>
          <a:p>
            <a:pPr eaLnBrk="1" hangingPunct="1">
              <a:lnSpc>
                <a:spcPct val="90000"/>
              </a:lnSpc>
            </a:pPr>
            <a:endParaRPr lang="pt-BR" sz="4000" smtClean="0"/>
          </a:p>
          <a:p>
            <a:pPr eaLnBrk="1" hangingPunct="1">
              <a:lnSpc>
                <a:spcPct val="90000"/>
              </a:lnSpc>
            </a:pPr>
            <a:endParaRPr lang="pt-BR" sz="4000" smtClean="0"/>
          </a:p>
          <a:p>
            <a:pPr eaLnBrk="1" hangingPunct="1">
              <a:lnSpc>
                <a:spcPct val="90000"/>
              </a:lnSpc>
            </a:pPr>
            <a:endParaRPr lang="pt-BR" sz="4000" smtClean="0"/>
          </a:p>
        </p:txBody>
      </p:sp>
      <p:sp>
        <p:nvSpPr>
          <p:cNvPr id="4" name="Rectangle 3" descr="Rectangle: Click to edit Master text styles&#10;Second level&#10;Third level&#10;Fourth level&#10;Fifth level"/>
          <p:cNvSpPr txBox="1">
            <a:spLocks noChangeArrowheads="1"/>
          </p:cNvSpPr>
          <p:nvPr/>
        </p:nvSpPr>
        <p:spPr bwMode="auto">
          <a:xfrm>
            <a:off x="571500" y="3214688"/>
            <a:ext cx="8424863" cy="2086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110000"/>
              <a:defRPr/>
            </a:pPr>
            <a:r>
              <a:rPr lang="pt-BR" sz="1200" kern="0" dirty="0">
                <a:latin typeface="+mn-lt"/>
              </a:rPr>
              <a:t> </a:t>
            </a: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110000"/>
              <a:buFont typeface="Arial" charset="0"/>
              <a:buChar char="•"/>
              <a:defRPr/>
            </a:pPr>
            <a:r>
              <a:rPr lang="pt-BR" sz="1200" kern="0" dirty="0" err="1">
                <a:latin typeface="+mn-lt"/>
              </a:rPr>
              <a:t>Atube</a:t>
            </a:r>
            <a:r>
              <a:rPr lang="pt-BR" sz="1200" kern="0" dirty="0">
                <a:latin typeface="+mn-lt"/>
              </a:rPr>
              <a:t> </a:t>
            </a:r>
            <a:r>
              <a:rPr lang="pt-BR" sz="1200" kern="0" dirty="0" err="1">
                <a:latin typeface="+mn-lt"/>
              </a:rPr>
              <a:t>Catcher</a:t>
            </a:r>
            <a:r>
              <a:rPr lang="pt-BR" sz="1200" kern="0" dirty="0">
                <a:latin typeface="+mn-lt"/>
              </a:rPr>
              <a:t> - </a:t>
            </a:r>
            <a:r>
              <a:rPr lang="pt-BR" sz="1200" kern="0" dirty="0">
                <a:latin typeface="+mn-lt"/>
                <a:hlinkClick r:id="rId2"/>
              </a:rPr>
              <a:t>http://get.atube.me/aTubeCatcher.exe</a:t>
            </a:r>
            <a:r>
              <a:rPr lang="pt-BR" sz="1200" kern="0" dirty="0">
                <a:latin typeface="+mn-lt"/>
              </a:rPr>
              <a:t> </a:t>
            </a: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110000"/>
              <a:buFont typeface="Arial" charset="0"/>
              <a:buChar char="•"/>
              <a:defRPr/>
            </a:pPr>
            <a:r>
              <a:rPr lang="pt-BR" sz="1200" kern="0" dirty="0" err="1"/>
              <a:t>Vdownloader</a:t>
            </a:r>
            <a:r>
              <a:rPr lang="pt-BR" sz="1200" kern="0" dirty="0"/>
              <a:t> - </a:t>
            </a:r>
            <a:r>
              <a:rPr lang="pt-BR" sz="1200" kern="0" dirty="0">
                <a:hlinkClick r:id="rId3"/>
              </a:rPr>
              <a:t>http://vdownloader.com/pt/</a:t>
            </a:r>
            <a:endParaRPr lang="pt-BR" sz="1200" kern="0" dirty="0"/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110000"/>
              <a:buFont typeface="Arial" charset="0"/>
              <a:buChar char="•"/>
              <a:defRPr/>
            </a:pPr>
            <a:r>
              <a:rPr lang="pt-BR" sz="1200" kern="0" dirty="0">
                <a:latin typeface="+mn-lt"/>
              </a:rPr>
              <a:t> Real Player </a:t>
            </a:r>
            <a:r>
              <a:rPr lang="pt-BR" sz="1200" kern="0" dirty="0" smtClean="0">
                <a:latin typeface="+mn-lt"/>
              </a:rPr>
              <a:t>- </a:t>
            </a:r>
            <a:r>
              <a:rPr lang="pt-BR" sz="1200" kern="0" dirty="0">
                <a:latin typeface="+mn-lt"/>
                <a:hlinkClick r:id="rId4"/>
              </a:rPr>
              <a:t>http://br.real.com/thank_you_for_downloading.html</a:t>
            </a:r>
            <a:r>
              <a:rPr lang="pt-BR" sz="1200" kern="0" dirty="0">
                <a:latin typeface="+mn-lt"/>
              </a:rPr>
              <a:t> </a:t>
            </a: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110000"/>
              <a:buFont typeface="Arial" charset="0"/>
              <a:buChar char="•"/>
              <a:defRPr/>
            </a:pPr>
            <a:r>
              <a:rPr lang="pt-BR" sz="1200" kern="0" dirty="0">
                <a:latin typeface="+mn-lt"/>
              </a:rPr>
              <a:t> </a:t>
            </a:r>
            <a:r>
              <a:rPr lang="pt-BR" sz="1200" kern="0" dirty="0" err="1">
                <a:latin typeface="+mn-lt"/>
              </a:rPr>
              <a:t>WinVideo</a:t>
            </a:r>
            <a:r>
              <a:rPr lang="pt-BR" sz="1200" kern="0" dirty="0">
                <a:latin typeface="+mn-lt"/>
              </a:rPr>
              <a:t> Converter - </a:t>
            </a:r>
            <a:r>
              <a:rPr lang="pt-BR" sz="1200" kern="0" dirty="0">
                <a:latin typeface="+mn-lt"/>
                <a:hlinkClick r:id="rId5"/>
              </a:rPr>
              <a:t>http://www.winavi.com/user/download/WinAVI_Video_Converter.exe</a:t>
            </a:r>
            <a:r>
              <a:rPr lang="pt-BR" sz="1200" kern="0" dirty="0">
                <a:latin typeface="+mn-lt"/>
              </a:rPr>
              <a:t> </a:t>
            </a: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110000"/>
              <a:buFont typeface="Arial" charset="0"/>
              <a:buChar char="•"/>
              <a:defRPr/>
            </a:pPr>
            <a:r>
              <a:rPr lang="pt-BR" sz="1200" kern="0" dirty="0">
                <a:latin typeface="+mn-lt"/>
              </a:rPr>
              <a:t> </a:t>
            </a:r>
            <a:r>
              <a:rPr lang="pt-BR" sz="1200" kern="0" dirty="0" err="1">
                <a:latin typeface="+mn-lt"/>
              </a:rPr>
              <a:t>Free</a:t>
            </a:r>
            <a:r>
              <a:rPr lang="pt-BR" sz="1200" kern="0" dirty="0">
                <a:latin typeface="+mn-lt"/>
              </a:rPr>
              <a:t> MP3 Converter - </a:t>
            </a:r>
            <a:r>
              <a:rPr lang="pt-BR" sz="1200" kern="0" dirty="0">
                <a:latin typeface="+mn-lt"/>
                <a:hlinkClick r:id="rId6"/>
              </a:rPr>
              <a:t>http</a:t>
            </a:r>
            <a:r>
              <a:rPr lang="pt-BR" sz="1200" kern="0" dirty="0" smtClean="0">
                <a:latin typeface="+mn-lt"/>
                <a:hlinkClick r:id="rId6"/>
              </a:rPr>
              <a:t>://www.freemake.com/br/free_audio_converter/</a:t>
            </a:r>
            <a:r>
              <a:rPr lang="pt-BR" sz="1200" kern="0" dirty="0" smtClean="0">
                <a:latin typeface="+mn-lt"/>
              </a:rPr>
              <a:t> </a:t>
            </a: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110000"/>
              <a:buFont typeface="Arial" charset="0"/>
              <a:buChar char="•"/>
              <a:defRPr/>
            </a:pPr>
            <a:r>
              <a:rPr lang="pt-BR" sz="1200" kern="0" dirty="0" smtClean="0">
                <a:latin typeface="+mn-lt"/>
              </a:rPr>
              <a:t> PDF </a:t>
            </a:r>
            <a:r>
              <a:rPr lang="pt-BR" sz="1200" kern="0" dirty="0" err="1" smtClean="0">
                <a:latin typeface="+mn-lt"/>
              </a:rPr>
              <a:t>Creator</a:t>
            </a:r>
            <a:r>
              <a:rPr lang="pt-BR" sz="1200" kern="0" dirty="0">
                <a:latin typeface="+mn-lt"/>
              </a:rPr>
              <a:t> - </a:t>
            </a:r>
            <a:r>
              <a:rPr lang="pt-BR" sz="1200" kern="0" dirty="0">
                <a:latin typeface="+mn-lt"/>
                <a:hlinkClick r:id="rId7"/>
              </a:rPr>
              <a:t>http://</a:t>
            </a:r>
            <a:r>
              <a:rPr lang="pt-BR" sz="1200" kern="0" dirty="0" smtClean="0">
                <a:latin typeface="+mn-lt"/>
                <a:hlinkClick r:id="rId7"/>
              </a:rPr>
              <a:t>download.pdfforge.org/download/pdfcreator/PDFCreator-stable</a:t>
            </a:r>
            <a:r>
              <a:rPr lang="pt-BR" sz="1200" kern="0" dirty="0" smtClean="0">
                <a:latin typeface="+mn-lt"/>
              </a:rPr>
              <a:t> </a:t>
            </a: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110000"/>
              <a:buFont typeface="Arial" charset="0"/>
              <a:buChar char="•"/>
              <a:defRPr/>
            </a:pPr>
            <a:r>
              <a:rPr lang="pt-BR" sz="1200" kern="0" dirty="0" smtClean="0">
                <a:latin typeface="+mn-lt"/>
              </a:rPr>
              <a:t> </a:t>
            </a:r>
            <a:r>
              <a:rPr lang="pt-BR" sz="1200" kern="0" dirty="0" err="1" smtClean="0">
                <a:latin typeface="+mn-lt"/>
              </a:rPr>
              <a:t>Video</a:t>
            </a:r>
            <a:r>
              <a:rPr lang="pt-BR" sz="1200" kern="0" dirty="0" smtClean="0">
                <a:latin typeface="+mn-lt"/>
              </a:rPr>
              <a:t> PAD (</a:t>
            </a:r>
            <a:r>
              <a:rPr lang="pt-BR" sz="1200" kern="0">
                <a:latin typeface="+mn-lt"/>
              </a:rPr>
              <a:t>Vídeo Editor) - </a:t>
            </a:r>
            <a:r>
              <a:rPr lang="pt-BR" sz="1200" kern="0">
                <a:latin typeface="+mn-lt"/>
                <a:hlinkClick r:id="rId7"/>
              </a:rPr>
              <a:t>http</a:t>
            </a:r>
            <a:r>
              <a:rPr lang="pt-BR" sz="1200" kern="0">
                <a:latin typeface="+mn-lt"/>
                <a:hlinkClick r:id="rId7"/>
              </a:rPr>
              <a:t>://</a:t>
            </a:r>
            <a:r>
              <a:rPr lang="pt-BR" sz="1200" kern="0" smtClean="0">
                <a:latin typeface="+mn-lt"/>
                <a:hlinkClick r:id="rId7"/>
              </a:rPr>
              <a:t>download.pdfforge.org/download/pdfcreator/PDFCreator-stable</a:t>
            </a:r>
            <a:r>
              <a:rPr lang="pt-BR" sz="1200" kern="0" smtClean="0">
                <a:latin typeface="+mn-lt"/>
              </a:rPr>
              <a:t> </a:t>
            </a:r>
            <a:endParaRPr lang="pt-BR" sz="1200" kern="0" dirty="0">
              <a:latin typeface="+mn-lt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110000"/>
              <a:buFont typeface="Arial" charset="0"/>
              <a:buChar char="•"/>
              <a:defRPr/>
            </a:pPr>
            <a:endParaRPr lang="pt-BR" sz="1200" kern="0" dirty="0">
              <a:latin typeface="+mn-lt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110000"/>
              <a:buFont typeface="Arial" charset="0"/>
              <a:buChar char="•"/>
              <a:defRPr/>
            </a:pPr>
            <a:endParaRPr lang="pt-BR" sz="1200" kern="0" dirty="0">
              <a:latin typeface="+mn-lt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110000"/>
              <a:buFont typeface="Arial" charset="0"/>
              <a:buChar char="•"/>
              <a:defRPr/>
            </a:pPr>
            <a:endParaRPr lang="pt-BR" sz="1200" kern="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00113" y="549275"/>
            <a:ext cx="7772400" cy="812800"/>
          </a:xfrm>
        </p:spPr>
        <p:txBody>
          <a:bodyPr/>
          <a:lstStyle/>
          <a:p>
            <a:pPr algn="ctr" eaLnBrk="1" hangingPunct="1"/>
            <a:r>
              <a:rPr lang="pt-BR" smtClean="0"/>
              <a:t>Os programas</a:t>
            </a:r>
          </a:p>
        </p:txBody>
      </p:sp>
      <p:sp>
        <p:nvSpPr>
          <p:cNvPr id="23555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subTitle" idx="1"/>
          </p:nvPr>
        </p:nvSpPr>
        <p:spPr>
          <a:xfrm>
            <a:off x="395288" y="1773238"/>
            <a:ext cx="8424862" cy="35274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pt-BR" sz="4000" smtClean="0"/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pt-BR" sz="4000" smtClean="0"/>
              <a:t>Você também não terá dificuldades para acha - los em  sites de buscas pela internet.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00113" y="549275"/>
            <a:ext cx="7772400" cy="812800"/>
          </a:xfrm>
        </p:spPr>
        <p:txBody>
          <a:bodyPr/>
          <a:lstStyle/>
          <a:p>
            <a:pPr algn="ctr" eaLnBrk="1" hangingPunct="1"/>
            <a:r>
              <a:rPr lang="pt-BR" smtClean="0"/>
              <a:t>Finalizando</a:t>
            </a:r>
          </a:p>
        </p:txBody>
      </p:sp>
      <p:sp>
        <p:nvSpPr>
          <p:cNvPr id="24579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subTitle" idx="1"/>
          </p:nvPr>
        </p:nvSpPr>
        <p:spPr>
          <a:xfrm>
            <a:off x="395288" y="1773238"/>
            <a:ext cx="8424862" cy="3527425"/>
          </a:xfrm>
        </p:spPr>
        <p:txBody>
          <a:bodyPr/>
          <a:lstStyle/>
          <a:p>
            <a:pPr eaLnBrk="1" hangingPunct="1"/>
            <a:r>
              <a:rPr lang="pt-BR" sz="4000" smtClean="0"/>
              <a:t>Estes são só alguns dos programas que fazem a conversão dos vídeos, nada impede que você utilize quer outro programa para converter os arquivos.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00113" y="549275"/>
            <a:ext cx="7772400" cy="812800"/>
          </a:xfrm>
        </p:spPr>
        <p:txBody>
          <a:bodyPr/>
          <a:lstStyle/>
          <a:p>
            <a:pPr algn="ctr" eaLnBrk="1" hangingPunct="1"/>
            <a:r>
              <a:rPr lang="pt-BR" smtClean="0"/>
              <a:t>Site do Professor</a:t>
            </a:r>
          </a:p>
        </p:txBody>
      </p:sp>
      <p:sp>
        <p:nvSpPr>
          <p:cNvPr id="25603" name="Text Box 4"/>
          <p:cNvSpPr txBox="1">
            <a:spLocks noChangeArrowheads="1"/>
          </p:cNvSpPr>
          <p:nvPr/>
        </p:nvSpPr>
        <p:spPr bwMode="auto">
          <a:xfrm>
            <a:off x="1095375" y="6176963"/>
            <a:ext cx="64293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pt-BR"/>
          </a:p>
        </p:txBody>
      </p:sp>
      <p:pic>
        <p:nvPicPr>
          <p:cNvPr id="2560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484784"/>
            <a:ext cx="8568952" cy="5087815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lano grafico">
  <a:themeElements>
    <a:clrScheme name="Plano grafico 2">
      <a:dk1>
        <a:srgbClr val="40458C"/>
      </a:dk1>
      <a:lt1>
        <a:srgbClr val="FFFFFF"/>
      </a:lt1>
      <a:dk2>
        <a:srgbClr val="660066"/>
      </a:dk2>
      <a:lt2>
        <a:srgbClr val="B7C1EB"/>
      </a:lt2>
      <a:accent1>
        <a:srgbClr val="ECD882"/>
      </a:accent1>
      <a:accent2>
        <a:srgbClr val="B2B2B2"/>
      </a:accent2>
      <a:accent3>
        <a:srgbClr val="FFFFFF"/>
      </a:accent3>
      <a:accent4>
        <a:srgbClr val="353A77"/>
      </a:accent4>
      <a:accent5>
        <a:srgbClr val="F4E9C1"/>
      </a:accent5>
      <a:accent6>
        <a:srgbClr val="A1A1A1"/>
      </a:accent6>
      <a:hlink>
        <a:srgbClr val="6F89F7"/>
      </a:hlink>
      <a:folHlink>
        <a:srgbClr val="CFDBFD"/>
      </a:folHlink>
    </a:clrScheme>
    <a:fontScheme name="Plano grafico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lnDef>
  </a:objectDefaults>
  <a:extraClrSchemeLst>
    <a:extraClrScheme>
      <a:clrScheme name="Plano grafico 1">
        <a:dk1>
          <a:srgbClr val="000000"/>
        </a:dk1>
        <a:lt1>
          <a:srgbClr val="FFFFFF"/>
        </a:lt1>
        <a:dk2>
          <a:srgbClr val="40458C"/>
        </a:dk2>
        <a:lt2>
          <a:srgbClr val="FFFFCC"/>
        </a:lt2>
        <a:accent1>
          <a:srgbClr val="8D8DB3"/>
        </a:accent1>
        <a:accent2>
          <a:srgbClr val="B2B2B2"/>
        </a:accent2>
        <a:accent3>
          <a:srgbClr val="AFB0C5"/>
        </a:accent3>
        <a:accent4>
          <a:srgbClr val="DADADA"/>
        </a:accent4>
        <a:accent5>
          <a:srgbClr val="C5C5D6"/>
        </a:accent5>
        <a:accent6>
          <a:srgbClr val="A1A1A1"/>
        </a:accent6>
        <a:hlink>
          <a:srgbClr val="6F89F7"/>
        </a:hlink>
        <a:folHlink>
          <a:srgbClr val="4F56A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lano grafico 2">
        <a:dk1>
          <a:srgbClr val="40458C"/>
        </a:dk1>
        <a:lt1>
          <a:srgbClr val="FFFFFF"/>
        </a:lt1>
        <a:dk2>
          <a:srgbClr val="660066"/>
        </a:dk2>
        <a:lt2>
          <a:srgbClr val="B7C1EB"/>
        </a:lt2>
        <a:accent1>
          <a:srgbClr val="ECD882"/>
        </a:accent1>
        <a:accent2>
          <a:srgbClr val="B2B2B2"/>
        </a:accent2>
        <a:accent3>
          <a:srgbClr val="FFFFFF"/>
        </a:accent3>
        <a:accent4>
          <a:srgbClr val="353A77"/>
        </a:accent4>
        <a:accent5>
          <a:srgbClr val="F4E9C1"/>
        </a:accent5>
        <a:accent6>
          <a:srgbClr val="A1A1A1"/>
        </a:accent6>
        <a:hlink>
          <a:srgbClr val="6F89F7"/>
        </a:hlink>
        <a:folHlink>
          <a:srgbClr val="CFDB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lano grafico 3">
        <a:dk1>
          <a:srgbClr val="000000"/>
        </a:dk1>
        <a:lt1>
          <a:srgbClr val="FFFFFF"/>
        </a:lt1>
        <a:dk2>
          <a:srgbClr val="4D4D4D"/>
        </a:dk2>
        <a:lt2>
          <a:srgbClr val="B2B2B2"/>
        </a:lt2>
        <a:accent1>
          <a:srgbClr val="969696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D4D4D4"/>
        </a:accent6>
        <a:hlink>
          <a:srgbClr val="777777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lano grafico 4">
        <a:dk1>
          <a:srgbClr val="333300"/>
        </a:dk1>
        <a:lt1>
          <a:srgbClr val="FFFFFF"/>
        </a:lt1>
        <a:dk2>
          <a:srgbClr val="663300"/>
        </a:dk2>
        <a:lt2>
          <a:srgbClr val="B2B2B2"/>
        </a:lt2>
        <a:accent1>
          <a:srgbClr val="DDC6A7"/>
        </a:accent1>
        <a:accent2>
          <a:srgbClr val="D9C167"/>
        </a:accent2>
        <a:accent3>
          <a:srgbClr val="FFFFFF"/>
        </a:accent3>
        <a:accent4>
          <a:srgbClr val="2A2A00"/>
        </a:accent4>
        <a:accent5>
          <a:srgbClr val="EBDFD0"/>
        </a:accent5>
        <a:accent6>
          <a:srgbClr val="C4AF5D"/>
        </a:accent6>
        <a:hlink>
          <a:srgbClr val="8A7A66"/>
        </a:hlink>
        <a:folHlink>
          <a:srgbClr val="C0AE9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lano grafico 5">
        <a:dk1>
          <a:srgbClr val="000000"/>
        </a:dk1>
        <a:lt1>
          <a:srgbClr val="FFFFFF"/>
        </a:lt1>
        <a:dk2>
          <a:srgbClr val="003366"/>
        </a:dk2>
        <a:lt2>
          <a:srgbClr val="CCFFCC"/>
        </a:lt2>
        <a:accent1>
          <a:srgbClr val="006699"/>
        </a:accent1>
        <a:accent2>
          <a:srgbClr val="009999"/>
        </a:accent2>
        <a:accent3>
          <a:srgbClr val="AAADB8"/>
        </a:accent3>
        <a:accent4>
          <a:srgbClr val="DADADA"/>
        </a:accent4>
        <a:accent5>
          <a:srgbClr val="AAB8CA"/>
        </a:accent5>
        <a:accent6>
          <a:srgbClr val="008A8A"/>
        </a:accent6>
        <a:hlink>
          <a:srgbClr val="0099CC"/>
        </a:hlink>
        <a:folHlink>
          <a:srgbClr val="0045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lano grafico 6">
        <a:dk1>
          <a:srgbClr val="000000"/>
        </a:dk1>
        <a:lt1>
          <a:srgbClr val="FFFFFF"/>
        </a:lt1>
        <a:dk2>
          <a:srgbClr val="004A48"/>
        </a:dk2>
        <a:lt2>
          <a:srgbClr val="33CCCC"/>
        </a:lt2>
        <a:accent1>
          <a:srgbClr val="006699"/>
        </a:accent1>
        <a:accent2>
          <a:srgbClr val="009999"/>
        </a:accent2>
        <a:accent3>
          <a:srgbClr val="AAB1B1"/>
        </a:accent3>
        <a:accent4>
          <a:srgbClr val="DADADA"/>
        </a:accent4>
        <a:accent5>
          <a:srgbClr val="AAB8CA"/>
        </a:accent5>
        <a:accent6>
          <a:srgbClr val="008A8A"/>
        </a:accent6>
        <a:hlink>
          <a:srgbClr val="00CC99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lano grafico 7">
        <a:dk1>
          <a:srgbClr val="000000"/>
        </a:dk1>
        <a:lt1>
          <a:srgbClr val="FFFFFF"/>
        </a:lt1>
        <a:dk2>
          <a:srgbClr val="333300"/>
        </a:dk2>
        <a:lt2>
          <a:srgbClr val="FFFFCC"/>
        </a:lt2>
        <a:accent1>
          <a:srgbClr val="CC9900"/>
        </a:accent1>
        <a:accent2>
          <a:srgbClr val="CC6600"/>
        </a:accent2>
        <a:accent3>
          <a:srgbClr val="ADAD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808000"/>
        </a:hlink>
        <a:folHlink>
          <a:srgbClr val="525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lano grafico 8">
        <a:dk1>
          <a:srgbClr val="003D62"/>
        </a:dk1>
        <a:lt1>
          <a:srgbClr val="FFFFFF"/>
        </a:lt1>
        <a:dk2>
          <a:srgbClr val="006699"/>
        </a:dk2>
        <a:lt2>
          <a:srgbClr val="C8D1DA"/>
        </a:lt2>
        <a:accent1>
          <a:srgbClr val="9AC0EA"/>
        </a:accent1>
        <a:accent2>
          <a:srgbClr val="80C3C8"/>
        </a:accent2>
        <a:accent3>
          <a:srgbClr val="FFFFFF"/>
        </a:accent3>
        <a:accent4>
          <a:srgbClr val="003353"/>
        </a:accent4>
        <a:accent5>
          <a:srgbClr val="CADCF3"/>
        </a:accent5>
        <a:accent6>
          <a:srgbClr val="73B0B5"/>
        </a:accent6>
        <a:hlink>
          <a:srgbClr val="81ABCB"/>
        </a:hlink>
        <a:folHlink>
          <a:srgbClr val="B6CBD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C:\Arquivos de programas\Microsoft Office\Templates\Estruturas de apresentação\Plano grafico.pot</Template>
  <TotalTime>1238</TotalTime>
  <Words>530</Words>
  <Application>Microsoft Office PowerPoint</Application>
  <PresentationFormat>Apresentação na tela (4:3)</PresentationFormat>
  <Paragraphs>59</Paragraphs>
  <Slides>23</Slides>
  <Notes>0</Notes>
  <HiddenSlides>0</HiddenSlides>
  <MMClips>0</MMClips>
  <ScaleCrop>false</ScaleCrop>
  <HeadingPairs>
    <vt:vector size="8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23</vt:i4>
      </vt:variant>
      <vt:variant>
        <vt:lpstr>Apresentações personalizadas</vt:lpstr>
      </vt:variant>
      <vt:variant>
        <vt:i4>1</vt:i4>
      </vt:variant>
    </vt:vector>
  </HeadingPairs>
  <TitlesOfParts>
    <vt:vector size="29" baseType="lpstr">
      <vt:lpstr>Tahoma</vt:lpstr>
      <vt:lpstr>Arial</vt:lpstr>
      <vt:lpstr>Wingdings</vt:lpstr>
      <vt:lpstr>Calibri</vt:lpstr>
      <vt:lpstr>Plano grafico</vt:lpstr>
      <vt:lpstr>Formatos aceitos</vt:lpstr>
      <vt:lpstr>Baixando Videos do youtube</vt:lpstr>
      <vt:lpstr>Baixadores de Vídeos</vt:lpstr>
      <vt:lpstr>Insira o endereço do seu vídeo</vt:lpstr>
      <vt:lpstr>Criando seus próprios vídeos</vt:lpstr>
      <vt:lpstr>Tela do Movie Maker</vt:lpstr>
      <vt:lpstr>Formatos aceitos</vt:lpstr>
      <vt:lpstr>Salvando como imagem jpg</vt:lpstr>
      <vt:lpstr>Formatos aceitos</vt:lpstr>
      <vt:lpstr>Assim...</vt:lpstr>
      <vt:lpstr>Depois Assim</vt:lpstr>
      <vt:lpstr>Depois de salvo....</vt:lpstr>
      <vt:lpstr>Depois de salvo....</vt:lpstr>
      <vt:lpstr>Renomeando os arquivos </vt:lpstr>
      <vt:lpstr>Formatos aceitos</vt:lpstr>
      <vt:lpstr>Formatos aceitos</vt:lpstr>
      <vt:lpstr>Slide 17</vt:lpstr>
      <vt:lpstr>Para sons</vt:lpstr>
      <vt:lpstr>Conversores de áudio</vt:lpstr>
      <vt:lpstr>Os programas</vt:lpstr>
      <vt:lpstr>Os programas</vt:lpstr>
      <vt:lpstr>Finalizando</vt:lpstr>
      <vt:lpstr>Site do Professor</vt:lpstr>
      <vt:lpstr>Apresentação personalizada 1</vt:lpstr>
    </vt:vector>
  </TitlesOfParts>
  <Company>-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Gerenciamento de Memória - Capítulo 7 -</dc:title>
  <dc:creator>-</dc:creator>
  <cp:lastModifiedBy>Oxnar</cp:lastModifiedBy>
  <cp:revision>45</cp:revision>
  <dcterms:created xsi:type="dcterms:W3CDTF">2004-05-03T00:23:30Z</dcterms:created>
  <dcterms:modified xsi:type="dcterms:W3CDTF">2015-03-16T15:32:17Z</dcterms:modified>
</cp:coreProperties>
</file>