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264" r:id="rId2"/>
    <p:sldId id="258" r:id="rId3"/>
    <p:sldId id="261" r:id="rId4"/>
    <p:sldId id="267" r:id="rId5"/>
    <p:sldId id="262" r:id="rId6"/>
    <p:sldId id="263" r:id="rId7"/>
    <p:sldId id="268" r:id="rId8"/>
    <p:sldId id="266" r:id="rId9"/>
    <p:sldId id="265" r:id="rId10"/>
    <p:sldId id="273" r:id="rId11"/>
    <p:sldId id="256" r:id="rId12"/>
    <p:sldId id="257" r:id="rId13"/>
    <p:sldId id="274" r:id="rId14"/>
    <p:sldId id="275" r:id="rId15"/>
    <p:sldId id="271" r:id="rId16"/>
    <p:sldId id="272" r:id="rId17"/>
    <p:sldId id="269" r:id="rId18"/>
    <p:sldId id="270" r:id="rId19"/>
    <p:sldId id="260" r:id="rId20"/>
    <p:sldId id="259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26C9B-CBB5-4F78-A02F-A8C5F6B1E372}" type="datetimeFigureOut">
              <a:rPr lang="pt-BR" smtClean="0"/>
              <a:t>17/04/2015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C8113-55A6-4D6D-B4CE-76CF3F301960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A3633EB-EB6B-4BB1-B2BF-2BFDF41B24FD}" type="datetime1">
              <a:rPr lang="pt-BR" smtClean="0"/>
              <a:t>17/04/2015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1653462-07B6-4A5F-A2D7-7FC67F2DF920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48700" y="-28575"/>
            <a:ext cx="495300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264EFB-D12A-4B5A-BA49-8C5625527D0F}" type="datetime1">
              <a:rPr lang="pt-BR" smtClean="0"/>
              <a:t>17/04/2015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653462-07B6-4A5F-A2D7-7FC67F2DF92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8700" y="-28575"/>
            <a:ext cx="495300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Espaço Reservado para Rodapé 4"/>
          <p:cNvSpPr txBox="1">
            <a:spLocks/>
          </p:cNvSpPr>
          <p:nvPr userDrawn="1"/>
        </p:nvSpPr>
        <p:spPr>
          <a:xfrm>
            <a:off x="4380072" y="6407944"/>
            <a:ext cx="3072248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8C13B9-5B68-4A4D-BE77-1ECEBC250AB1}" type="slidenum">
              <a:rPr kumimoji="0" lang="pt-BR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801ACE-9A36-4EE5-A38E-5A59B68BE7AC}" type="datetime1">
              <a:rPr lang="pt-BR" smtClean="0"/>
              <a:t>17/04/2015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653462-07B6-4A5F-A2D7-7FC67F2DF92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BF5687-B6A3-4F99-A738-5F6C1A108A90}" type="datetime1">
              <a:rPr lang="pt-BR" smtClean="0"/>
              <a:t>17/04/2015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653462-07B6-4A5F-A2D7-7FC67F2DF92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D32509-1A74-4062-AAC3-9FC2BDC50808}" type="datetime1">
              <a:rPr lang="pt-BR" smtClean="0"/>
              <a:t>17/04/2015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653462-07B6-4A5F-A2D7-7FC67F2DF92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01DE3E4-D7FF-410F-B9C2-DC41D2E5066F}" type="datetime1">
              <a:rPr lang="pt-BR" smtClean="0"/>
              <a:t>17/04/2015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653462-07B6-4A5F-A2D7-7FC67F2DF92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F6A41F-44DA-41AF-9306-286304525628}" type="datetime1">
              <a:rPr lang="pt-BR" smtClean="0"/>
              <a:t>17/04/2015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653462-07B6-4A5F-A2D7-7FC67F2DF92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6F93DA5-9E4A-45D8-A58F-35A22E8B0CBD}" type="datetime1">
              <a:rPr lang="pt-BR" smtClean="0"/>
              <a:t>17/04/2015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653462-07B6-4A5F-A2D7-7FC67F2DF92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363EC8D-4DF7-4FD7-AEC7-F20B86F78A32}" type="datetime1">
              <a:rPr lang="pt-BR" smtClean="0"/>
              <a:t>17/04/2015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1653462-07B6-4A5F-A2D7-7FC67F2DF92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1E56CB-BF28-4BAD-B152-42323301C4B8}" type="datetime1">
              <a:rPr lang="pt-BR" smtClean="0"/>
              <a:t>17/04/2015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653462-07B6-4A5F-A2D7-7FC67F2DF92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49A09B-07A1-4E26-8B56-5DB3E6B215F4}" type="datetime1">
              <a:rPr lang="pt-BR" smtClean="0"/>
              <a:t>17/04/2015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653462-07B6-4A5F-A2D7-7FC67F2DF92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8E395B2-0D2A-407F-B26E-09183D5EF37B}" type="datetime1">
              <a:rPr lang="pt-BR" smtClean="0"/>
              <a:t>17/04/2015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1653462-07B6-4A5F-A2D7-7FC67F2DF920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648700" y="-28575"/>
            <a:ext cx="495300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FORMATANDO TRABALHO NO WORD 2007</a:t>
            </a:r>
            <a:endParaRPr lang="pt-BR" dirty="0"/>
          </a:p>
        </p:txBody>
      </p:sp>
      <p:pic>
        <p:nvPicPr>
          <p:cNvPr id="6146" name="Picture 2" descr="http://thedigitalhippies.com/wp-content/uploads/2013/03/Microsoft-Word-20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933056"/>
            <a:ext cx="4752528" cy="2613890"/>
          </a:xfrm>
          <a:prstGeom prst="rect">
            <a:avLst/>
          </a:prstGeom>
          <a:noFill/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1</a:t>
            </a:fld>
            <a:endParaRPr lang="pt-BR" dirty="0"/>
          </a:p>
        </p:txBody>
      </p:sp>
      <p:cxnSp>
        <p:nvCxnSpPr>
          <p:cNvPr id="8" name="Conector reto 7"/>
          <p:cNvCxnSpPr/>
          <p:nvPr/>
        </p:nvCxnSpPr>
        <p:spPr>
          <a:xfrm>
            <a:off x="0" y="1484784"/>
            <a:ext cx="86044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0" y="548680"/>
            <a:ext cx="86044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ts4.mm.bing.net/th?id=JN.0lvPWA%2fnt8%2bIqAg0XT6t6w&amp;w=193&amp;h=146&amp;c=7&amp;rs=1&amp;qlt=90&amp;o=4&amp;pid=1.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548680"/>
            <a:ext cx="1152128" cy="956946"/>
          </a:xfrm>
          <a:prstGeom prst="rect">
            <a:avLst/>
          </a:prstGeom>
          <a:noFill/>
        </p:spPr>
      </p:pic>
      <p:pic>
        <p:nvPicPr>
          <p:cNvPr id="1030" name="Picture 6" descr="http://ts1.mm.bing.net/th?id=JN.%2bQcU3s2wPTWrKAvPqTSBQQ&amp;w=138&amp;h=145&amp;c=7&amp;rs=1&amp;qlt=90&amp;o=4&amp;pid=1.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620688"/>
            <a:ext cx="795564" cy="835919"/>
          </a:xfrm>
          <a:prstGeom prst="rect">
            <a:avLst/>
          </a:prstGeom>
          <a:noFill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620688"/>
            <a:ext cx="648072" cy="847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 descr="http://ts2.mm.bing.net/th?id=JN.HrYaD%2fIcvOOuxzjGT9lQgQ&amp;w=220&amp;h=126&amp;c=7&amp;rs=1&amp;qlt=90&amp;o=4&amp;pid=1.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548680"/>
            <a:ext cx="1337292" cy="936104"/>
          </a:xfrm>
          <a:prstGeom prst="rect">
            <a:avLst/>
          </a:prstGeom>
          <a:noFill/>
        </p:spPr>
      </p:pic>
      <p:pic>
        <p:nvPicPr>
          <p:cNvPr id="1037" name="Picture 13" descr="http://ts1.mm.bing.net/th?id=JN.s3JLIXTuvPRZkUZbiVzuQA&amp;w=208&amp;h=152&amp;c=7&amp;rs=1&amp;qlt=90&amp;o=4&amp;pid=1.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7904" y="548680"/>
            <a:ext cx="1182446" cy="936104"/>
          </a:xfrm>
          <a:prstGeom prst="rect">
            <a:avLst/>
          </a:prstGeom>
          <a:noFill/>
        </p:spPr>
      </p:pic>
      <p:pic>
        <p:nvPicPr>
          <p:cNvPr id="1039" name="Picture 15" descr="http://ts4.mm.bing.net/th?id=JN.NAbD9Ztba%2bg9q2ACw13Dtg&amp;w=170&amp;h=141&amp;c=7&amp;rs=1&amp;qlt=90&amp;o=4&amp;pid=1.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08304" y="548680"/>
            <a:ext cx="1128635" cy="936104"/>
          </a:xfrm>
          <a:prstGeom prst="rect">
            <a:avLst/>
          </a:prstGeom>
          <a:noFill/>
        </p:spPr>
      </p:pic>
      <p:sp>
        <p:nvSpPr>
          <p:cNvPr id="18" name="Espaço Reservado para Rodapé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margens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481328"/>
            <a:ext cx="8892480" cy="795543"/>
          </a:xfrm>
        </p:spPr>
        <p:txBody>
          <a:bodyPr>
            <a:normAutofit/>
          </a:bodyPr>
          <a:lstStyle/>
          <a:p>
            <a:r>
              <a:rPr lang="pt-BR" sz="2400" dirty="0" smtClean="0"/>
              <a:t>Esquerda / superior 3,0 cm e 2,0 cm Direita / Inferior.</a:t>
            </a:r>
            <a:endParaRPr lang="pt-BR" sz="2400" dirty="0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539552" y="2204864"/>
            <a:ext cx="8363272" cy="723536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pt-B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Clique na guia inicio e depois o</a:t>
            </a:r>
            <a:r>
              <a:rPr kumimoji="0" lang="pt-BR" sz="2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botão margens</a:t>
            </a:r>
            <a:r>
              <a:rPr kumimoji="0" lang="pt-B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pt-BR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833017"/>
            <a:ext cx="7740352" cy="402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Conector de seta reta 10"/>
          <p:cNvCxnSpPr/>
          <p:nvPr/>
        </p:nvCxnSpPr>
        <p:spPr>
          <a:xfrm>
            <a:off x="0" y="1628800"/>
            <a:ext cx="2267744" cy="151216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H="1" flipV="1">
            <a:off x="1691680" y="3573016"/>
            <a:ext cx="5256584" cy="223224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2</a:t>
            </a:fld>
            <a:endParaRPr lang="pt-BR" dirty="0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margens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481328"/>
            <a:ext cx="8892480" cy="795543"/>
          </a:xfrm>
        </p:spPr>
        <p:txBody>
          <a:bodyPr>
            <a:normAutofit lnSpcReduction="10000"/>
          </a:bodyPr>
          <a:lstStyle/>
          <a:p>
            <a:r>
              <a:rPr lang="pt-BR" sz="2400" dirty="0" smtClean="0"/>
              <a:t>Caso não conste nas opções clique na opção  margem personalizada...</a:t>
            </a:r>
            <a:endParaRPr lang="pt-BR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833017"/>
            <a:ext cx="7740352" cy="402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ector de seta reta 5"/>
          <p:cNvCxnSpPr/>
          <p:nvPr/>
        </p:nvCxnSpPr>
        <p:spPr>
          <a:xfrm flipH="1">
            <a:off x="2267744" y="3645024"/>
            <a:ext cx="6336704" cy="288032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3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margens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916832"/>
            <a:ext cx="3784661" cy="436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ixaDeTexto 9"/>
          <p:cNvSpPr txBox="1"/>
          <p:nvPr/>
        </p:nvSpPr>
        <p:spPr>
          <a:xfrm>
            <a:off x="755576" y="1268760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Então aqui digite as margens conforme a norma.</a:t>
            </a:r>
            <a:endParaRPr lang="pt-BR" dirty="0"/>
          </a:p>
        </p:txBody>
      </p:sp>
      <p:cxnSp>
        <p:nvCxnSpPr>
          <p:cNvPr id="13" name="Conector de seta reta 12"/>
          <p:cNvCxnSpPr/>
          <p:nvPr/>
        </p:nvCxnSpPr>
        <p:spPr>
          <a:xfrm flipV="1">
            <a:off x="467544" y="2780928"/>
            <a:ext cx="3240360" cy="144016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V="1">
            <a:off x="611560" y="2924944"/>
            <a:ext cx="3240360" cy="144016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/>
          <p:cNvCxnSpPr/>
          <p:nvPr/>
        </p:nvCxnSpPr>
        <p:spPr>
          <a:xfrm flipH="1" flipV="1">
            <a:off x="6084168" y="2924944"/>
            <a:ext cx="1584176" cy="201622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 flipH="1" flipV="1">
            <a:off x="6156176" y="2708920"/>
            <a:ext cx="1584176" cy="201622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spaço Reservado para Número de Slide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4</a:t>
            </a:fld>
            <a:endParaRPr lang="pt-BR" dirty="0"/>
          </a:p>
        </p:txBody>
      </p:sp>
      <p:sp>
        <p:nvSpPr>
          <p:cNvPr id="20" name="Espaço Reservado para Rodap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Alinhamento e fonte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481328"/>
            <a:ext cx="8352928" cy="4827992"/>
          </a:xfrm>
        </p:spPr>
        <p:txBody>
          <a:bodyPr>
            <a:normAutofit/>
          </a:bodyPr>
          <a:lstStyle/>
          <a:p>
            <a:r>
              <a:rPr lang="pt-BR" sz="2400" u="sng" dirty="0" smtClean="0"/>
              <a:t>Tipo da fonte</a:t>
            </a:r>
            <a:r>
              <a:rPr lang="pt-BR" sz="2400" dirty="0" smtClean="0"/>
              <a:t>: </a:t>
            </a:r>
            <a:r>
              <a:rPr lang="pt-BR" sz="2400" dirty="0" err="1" smtClean="0"/>
              <a:t>Arial</a:t>
            </a:r>
            <a:r>
              <a:rPr lang="pt-BR" sz="2400" dirty="0" smtClean="0"/>
              <a:t> ou Times </a:t>
            </a:r>
            <a:r>
              <a:rPr lang="pt-BR" sz="2400" dirty="0" err="1" smtClean="0"/>
              <a:t>New</a:t>
            </a:r>
            <a:r>
              <a:rPr lang="pt-BR" sz="2400" dirty="0" smtClean="0"/>
              <a:t> Roman.</a:t>
            </a:r>
          </a:p>
          <a:p>
            <a:pPr algn="just"/>
            <a:endParaRPr lang="pt-BR" sz="2400" dirty="0" smtClean="0"/>
          </a:p>
          <a:p>
            <a:pPr algn="just"/>
            <a:r>
              <a:rPr lang="pt-BR" sz="2400" u="sng" dirty="0" smtClean="0"/>
              <a:t>Tamanho da fonte</a:t>
            </a:r>
            <a:r>
              <a:rPr lang="pt-BR" sz="2400" dirty="0" smtClean="0"/>
              <a:t>: 12 para os itens textuais como a introdução, o desenvolvimento e a conclusão. Títulos podem ter fonte tamanho 14 ou 16. As referencias por não serem itens textuais usam fonte tamanho 10. </a:t>
            </a:r>
          </a:p>
          <a:p>
            <a:endParaRPr lang="pt-BR" sz="2400" dirty="0" smtClean="0"/>
          </a:p>
          <a:p>
            <a:r>
              <a:rPr lang="pt-BR" sz="2400" u="sng" dirty="0" smtClean="0"/>
              <a:t>Alinhamento</a:t>
            </a:r>
            <a:r>
              <a:rPr lang="pt-BR" sz="2400" dirty="0" smtClean="0"/>
              <a:t>: Justificado para o texto.</a:t>
            </a:r>
            <a:endParaRPr lang="pt-BR" sz="2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Fonte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481328"/>
            <a:ext cx="8892480" cy="795543"/>
          </a:xfrm>
        </p:spPr>
        <p:txBody>
          <a:bodyPr>
            <a:normAutofit lnSpcReduction="10000"/>
          </a:bodyPr>
          <a:lstStyle/>
          <a:p>
            <a:r>
              <a:rPr lang="pt-BR" sz="2400" dirty="0" smtClean="0"/>
              <a:t>Clique na guia Inicio e escolha o tipo e o tamanho da fonte.</a:t>
            </a:r>
            <a:endParaRPr lang="pt-BR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348880"/>
            <a:ext cx="6775152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Conector de seta reta 7"/>
          <p:cNvCxnSpPr/>
          <p:nvPr/>
        </p:nvCxnSpPr>
        <p:spPr>
          <a:xfrm flipV="1">
            <a:off x="755576" y="2636912"/>
            <a:ext cx="1584176" cy="165618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V="1">
            <a:off x="1475656" y="2852936"/>
            <a:ext cx="1584176" cy="165618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 flipH="1">
            <a:off x="3851920" y="2060848"/>
            <a:ext cx="2520280" cy="72008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20888"/>
            <a:ext cx="6618419" cy="4048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Alinhamento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481328"/>
            <a:ext cx="8604448" cy="795543"/>
          </a:xfrm>
        </p:spPr>
        <p:txBody>
          <a:bodyPr>
            <a:normAutofit/>
          </a:bodyPr>
          <a:lstStyle/>
          <a:p>
            <a:r>
              <a:rPr lang="pt-BR" sz="2200" dirty="0" smtClean="0"/>
              <a:t>Selecione o texto depois, clique na guia início e depois no botão Justificado. </a:t>
            </a:r>
            <a:endParaRPr lang="pt-BR" sz="2200" dirty="0"/>
          </a:p>
        </p:txBody>
      </p:sp>
      <p:cxnSp>
        <p:nvCxnSpPr>
          <p:cNvPr id="12" name="Conector reto 11"/>
          <p:cNvCxnSpPr/>
          <p:nvPr/>
        </p:nvCxnSpPr>
        <p:spPr>
          <a:xfrm>
            <a:off x="5508104" y="4077072"/>
            <a:ext cx="0" cy="7920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652120" y="5301208"/>
            <a:ext cx="0" cy="7920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V="1">
            <a:off x="5508104" y="3645024"/>
            <a:ext cx="1584176" cy="7920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7020272" y="3356992"/>
            <a:ext cx="1656184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Alinhamento a Esquerda</a:t>
            </a:r>
            <a:endParaRPr lang="pt-BR" dirty="0"/>
          </a:p>
        </p:txBody>
      </p:sp>
      <p:cxnSp>
        <p:nvCxnSpPr>
          <p:cNvPr id="17" name="Conector reto 16"/>
          <p:cNvCxnSpPr/>
          <p:nvPr/>
        </p:nvCxnSpPr>
        <p:spPr>
          <a:xfrm>
            <a:off x="1763688" y="4077072"/>
            <a:ext cx="0" cy="7920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1763688" y="5373216"/>
            <a:ext cx="0" cy="7920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 flipV="1">
            <a:off x="5652120" y="5013176"/>
            <a:ext cx="1368152" cy="72008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7020272" y="4581128"/>
            <a:ext cx="1656184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Alinhamento a Esquerda</a:t>
            </a:r>
            <a:endParaRPr lang="pt-BR" dirty="0"/>
          </a:p>
        </p:txBody>
      </p:sp>
      <p:cxnSp>
        <p:nvCxnSpPr>
          <p:cNvPr id="24" name="Conector de seta reta 23"/>
          <p:cNvCxnSpPr/>
          <p:nvPr/>
        </p:nvCxnSpPr>
        <p:spPr>
          <a:xfrm flipV="1">
            <a:off x="3563888" y="2276872"/>
            <a:ext cx="3312368" cy="86409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948264" y="2060848"/>
            <a:ext cx="1656184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Botões de alinhamento</a:t>
            </a:r>
            <a:endParaRPr lang="pt-BR" dirty="0"/>
          </a:p>
        </p:txBody>
      </p:sp>
      <p:cxnSp>
        <p:nvCxnSpPr>
          <p:cNvPr id="28" name="Conector reto 27"/>
          <p:cNvCxnSpPr/>
          <p:nvPr/>
        </p:nvCxnSpPr>
        <p:spPr>
          <a:xfrm>
            <a:off x="2843808" y="3212976"/>
            <a:ext cx="108012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/>
          <p:cNvCxnSpPr/>
          <p:nvPr/>
        </p:nvCxnSpPr>
        <p:spPr>
          <a:xfrm>
            <a:off x="2843808" y="2996952"/>
            <a:ext cx="108012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/>
        </p:nvCxnSpPr>
        <p:spPr>
          <a:xfrm>
            <a:off x="3923928" y="2996952"/>
            <a:ext cx="0" cy="21602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/>
          <p:cNvCxnSpPr/>
          <p:nvPr/>
        </p:nvCxnSpPr>
        <p:spPr>
          <a:xfrm>
            <a:off x="2843808" y="2996952"/>
            <a:ext cx="0" cy="21602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spaço Reservado para Número de Slide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36" name="Espaço Reservado para Rodapé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Cabeçalho numeração nas páginas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481328"/>
            <a:ext cx="8892480" cy="795543"/>
          </a:xfrm>
        </p:spPr>
        <p:txBody>
          <a:bodyPr>
            <a:normAutofit/>
          </a:bodyPr>
          <a:lstStyle/>
          <a:p>
            <a:r>
              <a:rPr lang="pt-BR" sz="2400" dirty="0" smtClean="0"/>
              <a:t>Clique na inserir e depois no botão cabeçalho.</a:t>
            </a:r>
            <a:endParaRPr lang="pt-BR" sz="24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060848"/>
            <a:ext cx="7560840" cy="4625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ector de seta reta 11"/>
          <p:cNvCxnSpPr/>
          <p:nvPr/>
        </p:nvCxnSpPr>
        <p:spPr>
          <a:xfrm flipV="1">
            <a:off x="0" y="2420888"/>
            <a:ext cx="1907704" cy="165618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V="1">
            <a:off x="611560" y="2564904"/>
            <a:ext cx="4248472" cy="237626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Alinhamento e fonte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481328"/>
            <a:ext cx="8640960" cy="867552"/>
          </a:xfrm>
        </p:spPr>
        <p:txBody>
          <a:bodyPr>
            <a:normAutofit/>
          </a:bodyPr>
          <a:lstStyle/>
          <a:p>
            <a:r>
              <a:rPr lang="pt-BR" sz="2400" dirty="0" smtClean="0"/>
              <a:t>Clique na guia inicio e depois botão alinhamento justificado.</a:t>
            </a:r>
            <a:endParaRPr lang="pt-BR" sz="24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924944"/>
            <a:ext cx="5832648" cy="359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ector de seta reta 5"/>
          <p:cNvCxnSpPr/>
          <p:nvPr/>
        </p:nvCxnSpPr>
        <p:spPr>
          <a:xfrm flipV="1">
            <a:off x="323528" y="3284984"/>
            <a:ext cx="2592288" cy="165618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V="1">
            <a:off x="1403648" y="3573016"/>
            <a:ext cx="3816424" cy="244827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Sumário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481328"/>
            <a:ext cx="8676456" cy="867552"/>
          </a:xfrm>
        </p:spPr>
        <p:txBody>
          <a:bodyPr>
            <a:normAutofit/>
          </a:bodyPr>
          <a:lstStyle/>
          <a:p>
            <a:r>
              <a:rPr lang="pt-BR" sz="2400" dirty="0" smtClean="0"/>
              <a:t>Clique no menu Referencias e depois clique no botão Sumário </a:t>
            </a:r>
            <a:endParaRPr lang="pt-BR" sz="240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10</a:t>
            </a:fld>
            <a:endParaRPr lang="pt-BR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348880"/>
            <a:ext cx="6984776" cy="394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Espaço Reservado para Rodap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76825" cy="622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ector de seta reta 6"/>
          <p:cNvCxnSpPr/>
          <p:nvPr/>
        </p:nvCxnSpPr>
        <p:spPr>
          <a:xfrm>
            <a:off x="2915816" y="332656"/>
            <a:ext cx="2376264" cy="21602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292080" y="188640"/>
            <a:ext cx="3312368" cy="1477328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Na primeira linha insira o nome da instituição em letras maiúsculas, centralizada e fonte tamanho 12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>
            <a:off x="2771800" y="3501008"/>
            <a:ext cx="2376264" cy="21602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148064" y="3212976"/>
            <a:ext cx="3456384" cy="1200329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Na 17ª linha insira o titulo do trabalho, maiúsculos,  centralizado em fonte tamanho 16 ou 18.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220072" y="5657671"/>
            <a:ext cx="3384376" cy="9233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Na penúltima e última linha coloque o nome da cidade e o ano respectivamente.</a:t>
            </a:r>
            <a:endParaRPr lang="pt-BR" dirty="0"/>
          </a:p>
        </p:txBody>
      </p:sp>
      <p:cxnSp>
        <p:nvCxnSpPr>
          <p:cNvPr id="15" name="Conector de seta reta 14"/>
          <p:cNvCxnSpPr/>
          <p:nvPr/>
        </p:nvCxnSpPr>
        <p:spPr>
          <a:xfrm>
            <a:off x="2843808" y="5805264"/>
            <a:ext cx="2376264" cy="21602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76825" cy="622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ector de seta reta 6"/>
          <p:cNvCxnSpPr/>
          <p:nvPr/>
        </p:nvCxnSpPr>
        <p:spPr>
          <a:xfrm>
            <a:off x="2915816" y="332656"/>
            <a:ext cx="2088232" cy="21602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004048" y="188640"/>
            <a:ext cx="3528392" cy="1200329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Na primeira linha insira o nome da instituição em letras maiúsculas, centralizada e fonte tamanho 12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>
            <a:off x="2771800" y="3501008"/>
            <a:ext cx="2232248" cy="21602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5076056" y="3212976"/>
            <a:ext cx="3528392" cy="1200329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Na 17ª linha insira o titulo do trabalho, maiúsculos,  centralizado em fonte tamanho 16 ou 18.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076056" y="5661248"/>
            <a:ext cx="3528392" cy="9233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Na penúltima e última linha coloque o nome da cidade e o ano respectivamente.</a:t>
            </a:r>
            <a:endParaRPr lang="pt-BR" dirty="0"/>
          </a:p>
        </p:txBody>
      </p:sp>
      <p:cxnSp>
        <p:nvCxnSpPr>
          <p:cNvPr id="15" name="Conector de seta reta 14"/>
          <p:cNvCxnSpPr/>
          <p:nvPr/>
        </p:nvCxnSpPr>
        <p:spPr>
          <a:xfrm>
            <a:off x="2843808" y="5805264"/>
            <a:ext cx="2088232" cy="14401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ço Reservado para Número de Slid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827584" y="2564904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Como esta capa será utilizada em diversos trabalho você poderá defini – </a:t>
            </a:r>
            <a:r>
              <a:rPr lang="pt-BR" dirty="0" err="1" smtClean="0"/>
              <a:t>la</a:t>
            </a:r>
            <a:r>
              <a:rPr lang="pt-BR" dirty="0" smtClean="0"/>
              <a:t> como folha de rosto:</a:t>
            </a:r>
          </a:p>
          <a:p>
            <a:endParaRPr lang="pt-BR" dirty="0" smtClean="0"/>
          </a:p>
          <a:p>
            <a:r>
              <a:rPr lang="pt-BR" dirty="0" smtClean="0"/>
              <a:t>Clique no menu Inserir e depois em folha de rosto.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14</a:t>
            </a:fld>
            <a:endParaRPr lang="pt-BR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24744"/>
            <a:ext cx="6330478" cy="5010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827584" y="404664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Veja o exemplo:</a:t>
            </a:r>
            <a:endParaRPr lang="pt-BR" dirty="0"/>
          </a:p>
        </p:txBody>
      </p:sp>
      <p:cxnSp>
        <p:nvCxnSpPr>
          <p:cNvPr id="8" name="Conector de seta reta 7"/>
          <p:cNvCxnSpPr/>
          <p:nvPr/>
        </p:nvCxnSpPr>
        <p:spPr>
          <a:xfrm flipH="1">
            <a:off x="2051720" y="620688"/>
            <a:ext cx="1872208" cy="72008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flipV="1">
            <a:off x="0" y="1556792"/>
            <a:ext cx="1475656" cy="136815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H="1" flipV="1">
            <a:off x="2843808" y="2564904"/>
            <a:ext cx="5112568" cy="230425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867551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Clique no menu Inserir e depois na opção número da página.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Números nas páginas.</a:t>
            </a:r>
            <a:endParaRPr lang="pt-BR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492896"/>
            <a:ext cx="6912768" cy="367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867551"/>
          </a:xfrm>
        </p:spPr>
        <p:txBody>
          <a:bodyPr>
            <a:normAutofit/>
          </a:bodyPr>
          <a:lstStyle/>
          <a:p>
            <a:r>
              <a:rPr lang="pt-BR" dirty="0" smtClean="0"/>
              <a:t>Ficará assim...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Números nas páginas.</a:t>
            </a:r>
            <a:endParaRPr lang="pt-BR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060848"/>
            <a:ext cx="6335117" cy="3499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ector de seta reta 8"/>
          <p:cNvCxnSpPr/>
          <p:nvPr/>
        </p:nvCxnSpPr>
        <p:spPr>
          <a:xfrm flipV="1">
            <a:off x="1619672" y="3429000"/>
            <a:ext cx="4752528" cy="266429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443616"/>
          </a:xfrm>
        </p:spPr>
        <p:txBody>
          <a:bodyPr/>
          <a:lstStyle/>
          <a:p>
            <a:pPr algn="just"/>
            <a:r>
              <a:rPr lang="pt-BR" dirty="0" smtClean="0"/>
              <a:t>Selecione o texto que será definido como título, clique na guia inicio e depois no botão titulo 1.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Definindo os títulos</a:t>
            </a:r>
            <a:endParaRPr lang="pt-BR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780928"/>
            <a:ext cx="7920880" cy="3539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Só use titulo 2 ou titulo 3 quando for um sub titulo.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Atenção: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95725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Conector de seta reta 2"/>
          <p:cNvCxnSpPr/>
          <p:nvPr/>
        </p:nvCxnSpPr>
        <p:spPr>
          <a:xfrm>
            <a:off x="899592" y="620688"/>
            <a:ext cx="3168352" cy="28803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/>
          <p:cNvSpPr txBox="1"/>
          <p:nvPr/>
        </p:nvSpPr>
        <p:spPr>
          <a:xfrm>
            <a:off x="4067944" y="404664"/>
            <a:ext cx="4464496" cy="286232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A conclusão é um texto escrito por você, de aproximadamente meia página, escrito em terceira pessoa.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Em alguns casos aparece “CONSIDERAÇÕES FINAIS” ao invés de conclusão. Deve expressar os apontamentos ou conclusões obtidas na elaboração do desenvolvimento do trabalho.  </a:t>
            </a:r>
            <a:endParaRPr lang="pt-BR" dirty="0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95875" cy="635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ector de seta reta 3"/>
          <p:cNvCxnSpPr/>
          <p:nvPr/>
        </p:nvCxnSpPr>
        <p:spPr>
          <a:xfrm>
            <a:off x="2195736" y="1484784"/>
            <a:ext cx="2952328" cy="7200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148064" y="476672"/>
            <a:ext cx="3456384" cy="2308324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Insira o sobrenome em letras maiúsculas e o nome do autor, na linha abaixo coloque o endereço onde o material esta disponível, na outra linha coloque a data em que você acessou a página. </a:t>
            </a:r>
            <a:endParaRPr lang="pt-BR" dirty="0"/>
          </a:p>
        </p:txBody>
      </p:sp>
      <p:cxnSp>
        <p:nvCxnSpPr>
          <p:cNvPr id="12" name="Conector de seta reta 11"/>
          <p:cNvCxnSpPr/>
          <p:nvPr/>
        </p:nvCxnSpPr>
        <p:spPr>
          <a:xfrm>
            <a:off x="1475656" y="1844824"/>
            <a:ext cx="3672408" cy="201622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5148064" y="3789040"/>
            <a:ext cx="3456384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Caso haja mais de uma fonte pule uma linha entre elas. </a:t>
            </a:r>
            <a:endParaRPr lang="pt-BR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5148064" y="4869160"/>
            <a:ext cx="3456384" cy="1200329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A fonte utilizada aqui deve ser tamanho 10 e o espaçamento entre linhas deve ser simples.</a:t>
            </a:r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53462-07B6-4A5F-A2D7-7FC67F2DF920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330</TotalTime>
  <Words>518</Words>
  <Application>Microsoft Office PowerPoint</Application>
  <PresentationFormat>Apresentação na tela (4:3)</PresentationFormat>
  <Paragraphs>74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Concurso</vt:lpstr>
      <vt:lpstr>FORMATANDO TRABALHO NO WORD 2007</vt:lpstr>
      <vt:lpstr>As margens</vt:lpstr>
      <vt:lpstr>As margens</vt:lpstr>
      <vt:lpstr>As margens</vt:lpstr>
      <vt:lpstr>Alinhamento e fonte</vt:lpstr>
      <vt:lpstr>Fonte</vt:lpstr>
      <vt:lpstr>Alinhamento</vt:lpstr>
      <vt:lpstr>Cabeçalho numeração nas páginas</vt:lpstr>
      <vt:lpstr>Alinhamento e fonte</vt:lpstr>
      <vt:lpstr>Sumário</vt:lpstr>
      <vt:lpstr>Slide 11</vt:lpstr>
      <vt:lpstr>Slide 12</vt:lpstr>
      <vt:lpstr>Slide 13</vt:lpstr>
      <vt:lpstr>Slide 14</vt:lpstr>
      <vt:lpstr>Números nas páginas.</vt:lpstr>
      <vt:lpstr>Números nas páginas.</vt:lpstr>
      <vt:lpstr>Definindo os títulos</vt:lpstr>
      <vt:lpstr>Atenção: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 Silva</dc:creator>
  <cp:lastModifiedBy>Andre Silva</cp:lastModifiedBy>
  <cp:revision>30</cp:revision>
  <dcterms:created xsi:type="dcterms:W3CDTF">2015-04-16T19:14:15Z</dcterms:created>
  <dcterms:modified xsi:type="dcterms:W3CDTF">2015-04-17T20:29:46Z</dcterms:modified>
</cp:coreProperties>
</file>