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  <p:sldId id="270" r:id="rId16"/>
    <p:sldId id="271" r:id="rId17"/>
    <p:sldId id="274" r:id="rId18"/>
    <p:sldId id="272" r:id="rId19"/>
    <p:sldId id="275" r:id="rId20"/>
    <p:sldId id="276" r:id="rId21"/>
    <p:sldId id="279" r:id="rId22"/>
    <p:sldId id="278" r:id="rId23"/>
    <p:sldId id="280" r:id="rId24"/>
    <p:sldId id="282" r:id="rId25"/>
    <p:sldId id="281" r:id="rId26"/>
    <p:sldId id="290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1" r:id="rId35"/>
    <p:sldId id="292" r:id="rId36"/>
    <p:sldId id="293" r:id="rId37"/>
    <p:sldId id="295" r:id="rId38"/>
    <p:sldId id="294" r:id="rId39"/>
    <p:sldId id="296" r:id="rId40"/>
    <p:sldId id="297" r:id="rId41"/>
    <p:sldId id="298" r:id="rId42"/>
    <p:sldId id="299" r:id="rId43"/>
    <p:sldId id="300" r:id="rId44"/>
    <p:sldId id="303" r:id="rId45"/>
    <p:sldId id="302" r:id="rId46"/>
    <p:sldId id="305" r:id="rId47"/>
    <p:sldId id="306" r:id="rId48"/>
    <p:sldId id="307" r:id="rId49"/>
    <p:sldId id="301" r:id="rId50"/>
    <p:sldId id="273" r:id="rId5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3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995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34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44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526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38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74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629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445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00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30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DCA5-A3DE-40DD-8A24-B2EF9E9E7663}" type="datetimeFigureOut">
              <a:rPr lang="pt-BR" smtClean="0"/>
              <a:t>02/12/2015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59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mundo.com.br/ms-do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cmundo.com.br/windows-10/64136-windows-1-windows-10-29-anos-evolucao-do-so-microsoft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TODAS AS VERSÕES DO WINDOWS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pt-BR" sz="1600" dirty="0" smtClean="0"/>
          </a:p>
          <a:p>
            <a:endParaRPr lang="pt-BR" sz="1600" dirty="0"/>
          </a:p>
          <a:p>
            <a:endParaRPr lang="pt-BR" sz="1600" dirty="0" smtClean="0"/>
          </a:p>
          <a:p>
            <a:endParaRPr lang="pt-BR" sz="1600" dirty="0"/>
          </a:p>
          <a:p>
            <a:r>
              <a:rPr lang="pt-BR" sz="1600" dirty="0" smtClean="0"/>
              <a:t>Prof. André Aparecido da Silva</a:t>
            </a:r>
          </a:p>
          <a:p>
            <a:r>
              <a:rPr lang="pt-BR" sz="1600" dirty="0" smtClean="0"/>
              <a:t>Disponível em: </a:t>
            </a:r>
            <a:r>
              <a:rPr lang="pt-BR" sz="1600" dirty="0" smtClean="0">
                <a:hlinkClick r:id="rId2"/>
              </a:rPr>
              <a:t>http://www.oxnar.com.br</a:t>
            </a:r>
            <a:r>
              <a:rPr lang="pt-BR" sz="1600" dirty="0" smtClean="0"/>
              <a:t> 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918316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Inicio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Também temos ciência de que as primeiras versões do Windows não passavam de uma interface gráfica para o verdadeiro SO que estava escondido: o </a:t>
            </a:r>
            <a:r>
              <a:rPr lang="pt-BR" dirty="0">
                <a:hlinkClick r:id="rId2"/>
              </a:rPr>
              <a:t>MS-DOS</a:t>
            </a:r>
            <a:r>
              <a:rPr lang="pt-BR" dirty="0"/>
              <a:t>. Porém, a abordagem manterá o foco naqueles produtos da Microsoft que foram batizados de “Windows” e nas suas principais inovações.</a:t>
            </a:r>
          </a:p>
        </p:txBody>
      </p:sp>
    </p:spTree>
    <p:extLst>
      <p:ext uri="{BB962C8B-B14F-4D97-AF65-F5344CB8AC3E}">
        <p14:creationId xmlns:p14="http://schemas.microsoft.com/office/powerpoint/2010/main" val="4113413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era o MS-DOS?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b="1" dirty="0" smtClean="0"/>
          </a:p>
          <a:p>
            <a:pPr algn="just"/>
            <a:r>
              <a:rPr lang="pt-BR" b="1" dirty="0" smtClean="0"/>
              <a:t>MS</a:t>
            </a:r>
            <a:r>
              <a:rPr lang="pt-BR" dirty="0" smtClean="0"/>
              <a:t>-</a:t>
            </a:r>
            <a:r>
              <a:rPr lang="pt-BR" b="1" dirty="0" smtClean="0"/>
              <a:t>DOS</a:t>
            </a:r>
            <a:r>
              <a:rPr lang="pt-BR" dirty="0"/>
              <a:t> acrônimo de </a:t>
            </a:r>
            <a:r>
              <a:rPr lang="pt-BR" dirty="0" err="1"/>
              <a:t>MicroSoft</a:t>
            </a:r>
            <a:r>
              <a:rPr lang="pt-BR" dirty="0"/>
              <a:t> Disk </a:t>
            </a:r>
            <a:r>
              <a:rPr lang="pt-BR" dirty="0" err="1"/>
              <a:t>Operating</a:t>
            </a:r>
            <a:r>
              <a:rPr lang="pt-BR" dirty="0"/>
              <a:t> System é um sistema operacional, comprado pela Microsoft para ser usado na linha de computadores IBM PC.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1087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Como funcionava o MS-DOS?</a:t>
            </a:r>
            <a:endParaRPr lang="pt-B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487494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Conector de seta reta 4"/>
          <p:cNvCxnSpPr/>
          <p:nvPr/>
        </p:nvCxnSpPr>
        <p:spPr>
          <a:xfrm flipH="1">
            <a:off x="1619672" y="2348880"/>
            <a:ext cx="5472608" cy="1008112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7092280" y="220486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Comando </a:t>
            </a:r>
            <a:r>
              <a:rPr lang="pt-BR" dirty="0" err="1" smtClean="0"/>
              <a:t>dir</a:t>
            </a:r>
            <a:endParaRPr lang="pt-BR" dirty="0"/>
          </a:p>
        </p:txBody>
      </p:sp>
      <p:cxnSp>
        <p:nvCxnSpPr>
          <p:cNvPr id="8" name="Conector de seta reta 7"/>
          <p:cNvCxnSpPr/>
          <p:nvPr/>
        </p:nvCxnSpPr>
        <p:spPr>
          <a:xfrm flipH="1" flipV="1">
            <a:off x="755576" y="4149080"/>
            <a:ext cx="5112568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5868144" y="454047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Resultado do comando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06984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1.0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O Windows 1 foi construído sobre o MS-DOS e seu funcionamento se apoiava bastante nas entradas inseridas nas linhas de comando do sistema. Apesar disso, a Microsoft já havia colocado suporte ao mouse, incluindo, também, um jogo para “ensinar” as pessoas a utilizarem esse novo periférico.</a:t>
            </a:r>
          </a:p>
        </p:txBody>
      </p:sp>
    </p:spTree>
    <p:extLst>
      <p:ext uri="{BB962C8B-B14F-4D97-AF65-F5344CB8AC3E}">
        <p14:creationId xmlns:p14="http://schemas.microsoft.com/office/powerpoint/2010/main" val="1712289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1.0</a:t>
            </a:r>
            <a:endParaRPr lang="pt-BR" dirty="0"/>
          </a:p>
        </p:txBody>
      </p:sp>
      <p:pic>
        <p:nvPicPr>
          <p:cNvPr id="9218" name="Picture 2" descr="https://imgnzn-a.akamaized.net/2014/10/08/08080109561004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6192688" cy="33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673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2.0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Dois anos depois da estreia no mercado de sistemas operacionais, a Microsoft resolveu fazer o lançamento do Windows 2 em dezembro de 1987. A grande inovação desse software era a possibilidade de as janelas sobreporem umas às outras, funcionalidade que parece piada nos dias de hoje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9541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imgnzn-a.akamaized.net/2014/10/08/08080132650005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15080"/>
            <a:ext cx="4093468" cy="248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2.0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504056" y="1340768"/>
            <a:ext cx="80283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/>
              <a:t>Também foi incluída a possibilidade de minimizar e </a:t>
            </a:r>
            <a:r>
              <a:rPr lang="pt-BR" sz="2000" dirty="0" err="1"/>
              <a:t>máximar</a:t>
            </a:r>
            <a:r>
              <a:rPr lang="pt-BR" sz="2000" dirty="0"/>
              <a:t> as janelas, e o conhecido Painel de Controle, que reunia as principais ferramentas do sistema, também fez a sua estreia no Windows 2. Outras duas ferramentas que apareceram debutaram nesta versão e permanecem até hoje são </a:t>
            </a:r>
            <a:r>
              <a:rPr lang="pt-BR" sz="2000" dirty="0" smtClean="0"/>
              <a:t>o </a:t>
            </a:r>
            <a:r>
              <a:rPr lang="pt-BR" sz="2000" dirty="0" err="1" smtClean="0"/>
              <a:t>word</a:t>
            </a:r>
            <a:r>
              <a:rPr lang="pt-BR" sz="2000" dirty="0"/>
              <a:t> e o Excel, pertencentes ao Pacote </a:t>
            </a:r>
            <a:r>
              <a:rPr lang="pt-BR" sz="2000" dirty="0" smtClean="0"/>
              <a:t>Office.</a:t>
            </a:r>
            <a:endParaRPr lang="pt-BR" sz="2000" dirty="0"/>
          </a:p>
        </p:txBody>
      </p:sp>
      <p:sp>
        <p:nvSpPr>
          <p:cNvPr id="6" name="AutoShape 4" descr="data:image/png;base64,iVBORw0KGgoAAAANSUhEUgAAAQMAAADCCAMAAAB6zFdcAAABtlBMVEVV//////9V/1UAAACqqqqlpaWtra2hoaGnp6eurq5VVf/4+PhUra2goKDv6Oi8vLyWlpYwzs7/VVU5ra3v7+97e3uCgoKirKyLra0ndCfGu7tK3kpkZGQpra1cXFxF+PiKior/R0fFxcXg4ODW1tYzmZlzc3M0vjQ9trZsbGzzSkpM+ExqY2NMTEzLy8tCq0JXT/85lq2spKw5rXM3NzeFd3d1ZWWzrLJXV1dTd1NFzthwj3CflZVN5z0+Pj4tLS1+cH5G4uI6OqdLiYlgbGwuLi51g4NmV1dCxcVgmZlHNTUbGxsAMTE2oaH2QU8s0EIiZ2csg4NTU6wndnZHqEcVPz//m5sNKCj/3NxK3d0tLYb/OzvUPT3/bm7/tbUqKsFQUII3N8T/rKxhYVb/zMz/fX0AUlIYSEg1R0ctLaw+Pu+edXVvb62iPDyGhnrCXFyLXFyhXFyvJSVZRll0OTmjTU3STExyT09nfWceeh42IyMkExMxDg4AGhqJe4lOOk53YndJdXUoVygZAABGgUZbmVsRETw7O3MhIVkeHjJVTa4sH4Qzf5h6m5vZMEE/UlI2jDYpck1GGDtzAAAgAElEQVR4nO19j5/byHUfx/hBjOdwGGoHsH2GQQgA0cVVgM8qV4c2CnlstRJ91La72egHo5NS6+50iRO7rd26SV07v9omTZPa/Y/73gDgT/DXLle7l4+eBC44GIDAF2++772Zh0Gj8U7eyTt5J0tycBTfuROXy7Gd3EnimYI4vqoC+3im4OjgejHQVF1tNnVda6rU1gzdaGqTAligQNMpVdVi0WGh6lIBXS5Q4Th6szoGLLJgelB7WkPVrhkDNYHz1ovFpjr81acF8gtXLiDp3DEmB41pITr+VlWYqNeMAXXJRCipk/AiGLi1h5K/YNGs+q3Qwk+XXjMGRjI9Q732vCMvdT1u4pVxTemrsWJK1eCmPXfZXUdRdHc9BrpcuuVaFIY+/EmM6+YDW2gWqqfFV+hBxK2MRr0+XJlILOqyNEtH8IUpitbNRhZVqNUPetwXfhqkx7qfmzT3VmNAyXGxJpwoUkAT4uvmAyMOfQ3F6EUrMbCc3FK0Zhp2I9UVSkzxVgt+3CeJHYketBYGlx8oiuX2IjVhlOYrMbAc0rVKnbMs9SboAfBBFkjJ2AoMmo5paFGKl23ZXA37RthFPUhyrRnmWaqERjc0g27kHoeGEkRKmKxpCyIjmjfBAH/y2vlA3cwHymg06h7jre/DtfdGimwXSj897itdpddV+j1ZfNwb9WBtpIzSdXwgHLf6rSRBDK7dLhj29Az3aBfu1GMgf4FN1t4PBHza19wWTh65703k5L1a6VxE6g91UrP2nvvo2vmgXGu3l7cO1u26duMucue6+UC/A5/Ds4PGuNU4OZvZcto6bHTmKw87sxWKjWc7nH/re7WS3jlfLjzcXuqPWieH9RhoMXwedtqN84NG+7RxdnJebnkyPGj9qnF4djo+OygvvdVpDE9P26fng9OT4VgBUN40hifbY/DehBdYUM8XM0S8tdzfcCjyARJxiCykrsVg0BhKDE4Pqvv6DK7uWQNa9vjsrLr9407r4HTw7GDwDL48bgw6zy6IgdiEQbY9BnzDoRg65M3Qgc9v1WNAZVsYNtpnZ224vsOTqpmPTxvDr1rjzrhx2impYtg5aZ2eNc6gkXSG4zfDwdlp++x8e154j4SFiI16kNlBqOSpknuKboH5zZW8pwQWXjM4rYrbU/Jc6btKTLbDQCf9TRgcHIwXNgwODpdaDxQddBYLd5D3aAlBvlEPAjXuekHUZRDQW13LslwrHCUSg8CIlDTshUEecl0Re8BAtoW3JO+JUVdKfzMGegJRfZYKn3OuWIniNKN+gUGWK27GpE/uuxC1bIOBTwnvr8bA/vZbk4eT89rMB13KFd1QaBKPrNjPlRFtQmyGDjtPlb4eHJtO7puKHTj+NnoAWhSuxEBP1u1vmVL4omQbfrdepn7oPu3CJj0gspOCAwQr+WDi2QuOXTsToYhv0R2QGvMIWJt/t1bMDyr5+P4H6+X+9hjc23CoD44ma049BkZcAABxQbQMXwIAKEqczv+qKTEQshaDf3KNwacQ8k/5TVYRuB0rQcm325ukMV3bXjYedXLMen8OOFGqnkdJWCh4mGXhDAYZj5Q4l5ee2HY6xYDTFGATx6GbW7inHvssiUXPklDm8hhd/N8j/TBLQr/r/COe8LCypQN5nYNhu1EUteHzZMHQtlrVllnBfUoZLtqztbICgyJ2tsM+XFCkQhOA63WhUahhgUHYRz2IkRTgrmbcNJs9iYENV5kFIjGTiJNMDWjQEw6PMg2PZzgSWksnqeURj0Wpx73gCf4iuFYnw8bhQfv8fNwGk3w+bhyeNMYn7QNwOMATOTxonJyU1zg+H7bBCeuctlqDg8FJZazPxs8G4wP06g4O4Wjj8fik3A2+NIqj74JBwQc2Pa70YKEthN2g0oP5thCLGFwe4YZeaOF16zQVNo8iHZnPjPryGD2icZfkLOOBn5t/hb/4FZz7afurceNgCPf5GVwQ+prtk84YXI/zweDsbPCkVXkhcI1K5wAu9mz8eHxyWurDWedweNpqPzkfnp2Nzw+fDc9bgzen4ydQoz0+6Cjt0xXasVYPAqav4IPU8Or5QGgRCSwwPFamYeMPTUEsSgINHXPWLAC1rDALABGRiayZfRt/8Qlc8pt2+6wFXvnZ8FnjHG5bp/H4EHxyCNTGg/OzwePKAW+3TtvPwI3vNDrDZ+POaXl3zwYStq8GeM9x/4PGAPB51jo5Hw8PQYkGp/XO61o+kAS22i5o83aBrrULzNANVrsFMYAQdTAYt8E7x7Y8HA+GoO7D9gA4ARQeioECWhUBjM86g0FZs9Wa3N2Tw+EAaoyHDfwD68UX2K2N7AJHb+2kB0Zce7qVLtT7B+bF/APEYCfKnzMQg9a0+IJ9F2v54O3IP7auWeqDnYIPLD1jhiVUNdp4HWBHhcVUAz1Qi2XEkLsYahhqLGORWKjMDFUAZQgjDI1If/+axazHQPJBlyskpZmy1d3kUReHh4D4uyLmoeTUlJCRcHyfL4EINkPJ+k4YGdmxtdXxr1BWxo2wrRdbEoP6juUFafrHYR6g/9MDDIqLHlEAxOeqEi7WtgzSs3okZtTjNxUDyQd9OLs+31oPjsMkJErIqJuptEsCE/wAcIZMJ/SX9cAkI9IPMlfP+jcVAx0xQIc+DNliY64XAfXCEP0jAnc9ZBglwJ4shE+xZBQZhhNYkzGxlZpdpaxrC29J6sex3qKsxcAikQ5unjT7lhWBBxhaq844FAGjKvYABCwKi1qWHgqVRDV2gVIRQEVVhDS8qXog20JsUj/sZ4YtVblHLJUTZ5WdnLcLlvQvwC70wS6Y9XYh6tthVmsXWL1DeVWyjhO7qs+5XYR88oJ6bDUGc3bBDGVwVNoFc6VdSAh1/XkMwsQk0cUczlKYK3320Nx2h3VtYSRsP0sjnjPshu+SRIyIvVoPjsNYwD7MtC3OfZIZaBd6GV9jFyKwC90pBhBShBB5ssQiim1zk0PJGqHxkr4IRw+YpwfCt6w0CGOPBGrNjvOdjeswAEoXESMRsHeE3/DfMsVXv85CBvcvypDtRYRjOGggwGcEi7F8rlgrBBcSdpvyQTHyHgL3kG6QulRb8VsTJJePm6Ee0EA1feEQy17RszpPQSswUNf2qe5X9Pk1RzDbJrnwVGOTVV6BQeoQ4CBmW2KV1s4T+zo+gAiAZHg/SSQ7fEMrQ8UIrLpzg5tKggDqkwhthGzRQSCA/vGGL9aWNTMWMBHM+Ae7Woh6DLaQrTCQeWlA9IHvZCZhnobHjuFqHF9MQ0rTThIbltiOEy9N3Dyx4X+SeEniYmGex3HuxrbrYg1csLoLS+7aLqy4LtRzy2MksFXW8CYFsd27PgwkHxzjSEwP7AIr8slsHhInE70JiXGNTnJMNX8xLdWQiavWukzWssAwMIN1kria0CKTFXNVbbJGrhYDtdQDPzrOOGOemRGfxBGzaE9ME+y4EcP5qyosuvEH/3pZ/reijEa4jCYLFvxdTdW/1dUCH6M4KFVhidX1fTlXikHJB9CSsf3LjlVo2AHyAckmfGDqM7fpD7+5LP+rfvzjD2qq/p48oLTp1uT6qL62L+ct6MFGMQ1nss5qMTC0ZQTClRgIcBtJmboLfgIhKvASXKfuo4eGFY6FmumTEbmVGIgYfFsL7IKd+XCKCaPc9GeC9O35AJhe+ggErT7woZDfSSQNTphFzNZ4VKZba/UYgJfoGy5PLYUaI7Xpcp4k2UoMWKYFBQamQeIROE1Nm3iRaDoklX5WyjxqJ5sxYFEiwKmzmoqPQyQxSWga0qnjuJ1dkH0okZ/ZPAC7kDKisK6jcpHYwpWn44UiUlTfAjrAhjwStRgwoQgjsFIWR6LHUiXjfYWtwkDwTMXYhMqzBAiIUcRuoSNSD0s9M1HV6f1crQdZLCxKrNwTTgL+LUmMNMimDtP2fAB2wbG6WZMwiGu6/sgX3YB34XTwpxNTEA58YBUSrNSD0FWSUHOD3kgoSm7SLvl8lR5YhI2iCgNMX1aBD/KMhE2AA2MOn/lWZE3a/Go98Dk66oJz4qEakKBpGTPd3lthILmoL7ifHaN/kBN0753AtkyICkEPTOJBUD2iU06sx6ALpiAfKT1FSXtKFz5zpZemKzkxkNGVHJKiqAfqel5ay4kTR64mCt2eD8CDi1gGSgUmEQ6egWcPnMCiUMBpRjQTsTEzqvKHHy3LCrvwf2qq/v30xAu7gFejGtfoH2zXj+R4yQ8neaU/KOUf/uEHE1mVrvqDZenUpa2eehfXg0tjIPmgiBYZ9hAKHFCHNSYzEvCnRRQyTj9dHtoZzIxsXjZp9YBeDQZbxY0SgzTwo8QMfE+kNhsBDgqhKhGpDIG8TGQjiUGrMzdQM0YMzs7apw1MWh2cDtpn9YmgW2Hg0jVS13+wrv5Etu8/6IO2Z90oSSAiz3qUAVWDwSnjBbQLvvFogOP+w8bhaftXp53zzkGJwSlmtJ5g0iomElw48fhkfbywJ1nbj8S4D7ZR84TrCOwcGxEKGKB6UuKCI6aoEoPhebvzZHB6ePoEkxclBgDC41PMrGicD76uGEjbGGoQLVgiDJgaIVkLNQx1g+mGANuYqUFoF23h5LR9dto+H4AatGfawuCk9dVwcNppnJ3vkkc0fx5voy9nY17aOmlKDA4OD2e5DzEYHx4OL3jZCxi8jfHvdb4yGgUi+/6K/2ySXyZw9An4QLaFBRnslA+1AYP1eRBXi4Hkg9ziGBokFutB6EEN2/KsWFKqEgkni4EP7nQOFuXkZKlotXT+xVr5f+t9pKvFQPqoQIOIAY8gXBI9HjicW5YMYvsUt9L+rH8wuIj2/6vf/cY6+f7Hkg94k+DjfoVOrOx0FGbVgxpBtGtWYxqsmeGXULq0QV1X6Do+GDHNDyUGOQYPvh25lp6jHwLo2FFiTTAYAi0CA7SGmNi/VwwkH/QCDCMjm0Q+Z3mWhdMxg2Zx3aGpZqFtC4ML+KfbTbRgMm8QbqNDmhaBaJOamQ8B1Ex+lblRD0JNZIZFjACNAjVYwCimmYUmJphYzAoTveSD4emT9rDTeDY+G+xmAzZhcFfe+5EdYhiZksBwRXfOVJRp3hGOdTs87EZNV3g0OibUIoqPOoNZ1FoAWzEa5/lcb7u+DoPt4gVuVBgcnLbHgMEAMNgFgs0YSD4Y+VmohGKUZaYn8rlRq1kM0pjk0GJprvKU2A5JZUVq9giwmJYz1wr8LN0ag+KZ78IVZTNLaRhYEY/yyi6Mhwftk5PBQRs8xp0c4+30AM0S/CSaJpnjXI+BDDqFTJsokqTL8BmtGdo1JrOk59zrtRhIPnAN04mgGXrMi8N+hqRC7UB4PBwVyctmxQet4fBi4dF2fLBGZjHYXdZiMGMXAupid3pPaoYVg8fYlHYBMdBr4sb9YrDJT7xCDMp4gYJdsHRPeFnY46ASDGMm3xZF2vGUD9qtC2KxHR9cIwZZMww0Cw2LZRJNgH2JwAYxC+xtkbI45cTOm/bwoDE+aLUP9ssH14jBdvHChA+GEBm1z4ZfDRo79hXszgemb0kfKGKaE85hoIE/kGbFmP8qSBQrxJ6hKMIEug0YbBerNKc+UqPxVQeMwllj8HivGCzxAV65SERfEIou0AwGIpb+nIf5Q/0VZzwCIotsCpFvfyMGsi0kvEl5kvkR93M24tTgsWVUcMahV/YfgLQOx+3xYfvwoNE62IkZdm8LZgAQpCKMIzlbxiwGIkcMXDXLrXRxt1LQwdVcAtux23oLDPqEOWEv6iVGxEnXtGzRCwqDILM3CR1VGAzG46uxjcsYBHC1Bme6yRh6gLM+khkIboJPRDJr1QNyYN8zlYbgRAbGJj0o4wXLCbuZbpiIgQUYdHGWDhYinDxzrOO6PtW9YnCdtlFiEJghYBtmYRCCTRBW2MwibmDs4uuhyszIrTAYDNoX6zW4yT7SrvHCV63O4UkD/+0Xg2v3D3bA4OxJ58n58PHw2d4xkJPzWNWo5kSK73MYLFaZ3bOuMNzGV7a5anE7UyFejcOsixGIFVOWJKwvnxef+srDk/HZG3AOTk73jMHHSeJ6acIxSoOYp5t7eZz0vESRo4gWm/MP5NBiKmu4sFsvjiGSlDuyNI1j2C3xekmc51wGgMY2fNAnwhG9THdF6oTHAvMtLDsUsRn1/WOJwdQ/OBgOWo32YFeK3IyBnSS5XWYOiNRNPNtOExssm0gWMNAJOk15USOOk9Sx06opebntFIW27blN+Rymvil2LmxjIO2CJ1wwCdyH2BP8A8Sgy+RDDZPYebencGek9dvfB/n+9+Wn/A/L92fbgo2ZbWWyJugj5r25nq2QVFH8YA4DairKiCRlDVsmxFUYpK4duzleP2zNNXx2HHMCN/OBZUJ8QBlvMrAOPuxjZ5hJbHLiEGeODy4srfv+/Y8/vnsXlzuw3MXlk99OMXDwpiZGiUHfTjFlL3cUEloKm9cDCl5gRED/bTepbnuFQRfWUTFyzP9LNRZBe9ikB9vlI/G6vvVdMeCGZhiaZqgxrGhy5e5vJ20Bzt3z4mbxe6ybeHBDc9QD7M1ZxAA7eNzclemPsYe3faIHnsyWtIEsbDdvypyiTRjsGDNdWMaAQdNU1WbT0G1NU42mpuqe8evvVhi4TswT3y/6QQ0nwS8ut3FeS0r5nF3w5SyUkxrc9f3EKXZU/dlCPByUW9vogc+tgPsZTURqC1/m2Fs2ZbHN0iJPjKvp8vjCTtJZ0AO5kqi//t2JHmy4DVftH/RJKDkR7IIfdmU8avkCOXHEpV24PB+gHqAWqKqmuVRrSk1wKP/Od7577T5SaRcyxAD70mLWx0w9oEmGGPTEvF24sEg+wJsPOpCoWrESq1xRSgwuowdsXnbFQPKBamJ8wHzOeBCpEKW5WQY/CUYyLsZ8Ls8HrXo+mGBwmXjBt+alZoBqfR/Kdnmql+5TLewCtgTAwDBU0AJVd2cwuETcuHjNu2KwY7ww7hRpFueNwW59aa2j2PZL8aqVhE7bwiX4QCeWEwUmxSxo0w8vhgHnVsZ5ZNnC85krvaLAAY/UYR7x5jDAuRfOD4eH543Dr3Yaem0d2U41dYBbrewNA2A0PyJhwkjk764HZbxQ2YWchz05vZrFZ+3CTJ9qq3HyBGezGJzVHnAlBtAWNLQKxXzekg/onvhAx0xbzvHBk8tgEJV2IXdJdxaDXqgsYHDQftNpHSrj9pudGsOEE82SE839cSJcoELArRFOziLngnxg8gDagnB85lhRAkfJIfQmzHeYS+S5zfoHF0u/aUn/wDRL/8CUKDh7awtzcsWceGEZrPCR9oHBZe3CduMLJv2jD29LefHi9ovblbyoipbk5WLBZ7zggzn/YE+2cX4yG12t6WvezAcaBx9Ji8A/TnyWUBxey3wVmhiLSVJi8NktlNtfvL71xYtbeFXw8fwFFj1/9WVxnbfkf7ny6uWteUEMrspH2kK2iRckJ6rAiWbULVLKC19ZaXYl0saDAoOnr56/ZM9fPv/i9Rcv2UvyGjFgT1+9evXF66fv33oOG1+9/uLV0y/fr8NAXfSVbX0vbWELoVtgEJZ2IfXIsRxltXzZl9aLlHkMnr//8vnrp+zlF4DBCyb1gH3x5fNXr7Dw/S9eklu3n756/eL5S1SKW8X/CgOqaxrExUZC4fp1VTPm+MBaL6WGR+aGevXirMNgJnYWts1sK8uhLRR2wZ7Ezqb+mxKD16gEgMBT0IgXz18hBu9/+er1q5e3nz+99fzpi/dvg668AlBuv35++yW5fZt8eevWh4DBA9e1bVySpG/j456wJOosH7D1Ut7RDbXW7nzJPpSSD+Dufvn69dOi4ctbjXf6trznt6vbXm6Z6oH/i1ufmcCJGqVABdQxDApaQOd8pGvM1TW2i5nU3/zff1vJh7c/3E1u6+IX2BYuFTvvQ9bxATUjKhzhcGZzJkArE5FlkQXNA69fC7Ke8Wf/biLew1IeVCu/mZTUFMGiEfGgeUn/4AoxMIp8pMwPj+WYvpn1wOXuE2tk0GJiDDfE1wP8zqQb/J//WjWkqEm1EuvFisH9skiPqxWspOJY8c3Vg+kYS5/wjHUzguML+AxHTgPZy5tYQnj0X04x+ETeTtPUHa1pQBCkUVdrFn4wYKDKe6x5VJXugObomkkz0XMu6R9cIQbSLjhcZd0IMcC8tNAnirCsAPWAKSRuZrQ/j4G8i1rVN6qpSdlJCnogC+D+J5UzEAP7xSY1DeTEpT7VG8GJW8YL2mxbwMgXG7YHNr6JXUK2LguaTcCgKeNi1BHZ/KmHgbIWY1u4dj7Q94cBTldggF/uUt3A93wZNpUFkg80uZXaQAU6GsJELQt8Lgt0uP2lj6TO+olx/Vsr9itr+ICbwFmW8E2mZWFos0jDIQbGOfOFlTkB+EgzbeEvbM91HM9zfNezncRLfMUtChzwgZzYjWFRfMf9HBYohBpO7CW5K2vALrEHNfAYyiwf1J7f25AibjwOOT42jnlORkB6xCyy/wONWI7A0fc5DD7RQb1BpakNtxI7R+FeywJV5z71/+Qnf+Lr+Ao09+9/z0QdMWR1tehThQV1BAoMlc7FjdeHQTF/orB90UVO7MUZesemdM7BLgS2wGT67fnA/xn4hT/zqaP+6Uff/OaPTckH2PzVTXxwzRj0bUH9hPgZy40gVIjVdHFwwTKJAs7CaBcMfiI96p9Q5y8/wge8f2S6ZefhDcZgy3hhri2oZuUfmHCPzVn/4EEZVTz8/EfFU+7/Hv0D2XG2qT/xa4bBah+pFoPipm/yka4PA9kWmmoUaBn8wbxH/IdvaQsZN4hZdF1s2Ra0pbbwTe7O84GBbaGCxdFvRFuYPO8sRqENTrGa9S3sOgJfWdhm1I34DhhMOPHhPCfecD6Q4409Snw/hHvPXD1LA+w6sqxUpClaTdkW1Drb6Exso7FoGw1X2kYIkyrbaFTjjTfPNha5ukHoRETwHJ/lGYEhcDPL4yLhGU3FEh/83LbtOIaPngMr+MVzZEEc4/Rgjg/FjhvHzk9hm9Oz7aIWzhQmd7NTp9jNdm8GHxTP2BadTasntZxrC580Nc00Na3pGvC3qTWbsSELTJM7TS35JAF7YQM53LsHeuA2oQZu9f1iNxP2axYr9mzsfH0YXCxmUhf5QK04EWngoz9VdUd99Jkkhlr/wLhRfCBjZ5UFmWGFEWFWFBLZcxJqBr5CQiWqxGCOD4w1sTMyIYCgx/c+RAPxMx5XHSa1+Ug3hw9wPtgQ3ULmGVkxqyXOAYHjC9HxTv7B5z+WFvHHP33wHwpP4ehr4B9IPehBcM9DCJHQLvQ4PvFuJRHaxh4txxdW6IG2oAefF57RRz8txyNu/cdCD7SpHmjT/MTkBvEBzikLbhLES45L+qFD7AzaASbujopHYbb2D0r38Efc+U8Sgg/51yBekHaBEVY8JVu8a4jJB25lgmj5yCw3Zu2CUdz02f6yUjW4b2Jj+DHXY+ks3frP30qMsnttU5/q9WFwsXhBw1s6ywdacY+5r5t//KM/NkFH6MP/8tkv/uu3sE+16F6bHXc2bh4fbMZg3i4UzoBha+glQBDparJAA7ug4Tu94H67oBqcQ4RpgzOADkXT52ZZK27KAs24IX7iBfyDn5dOoe3GhbvnpGWBnEa28AF7levo2pVTmFS1vLj0NPObwQcX7VPFAeSyT9WQfapQoJV9qhhCOIZW9Km6hizQ9Umf6sy4882IG++teCv5QlvY1j+oHWPZk3+Q37t3dFQun96Dj3szBUerCh49min4N7UYbDk/0lpO1Gc4scLArdxnewaDxVyc3TB4QPXiCPAbtlb8TjVpcTGDMZXj2nJYo9lc6MaEAqrWY6DhAwI6Ncs52rkJ5g3Yq/wovzRzY8E/MCv/wCz9A7MaY8ECsxpjMcsxFrM6mTV5aRsxeKjF05wKWvxdmrGxzF2eZnRwbbLqqj9cgYGcSaNK5UqS2HVTCG+BwZI0tj18NihN3BuBQXM6NX010+oSBuWUgng9kSo/5cQhxQTvKzDQXZLho+UVBpNnxYC1geXj8rEiuo+2sJSX5u1kGx/oxhSDMs5XNE1R/fL6c2eCgS5xyqEWTmYC0WDC0NNbyQewt2WtxSD1LzXuvCdOfABtv9RqLSgx8CzezTPFpI5rWbFqjWYwCIhXYuBbYmSvxgBsY5jOtgWw8aj+bizbgosZRPi82ZxtlJOOq2pCi7+qXawU+QdyK7XVYmpyHG8sqoNtLGrheGOxMjfeuBGDh8CDfpHsPaowyIER8kARx5HlKnFozehBZBN8362c1IYKe01bQP+ATduXnAQ/daaPSRaKMccHP08cWw4dKjiWGMvhQ1ngAXsUBQl8kUOQtq+4RYFdjEnajusqvizwXH9HPmiSqJCwagvHUXhMRTczKJBhTMPRXFvIumwbDFR05WTGWCyfi5QZY/guACjERwWLL725tqAXN7261+V4I85Hj23BmNURuNfVTceYqVCNiY7s5is/UGv4AGQk/+F/ZY4PiIYd5BIDx0YMVrWFj9UiW0ynmnEH/TdMIsQCSnF4VJWLsciJ18MHVN3aLkzTuKVdKF6axOv9g/F2T+b91cdbxc6YhzLTT1L0l+0tdv4jO54kJldzyakTAS/J1MBNmt0+qY4PROo0Tnab32xeOpfMQ9lLH8pDbd2rawQRuSnIuje7OHotH2wpP5zXA02KES+toB6s2oZ9aYvbdtKDB8YqDMJiItBirrfV8wX5xuUwuAl8MOMjzYqxVOzUT0C9ghMvhMG6vvW6vLRt+tbvbmEXavVAsGDpeQUjrFUF/1IYLPBBYTsMr7Qdhl0ZE2wL0pBg/0FhblyjKNB9XhQYhivtz2Le+saTQP9gGYLaO15NfbigHvX+wbYY3J3B4C/k0CH4D0kCTkUCX46TosB2vaIgTkZlkjpOxYAvLHITzy0KyjcY4TF6dDc/sUYPVo0P1j3x618Kg/m2oDukZ1sAAAQ2SURBVGsy7w7vddFplBSJeBB6+7rsNFKxj6noWnKqTiNsC0XXEubtYTIfvTwfrHmiY3nTPvkAmM5AY2iDITQwbpR8gL0Wkg9wq+GiucRWb6uyoIl5qrI6uI5IEFCoXtxPLGTlO+XqQbgcBjfDP1jkA7HhNW+Lb07bIx+szcWpMLCrzoL95eI81BYw4GvfbwaO9IKJvBwGC21hdV4a+gdm6R+Yk7z1/eSlrfIPtpa98sHNwGD5JYGLslDjbfPBXFtY5IMLtoUFPtjiVczzVS7JB0t5KJiNNcWAFl2MUz6gTtXJ7RoTDIouRs0o8lDU5iV9pLeMwVxb+Mtq+gJvaUIDx14qmlSazn8w3W+nPJRF27jFO4HnMdgfH3zjz3/t70li17w4H1TeMLdWO0r7xGDWNn7jG7+9+7ExeUOlLpeZV1buUuDkF/eVJ2og7J5P66OkeV25nK88ywcgv/8//8dxmna7adrr9uQiv+xeABBcmA9mLy+yeBRM5lYtng22ljDYHx9I+W79u8kuIjvwwZweSA+oeC20yrlvHvNECVIfdGz6dC9TZlvD5WLnZQy+sze5KB9EM/c4A4kiP15qEHOe4mU58Xe+caWyDR/E830o20wCMN+LcLm+tAU+uAoMLtiHsotclg9ugB48nNcDtoUizFfZX5/q1WDw9YqZrgiD3f3EC+jB/nykq8DgIvHCRmd5IaK4JB8c/fUVY/BJdzMGC32qm+OFhRr761O9Ggx2zEORsqkfyV5oLQt88Hgq1Tjk4ZvHj5987+uEQd0Ywtx9X8Rgftz5g+mWIzkB3uCNj/nZ9/+mdjL5G+EfPPAXxxd27Fd2/DkMjiyZ2oMfOb6ktY3vW44UHyCpG5++oRjsOL6wiIFv2ZQ7gcPpI8TgnBJeYECOamaH+yfiH8y3hf/WTbsQwaYQw/4SMXhCXMXBV3x9ep/VTKl/czFYpQh1Yw8LnKhRoYWWxrQgjAGDgUJEDxvXo8b37r9Z/vkb0RaWxhfKi12+WlHvRy/4B488O4/d3Mnd+FPE4Kis5p+dflCLwZ/9syuVP79EzKQsXbCyOKtkLQZ3cHJzOzET208Rg3tEPuktiCXCr5Z//oe6dreS+5/c3ZfMHIleZLyxknDWG2Ir28dCW7hvhDyiZmha0Z0OmgXgA5/QX53ezz6tmSn0rEx/P8K/j46mCfJHk2Wp4GhzwafTgqNHmzFYw4kCLlz4lvyzstICBr887vV73X7a7/b+BjnxDRXHjPwS3+Fc+4rS9ozMfbmUzB5pIwQQO3Mm1okerN3MFtrC/WbEM8pDTjPUg8ZYiUj43zsrfv1myEMNHybHh8YdO5cr1VKuOM6kcLrVTaYF8xh0Zjo15ZW3nhwrF35T+duR5P5U7t3fVo78mS/zsXNrKpecMfetSevysse3cr+Td/JO3sk7eSfv5J38E5T/D1iaBdIFHKr7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6" descr="data:image/png;base64,iVBORw0KGgoAAAANSUhEUgAAAQMAAADCCAMAAAB6zFdcAAABtlBMVEVV//////9V/1UAAACqqqqlpaWtra2hoaGnp6eurq5VVf/4+PhUra2goKDv6Oi8vLyWlpYwzs7/VVU5ra3v7+97e3uCgoKirKyLra0ndCfGu7tK3kpkZGQpra1cXFxF+PiKior/R0fFxcXg4ODW1tYzmZlzc3M0vjQ9trZsbGzzSkpM+ExqY2NMTEzLy8tCq0JXT/85lq2spKw5rXM3NzeFd3d1ZWWzrLJXV1dTd1NFzthwj3CflZVN5z0+Pj4tLS1+cH5G4uI6OqdLiYlgbGwuLi51g4NmV1dCxcVgmZlHNTUbGxsAMTE2oaH2QU8s0EIiZ2csg4NTU6wndnZHqEcVPz//m5sNKCj/3NxK3d0tLYb/OzvUPT3/bm7/tbUqKsFQUII3N8T/rKxhYVb/zMz/fX0AUlIYSEg1R0ctLaw+Pu+edXVvb62iPDyGhnrCXFyLXFyhXFyvJSVZRll0OTmjTU3STExyT09nfWceeh42IyMkExMxDg4AGhqJe4lOOk53YndJdXUoVygZAABGgUZbmVsRETw7O3MhIVkeHjJVTa4sH4Qzf5h6m5vZMEE/UlI2jDYpck1GGDtzAAAgAElEQVR4nO19j5/byHUfx/hBjOdwGGoHsH2GQQgA0cVVgM8qV4c2CnlstRJ91La72egHo5NS6+50iRO7rd26SV07v9omTZPa/Y/73gDgT/DXLle7l4+eBC44GIDAF2++772Zh0Gj8U7eyTt5J0tycBTfuROXy7Gd3EnimYI4vqoC+3im4OjgejHQVF1tNnVda6rU1gzdaGqTAligQNMpVdVi0WGh6lIBXS5Q4Th6szoGLLJgelB7WkPVrhkDNYHz1ovFpjr81acF8gtXLiDp3DEmB41pITr+VlWYqNeMAXXJRCipk/AiGLi1h5K/YNGs+q3Qwk+XXjMGRjI9Q732vCMvdT1u4pVxTemrsWJK1eCmPXfZXUdRdHc9BrpcuuVaFIY+/EmM6+YDW2gWqqfFV+hBxK2MRr0+XJlILOqyNEtH8IUpitbNRhZVqNUPetwXfhqkx7qfmzT3VmNAyXGxJpwoUkAT4uvmAyMOfQ3F6EUrMbCc3FK0Zhp2I9UVSkzxVgt+3CeJHYketBYGlx8oiuX2IjVhlOYrMbAc0rVKnbMs9SboAfBBFkjJ2AoMmo5paFGKl23ZXA37RthFPUhyrRnmWaqERjc0g27kHoeGEkRKmKxpCyIjmjfBAH/y2vlA3cwHymg06h7jre/DtfdGimwXSj897itdpddV+j1ZfNwb9WBtpIzSdXwgHLf6rSRBDK7dLhj29Az3aBfu1GMgf4FN1t4PBHza19wWTh65703k5L1a6VxE6g91UrP2nvvo2vmgXGu3l7cO1u26duMucue6+UC/A5/Ds4PGuNU4OZvZcto6bHTmKw87sxWKjWc7nH/re7WS3jlfLjzcXuqPWieH9RhoMXwedtqN84NG+7RxdnJebnkyPGj9qnF4djo+OygvvdVpDE9P26fng9OT4VgBUN40hifbY/DehBdYUM8XM0S8tdzfcCjyARJxiCykrsVg0BhKDE4Pqvv6DK7uWQNa9vjsrLr9407r4HTw7GDwDL48bgw6zy6IgdiEQbY9BnzDoRg65M3Qgc9v1WNAZVsYNtpnZ224vsOTqpmPTxvDr1rjzrhx2impYtg5aZ2eNc6gkXSG4zfDwdlp++x8e154j4SFiI16kNlBqOSpknuKboH5zZW8pwQWXjM4rYrbU/Jc6btKTLbDQCf9TRgcHIwXNgwODpdaDxQddBYLd5D3aAlBvlEPAjXuekHUZRDQW13LslwrHCUSg8CIlDTshUEecl0Re8BAtoW3JO+JUVdKfzMGegJRfZYKn3OuWIniNKN+gUGWK27GpE/uuxC1bIOBTwnvr8bA/vZbk4eT89rMB13KFd1QaBKPrNjPlRFtQmyGDjtPlb4eHJtO7puKHTj+NnoAWhSuxEBP1u1vmVL4omQbfrdepn7oPu3CJj0gspOCAwQr+WDi2QuOXTsToYhv0R2QGvMIWJt/t1bMDyr5+P4H6+X+9hjc23CoD44ma049BkZcAABxQbQMXwIAKEqczv+qKTEQshaDf3KNwacQ8k/5TVYRuB0rQcm325ukMV3bXjYedXLMen8OOFGqnkdJWCh4mGXhDAYZj5Q4l5ee2HY6xYDTFGATx6GbW7inHvssiUXPklDm8hhd/N8j/TBLQr/r/COe8LCypQN5nYNhu1EUteHzZMHQtlrVllnBfUoZLtqztbICgyJ2tsM+XFCkQhOA63WhUahhgUHYRz2IkRTgrmbcNJs9iYENV5kFIjGTiJNMDWjQEw6PMg2PZzgSWksnqeURj0Wpx73gCf4iuFYnw8bhQfv8fNwGk3w+bhyeNMYn7QNwOMATOTxonJyU1zg+H7bBCeuctlqDg8FJZazPxs8G4wP06g4O4Wjj8fik3A2+NIqj74JBwQc2Pa70YKEthN2g0oP5thCLGFwe4YZeaOF16zQVNo8iHZnPjPryGD2icZfkLOOBn5t/hb/4FZz7afurceNgCPf5GVwQ+prtk84YXI/zweDsbPCkVXkhcI1K5wAu9mz8eHxyWurDWedweNpqPzkfnp2Nzw+fDc9bgzen4ydQoz0+6Cjt0xXasVYPAqav4IPU8Or5QGgRCSwwPFamYeMPTUEsSgINHXPWLAC1rDALABGRiayZfRt/8Qlc8pt2+6wFXvnZ8FnjHG5bp/H4EHxyCNTGg/OzwePKAW+3TtvPwI3vNDrDZ+POaXl3zwYStq8GeM9x/4PGAPB51jo5Hw8PQYkGp/XO61o+kAS22i5o83aBrrULzNANVrsFMYAQdTAYt8E7x7Y8HA+GoO7D9gA4ARQeioECWhUBjM86g0FZs9Wa3N2Tw+EAaoyHDfwD68UX2K2N7AJHb+2kB0Zce7qVLtT7B+bF/APEYCfKnzMQg9a0+IJ9F2v54O3IP7auWeqDnYIPLD1jhiVUNdp4HWBHhcVUAz1Qi2XEkLsYahhqLGORWKjMDFUAZQgjDI1If/+axazHQPJBlyskpZmy1d3kUReHh4D4uyLmoeTUlJCRcHyfL4EINkPJ+k4YGdmxtdXxr1BWxo2wrRdbEoP6juUFafrHYR6g/9MDDIqLHlEAxOeqEi7WtgzSs3okZtTjNxUDyQd9OLs+31oPjsMkJErIqJuptEsCE/wAcIZMJ/SX9cAkI9IPMlfP+jcVAx0xQIc+DNliY64XAfXCEP0jAnc9ZBglwJ4shE+xZBQZhhNYkzGxlZpdpaxrC29J6sex3qKsxcAikQ5unjT7lhWBBxhaq844FAGjKvYABCwKi1qWHgqVRDV2gVIRQEVVhDS8qXog20JsUj/sZ4YtVblHLJUTZ5WdnLcLlvQvwC70wS6Y9XYh6tthVmsXWL1DeVWyjhO7qs+5XYR88oJ6bDUGc3bBDGVwVNoFc6VdSAh1/XkMwsQk0cUczlKYK3320Nx2h3VtYSRsP0sjnjPshu+SRIyIvVoPjsNYwD7MtC3OfZIZaBd6GV9jFyKwC90pBhBShBB5ssQiim1zk0PJGqHxkr4IRw+YpwfCt6w0CGOPBGrNjvOdjeswAEoXESMRsHeE3/DfMsVXv85CBvcvypDtRYRjOGggwGcEi7F8rlgrBBcSdpvyQTHyHgL3kG6QulRb8VsTJJePm6Ee0EA1feEQy17RszpPQSswUNf2qe5X9Pk1RzDbJrnwVGOTVV6BQeoQ4CBmW2KV1s4T+zo+gAiAZHg/SSQ7fEMrQ8UIrLpzg5tKggDqkwhthGzRQSCA/vGGL9aWNTMWMBHM+Ae7Woh6DLaQrTCQeWlA9IHvZCZhnobHjuFqHF9MQ0rTThIbltiOEy9N3Dyx4X+SeEniYmGex3HuxrbrYg1csLoLS+7aLqy4LtRzy2MksFXW8CYFsd27PgwkHxzjSEwP7AIr8slsHhInE70JiXGNTnJMNX8xLdWQiavWukzWssAwMIN1kria0CKTFXNVbbJGrhYDtdQDPzrOOGOemRGfxBGzaE9ME+y4EcP5qyosuvEH/3pZ/reijEa4jCYLFvxdTdW/1dUCH6M4KFVhidX1fTlXikHJB9CSsf3LjlVo2AHyAckmfGDqM7fpD7+5LP+rfvzjD2qq/p48oLTp1uT6qL62L+ct6MFGMQ1nss5qMTC0ZQTClRgIcBtJmboLfgIhKvASXKfuo4eGFY6FmumTEbmVGIgYfFsL7IKd+XCKCaPc9GeC9O35AJhe+ggErT7woZDfSSQNTphFzNZ4VKZba/UYgJfoGy5PLYUaI7Xpcp4k2UoMWKYFBQamQeIROE1Nm3iRaDoklX5WyjxqJ5sxYFEiwKmzmoqPQyQxSWga0qnjuJ1dkH0okZ/ZPAC7kDKisK6jcpHYwpWn44UiUlTfAjrAhjwStRgwoQgjsFIWR6LHUiXjfYWtwkDwTMXYhMqzBAiIUcRuoSNSD0s9M1HV6f1crQdZLCxKrNwTTgL+LUmMNMimDtP2fAB2wbG6WZMwiGu6/sgX3YB34XTwpxNTEA58YBUSrNSD0FWSUHOD3kgoSm7SLvl8lR5YhI2iCgNMX1aBD/KMhE2AA2MOn/lWZE3a/Go98Dk66oJz4qEakKBpGTPd3lthILmoL7ifHaN/kBN0753AtkyICkEPTOJBUD2iU06sx6ALpiAfKT1FSXtKFz5zpZemKzkxkNGVHJKiqAfqel5ay4kTR64mCt2eD8CDi1gGSgUmEQ6egWcPnMCiUMBpRjQTsTEzqvKHHy3LCrvwf2qq/v30xAu7gFejGtfoH2zXj+R4yQ8neaU/KOUf/uEHE1mVrvqDZenUpa2eehfXg0tjIPmgiBYZ9hAKHFCHNSYzEvCnRRQyTj9dHtoZzIxsXjZp9YBeDQZbxY0SgzTwo8QMfE+kNhsBDgqhKhGpDIG8TGQjiUGrMzdQM0YMzs7apw1MWh2cDtpn9YmgW2Hg0jVS13+wrv5Etu8/6IO2Z90oSSAiz3qUAVWDwSnjBbQLvvFogOP+w8bhaftXp53zzkGJwSlmtJ5g0iomElw48fhkfbywJ1nbj8S4D7ZR84TrCOwcGxEKGKB6UuKCI6aoEoPhebvzZHB6ePoEkxclBgDC41PMrGicD76uGEjbGGoQLVgiDJgaIVkLNQx1g+mGANuYqUFoF23h5LR9dto+H4AatGfawuCk9dVwcNppnJ3vkkc0fx5voy9nY17aOmlKDA4OD2e5DzEYHx4OL3jZCxi8jfHvdb4yGgUi+/6K/2ySXyZw9An4QLaFBRnslA+1AYP1eRBXi4Hkg9ziGBokFutB6EEN2/KsWFKqEgkni4EP7nQOFuXkZKlotXT+xVr5f+t9pKvFQPqoQIOIAY8gXBI9HjicW5YMYvsUt9L+rH8wuIj2/6vf/cY6+f7Hkg94k+DjfoVOrOx0FGbVgxpBtGtWYxqsmeGXULq0QV1X6Do+GDHNDyUGOQYPvh25lp6jHwLo2FFiTTAYAi0CA7SGmNi/VwwkH/QCDCMjm0Q+Z3mWhdMxg2Zx3aGpZqFtC4ML+KfbTbRgMm8QbqNDmhaBaJOamQ8B1Ex+lblRD0JNZIZFjACNAjVYwCimmYUmJphYzAoTveSD4emT9rDTeDY+G+xmAzZhcFfe+5EdYhiZksBwRXfOVJRp3hGOdTs87EZNV3g0OibUIoqPOoNZ1FoAWzEa5/lcb7u+DoPt4gVuVBgcnLbHgMEAMNgFgs0YSD4Y+VmohGKUZaYn8rlRq1kM0pjk0GJprvKU2A5JZUVq9giwmJYz1wr8LN0ag+KZ78IVZTNLaRhYEY/yyi6Mhwftk5PBQRs8xp0c4+30AM0S/CSaJpnjXI+BDDqFTJsokqTL8BmtGdo1JrOk59zrtRhIPnAN04mgGXrMi8N+hqRC7UB4PBwVyctmxQet4fBi4dF2fLBGZjHYXdZiMGMXAupid3pPaoYVg8fYlHYBMdBr4sb9YrDJT7xCDMp4gYJdsHRPeFnY46ASDGMm3xZF2vGUD9qtC2KxHR9cIwZZMww0Cw2LZRJNgH2JwAYxC+xtkbI45cTOm/bwoDE+aLUP9ssH14jBdvHChA+GEBm1z4ZfDRo79hXszgemb0kfKGKaE85hoIE/kGbFmP8qSBQrxJ6hKMIEug0YbBerNKc+UqPxVQeMwllj8HivGCzxAV65SERfEIou0AwGIpb+nIf5Q/0VZzwCIotsCpFvfyMGsi0kvEl5kvkR93M24tTgsWVUcMahV/YfgLQOx+3xYfvwoNE62IkZdm8LZgAQpCKMIzlbxiwGIkcMXDXLrXRxt1LQwdVcAtux23oLDPqEOWEv6iVGxEnXtGzRCwqDILM3CR1VGAzG46uxjcsYBHC1Bme6yRh6gLM+khkIboJPRDJr1QNyYN8zlYbgRAbGJj0o4wXLCbuZbpiIgQUYdHGWDhYinDxzrOO6PtW9YnCdtlFiEJghYBtmYRCCTRBW2MwibmDs4uuhyszIrTAYDNoX6zW4yT7SrvHCV63O4UkD/+0Xg2v3D3bA4OxJ58n58PHw2d4xkJPzWNWo5kSK73MYLFaZ3bOuMNzGV7a5anE7UyFejcOsixGIFVOWJKwvnxef+srDk/HZG3AOTk73jMHHSeJ6acIxSoOYp5t7eZz0vESRo4gWm/MP5NBiKmu4sFsvjiGSlDuyNI1j2C3xekmc51wGgMY2fNAnwhG9THdF6oTHAvMtLDsUsRn1/WOJwdQ/OBgOWo32YFeK3IyBnSS5XWYOiNRNPNtOExssm0gWMNAJOk15USOOk9Sx06opebntFIW27blN+Rymvil2LmxjIO2CJ1wwCdyH2BP8A8Sgy+RDDZPYebencGek9dvfB/n+9+Wn/A/L92fbgo2ZbWWyJugj5r25nq2QVFH8YA4DairKiCRlDVsmxFUYpK4duzleP2zNNXx2HHMCN/OBZUJ8QBlvMrAOPuxjZ5hJbHLiEGeODy4srfv+/Y8/vnsXlzuw3MXlk99OMXDwpiZGiUHfTjFlL3cUEloKm9cDCl5gRED/bTepbnuFQRfWUTFyzP9LNRZBe9ikB9vlI/G6vvVdMeCGZhiaZqgxrGhy5e5vJ20Bzt3z4mbxe6ybeHBDc9QD7M1ZxAA7eNzclemPsYe3faIHnsyWtIEsbDdvypyiTRjsGDNdWMaAQdNU1WbT0G1NU42mpuqe8evvVhi4TswT3y/6QQ0nwS8ut3FeS0r5nF3w5SyUkxrc9f3EKXZU/dlCPByUW9vogc+tgPsZTURqC1/m2Fs2ZbHN0iJPjKvp8vjCTtJZ0AO5kqi//t2JHmy4DVftH/RJKDkR7IIfdmU8avkCOXHEpV24PB+gHqAWqKqmuVRrSk1wKP/Od7577T5SaRcyxAD70mLWx0w9oEmGGPTEvF24sEg+wJsPOpCoWrESq1xRSgwuowdsXnbFQPKBamJ8wHzOeBCpEKW5WQY/CUYyLsZ8Ls8HrXo+mGBwmXjBt+alZoBqfR/Kdnmql+5TLewCtgTAwDBU0AJVd2cwuETcuHjNu2KwY7ww7hRpFueNwW59aa2j2PZL8aqVhE7bwiX4QCeWEwUmxSxo0w8vhgHnVsZ5ZNnC85krvaLAAY/UYR7x5jDAuRfOD4eH543Dr3Yaem0d2U41dYBbrewNA2A0PyJhwkjk764HZbxQ2YWchz05vZrFZ+3CTJ9qq3HyBGezGJzVHnAlBtAWNLQKxXzekg/onvhAx0xbzvHBk8tgEJV2IXdJdxaDXqgsYHDQftNpHSrj9pudGsOEE82SE839cSJcoELArRFOziLngnxg8gDagnB85lhRAkfJIfQmzHeYS+S5zfoHF0u/aUn/wDRL/8CUKDh7awtzcsWceGEZrPCR9oHBZe3CduMLJv2jD29LefHi9ovblbyoipbk5WLBZ7zggzn/YE+2cX4yG12t6WvezAcaBx9Ji8A/TnyWUBxey3wVmhiLSVJi8NktlNtfvL71xYtbeFXw8fwFFj1/9WVxnbfkf7ny6uWteUEMrspH2kK2iRckJ6rAiWbULVLKC19ZaXYl0saDAoOnr56/ZM9fPv/i9Rcv2UvyGjFgT1+9evXF66fv33oOG1+9/uLV0y/fr8NAXfSVbX0vbWELoVtgEJZ2IfXIsRxltXzZl9aLlHkMnr//8vnrp+zlF4DBCyb1gH3x5fNXr7Dw/S9eklu3n756/eL5S1SKW8X/CgOqaxrExUZC4fp1VTPm+MBaL6WGR+aGevXirMNgJnYWts1sK8uhLRR2wZ7Ezqb+mxKD16gEgMBT0IgXz18hBu9/+er1q5e3nz+99fzpi/dvg668AlBuv35++yW5fZt8eevWh4DBA9e1bVySpG/j456wJOosH7D1Ut7RDbXW7nzJPpSSD+Dufvn69dOi4ctbjXf6trznt6vbXm6Z6oH/i1ufmcCJGqVABdQxDApaQOd8pGvM1TW2i5nU3/zff1vJh7c/3E1u6+IX2BYuFTvvQ9bxATUjKhzhcGZzJkArE5FlkQXNA69fC7Ke8Wf/biLew1IeVCu/mZTUFMGiEfGgeUn/4AoxMIp8pMwPj+WYvpn1wOXuE2tk0GJiDDfE1wP8zqQb/J//WjWkqEm1EuvFisH9skiPqxWspOJY8c3Vg+kYS5/wjHUzguML+AxHTgPZy5tYQnj0X04x+ETeTtPUHa1pQBCkUVdrFn4wYKDKe6x5VJXugObomkkz0XMu6R9cIQbSLjhcZd0IMcC8tNAnirCsAPWAKSRuZrQ/j4G8i1rVN6qpSdlJCnogC+D+J5UzEAP7xSY1DeTEpT7VG8GJW8YL2mxbwMgXG7YHNr6JXUK2LguaTcCgKeNi1BHZ/KmHgbIWY1u4dj7Q94cBTldggF/uUt3A93wZNpUFkg80uZXaQAU6GsJELQt8Lgt0uP2lj6TO+olx/Vsr9itr+ICbwFmW8E2mZWFos0jDIQbGOfOFlTkB+EgzbeEvbM91HM9zfNezncRLfMUtChzwgZzYjWFRfMf9HBYohBpO7CW5K2vALrEHNfAYyiwf1J7f25AibjwOOT42jnlORkB6xCyy/wONWI7A0fc5DD7RQb1BpakNtxI7R+FeywJV5z71/+Qnf+Lr+Ao09+9/z0QdMWR1tehThQV1BAoMlc7FjdeHQTF/orB90UVO7MUZesemdM7BLgS2wGT67fnA/xn4hT/zqaP+6Uff/OaPTckH2PzVTXxwzRj0bUH9hPgZy40gVIjVdHFwwTKJAs7CaBcMfiI96p9Q5y8/wge8f2S6ZefhDcZgy3hhri2oZuUfmHCPzVn/4EEZVTz8/EfFU+7/Hv0D2XG2qT/xa4bBah+pFoPipm/yka4PA9kWmmoUaBn8wbxH/IdvaQsZN4hZdF1s2Ra0pbbwTe7O84GBbaGCxdFvRFuYPO8sRqENTrGa9S3sOgJfWdhm1I34DhhMOPHhPCfecD6Q4409Snw/hHvPXD1LA+w6sqxUpClaTdkW1Drb6Exso7FoGw1X2kYIkyrbaFTjjTfPNha5ukHoRETwHJ/lGYEhcDPL4yLhGU3FEh/83LbtOIaPngMr+MVzZEEc4/Rgjg/FjhvHzk9hm9Oz7aIWzhQmd7NTp9jNdm8GHxTP2BadTasntZxrC580Nc00Na3pGvC3qTWbsSELTJM7TS35JAF7YQM53LsHeuA2oQZu9f1iNxP2axYr9mzsfH0YXCxmUhf5QK04EWngoz9VdUd99Jkkhlr/wLhRfCBjZ5UFmWGFEWFWFBLZcxJqBr5CQiWqxGCOD4w1sTMyIYCgx/c+RAPxMx5XHSa1+Ug3hw9wPtgQ3ULmGVkxqyXOAYHjC9HxTv7B5z+WFvHHP33wHwpP4ehr4B9IPehBcM9DCJHQLvQ4PvFuJRHaxh4txxdW6IG2oAefF57RRz8txyNu/cdCD7SpHmjT/MTkBvEBzikLbhLES45L+qFD7AzaASbujopHYbb2D0r38Efc+U8Sgg/51yBekHaBEVY8JVu8a4jJB25lgmj5yCw3Zu2CUdz02f6yUjW4b2Jj+DHXY+ks3frP30qMsnttU5/q9WFwsXhBw1s6ywdacY+5r5t//KM/NkFH6MP/8tkv/uu3sE+16F6bHXc2bh4fbMZg3i4UzoBha+glQBDparJAA7ug4Tu94H67oBqcQ4RpgzOADkXT52ZZK27KAs24IX7iBfyDn5dOoe3GhbvnpGWBnEa28AF7levo2pVTmFS1vLj0NPObwQcX7VPFAeSyT9WQfapQoJV9qhhCOIZW9Km6hizQ9Umf6sy4882IG++teCv5QlvY1j+oHWPZk3+Q37t3dFQun96Dj3szBUerCh49min4N7UYbDk/0lpO1Gc4scLArdxnewaDxVyc3TB4QPXiCPAbtlb8TjVpcTGDMZXj2nJYo9lc6MaEAqrWY6DhAwI6Ncs52rkJ5g3Yq/wovzRzY8E/MCv/wCz9A7MaY8ECsxpjMcsxFrM6mTV5aRsxeKjF05wKWvxdmrGxzF2eZnRwbbLqqj9cgYGcSaNK5UqS2HVTCG+BwZI0tj18NihN3BuBQXM6NX010+oSBuWUgng9kSo/5cQhxQTvKzDQXZLho+UVBpNnxYC1geXj8rEiuo+2sJSX5u1kGx/oxhSDMs5XNE1R/fL6c2eCgS5xyqEWTmYC0WDC0NNbyQewt2WtxSD1LzXuvCdOfABtv9RqLSgx8CzezTPFpI5rWbFqjWYwCIhXYuBbYmSvxgBsY5jOtgWw8aj+bizbgosZRPi82ZxtlJOOq2pCi7+qXawU+QdyK7XVYmpyHG8sqoNtLGrheGOxMjfeuBGDh8CDfpHsPaowyIER8kARx5HlKnFozehBZBN8362c1IYKe01bQP+ATduXnAQ/daaPSRaKMccHP08cWw4dKjiWGMvhQ1ngAXsUBQl8kUOQtq+4RYFdjEnajusqvizwXH9HPmiSqJCwagvHUXhMRTczKJBhTMPRXFvIumwbDFR05WTGWCyfi5QZY/guACjERwWLL725tqAXN7261+V4I85Hj23BmNURuNfVTceYqVCNiY7s5is/UGv4AGQk/+F/ZY4PiIYd5BIDx0YMVrWFj9UiW0ynmnEH/TdMIsQCSnF4VJWLsciJ18MHVN3aLkzTuKVdKF6axOv9g/F2T+b91cdbxc6YhzLTT1L0l+0tdv4jO54kJldzyakTAS/J1MBNmt0+qY4PROo0Tnab32xeOpfMQ9lLH8pDbd2rawQRuSnIuje7OHotH2wpP5zXA02KES+toB6s2oZ9aYvbdtKDB8YqDMJiItBirrfV8wX5xuUwuAl8MOMjzYqxVOzUT0C9ghMvhMG6vvW6vLRt+tbvbmEXavVAsGDpeQUjrFUF/1IYLPBBYTsMr7Qdhl0ZE2wL0pBg/0FhblyjKNB9XhQYhivtz2Le+saTQP9gGYLaO15NfbigHvX+wbYY3J3B4C/k0CH4D0kCTkUCX46TosB2vaIgTkZlkjpOxYAvLHITzy0KyjcY4TF6dDc/sUYPVo0P1j3x618Kg/m2oDukZ1sAAAQ2SURBVGsy7w7vddFplBSJeBB6+7rsNFKxj6noWnKqTiNsC0XXEubtYTIfvTwfrHmiY3nTPvkAmM5AY2iDITQwbpR8gL0Wkg9wq+GiucRWb6uyoIl5qrI6uI5IEFCoXtxPLGTlO+XqQbgcBjfDP1jkA7HhNW+Lb07bIx+szcWpMLCrzoL95eI81BYw4GvfbwaO9IKJvBwGC21hdV4a+gdm6R+Yk7z1/eSlrfIPtpa98sHNwGD5JYGLslDjbfPBXFtY5IMLtoUFPtjiVczzVS7JB0t5KJiNNcWAFl2MUz6gTtXJ7RoTDIouRs0o8lDU5iV9pLeMwVxb+Mtq+gJvaUIDx14qmlSazn8w3W+nPJRF27jFO4HnMdgfH3zjz3/t70li17w4H1TeMLdWO0r7xGDWNn7jG7+9+7ExeUOlLpeZV1buUuDkF/eVJ2og7J5P66OkeV25nK88ywcgv/8//8dxmna7adrr9uQiv+xeABBcmA9mLy+yeBRM5lYtng22ljDYHx9I+W79u8kuIjvwwZweSA+oeC20yrlvHvNECVIfdGz6dC9TZlvD5WLnZQy+sze5KB9EM/c4A4kiP15qEHOe4mU58Xe+caWyDR/E830o20wCMN+LcLm+tAU+uAoMLtiHsotclg9ugB48nNcDtoUizFfZX5/q1WDw9YqZrgiD3f3EC+jB/nykq8DgIvHCRmd5IaK4JB8c/fUVY/BJdzMGC32qm+OFhRr761O9Ggx2zEORsqkfyV5oLQt88Hgq1Tjk4ZvHj5987+uEQd0Ywtx9X8Rgftz5g+mWIzkB3uCNj/nZ9/+mdjL5G+EfPPAXxxd27Fd2/DkMjiyZ2oMfOb6ktY3vW44UHyCpG5++oRjsOL6wiIFv2ZQ7gcPpI8TgnBJeYECOamaH+yfiH8y3hf/WTbsQwaYQw/4SMXhCXMXBV3x9ep/VTKl/czFYpQh1Yw8LnKhRoYWWxrQgjAGDgUJEDxvXo8b37r9Z/vkb0RaWxhfKi12+WlHvRy/4B488O4/d3Mnd+FPE4Kis5p+dflCLwZ/9syuVP79EzKQsXbCyOKtkLQZ3cHJzOzET208Rg3tEPuktiCXCr5Z//oe6dreS+5/c3ZfMHIleZLyxknDWG2Ir28dCW7hvhDyiZmha0Z0OmgXgA5/QX53ezz6tmSn0rEx/P8K/j46mCfJHk2Wp4GhzwafTgqNHmzFYw4kCLlz4lvyzstICBr887vV73X7a7/b+BjnxDRXHjPwS3+Fc+4rS9ozMfbmUzB5pIwQQO3Mm1okerN3MFtrC/WbEM8pDTjPUg8ZYiUj43zsrfv1myEMNHybHh8YdO5cr1VKuOM6kcLrVTaYF8xh0Zjo15ZW3nhwrF35T+duR5P5U7t3fVo78mS/zsXNrKpecMfetSevysse3cr+Td/JO3sk7eSfv5J38E5T/D1iaBdIFHKr7AAAAAElFTkSuQmC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50" y="3140968"/>
            <a:ext cx="3114162" cy="2332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0216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Versão 3.0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Lançado </a:t>
            </a:r>
            <a:r>
              <a:rPr lang="pt-BR" dirty="0"/>
              <a:t>em 1990, este foi o primeiro SO da Microsoft a exigir um disco rígido para ser instalado. Este também foi aquele que despertou a atenção do mercado para o nome “Windows”, colocando-o de vez na disputa pela popularidade.</a:t>
            </a:r>
          </a:p>
        </p:txBody>
      </p:sp>
    </p:spTree>
    <p:extLst>
      <p:ext uri="{BB962C8B-B14F-4D97-AF65-F5344CB8AC3E}">
        <p14:creationId xmlns:p14="http://schemas.microsoft.com/office/powerpoint/2010/main" val="3457734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3.0</a:t>
            </a:r>
            <a:endParaRPr lang="pt-BR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96753"/>
            <a:ext cx="3024336" cy="2266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http://www.guidebookgallery.org/pics/gui/desktop/full/win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525825"/>
            <a:ext cx="4442900" cy="333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http://www.stardock.com/products/od/od1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96753"/>
            <a:ext cx="3021589" cy="2266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56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A grande inovação do Windows 3 diz respeito aos programas do MS-DOS que agora podiam ser executados em uma janela normal, dando bastante flexibilidade aos que não se adaptavam logo de cara com a interface gráfica do software. O suporte a 256 cores e o jogo “Paciência” (</a:t>
            </a:r>
            <a:r>
              <a:rPr lang="pt-BR" dirty="0" err="1"/>
              <a:t>Solitaire</a:t>
            </a:r>
            <a:r>
              <a:rPr lang="pt-BR" dirty="0"/>
              <a:t>, em inglês) foram outras novidades importantes dessa versão do SO.</a:t>
            </a: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3.0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39121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3.0</a:t>
            </a:r>
            <a:endParaRPr lang="pt-BR" dirty="0"/>
          </a:p>
        </p:txBody>
      </p:sp>
      <p:pic>
        <p:nvPicPr>
          <p:cNvPr id="12290" name="Picture 2" descr="http://home.bt.com/images/windows-3-solitaire-1363982548276026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345638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res2.windows.microsoft.com/resbox/en/windows/main/10209792-ebfa-4453-a252-538da15ab045_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301" y="3068960"/>
            <a:ext cx="338456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teatoasttrainsandanime.files.wordpress.com/2011/05/windows-3-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545" y="1196752"/>
            <a:ext cx="297645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208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Apesar de os Windows 1 e 2 também possuírem versões derivadas com um “ponto”, foi o Windows 3.1 que precisou ser separado do 3 por causa de suas atualizações significativas. A principal delas foi a introdução da fonte TrueType, transformando o SO, pela primeira vez, em uma plataforma de publicação</a:t>
            </a:r>
            <a:r>
              <a:rPr lang="pt-BR" dirty="0" smtClean="0"/>
              <a:t>.</a:t>
            </a:r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3.1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8082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O </a:t>
            </a:r>
            <a:r>
              <a:rPr lang="pt-BR" dirty="0"/>
              <a:t>Windows 3.1 exigia 1 MB de memória RAM para ser executado e, depois de instalado, ocupava apenas 15 MB do disco rígido. O jogo “Campo Minado” fez a sua estreia nesta versão do sistema operacional da Microsoft.</a:t>
            </a:r>
          </a:p>
          <a:p>
            <a:pPr marL="0" indent="0">
              <a:buNone/>
            </a:pPr>
            <a:r>
              <a:rPr lang="pt-BR" dirty="0" smtClean="0"/>
              <a:t/>
            </a:r>
            <a:br>
              <a:rPr lang="pt-BR" dirty="0" smtClean="0"/>
            </a:br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3.1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41615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4.bp.blogspot.com/-m3O-2JrO7FQ/UCKD5mTGAlI/AAAAAAAACYw/-Lb-UQGgEv0/s640/Welcome+splas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12776"/>
            <a:ext cx="3264363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A versão </a:t>
            </a:r>
            <a:r>
              <a:rPr lang="pt-BR" dirty="0" err="1" smtClean="0"/>
              <a:t>windows</a:t>
            </a:r>
            <a:r>
              <a:rPr lang="pt-BR" dirty="0" smtClean="0"/>
              <a:t> 3.1</a:t>
            </a:r>
            <a:endParaRPr lang="pt-BR" dirty="0"/>
          </a:p>
        </p:txBody>
      </p:sp>
      <p:pic>
        <p:nvPicPr>
          <p:cNvPr id="16388" name="Picture 4" descr="http://upload.wikimedia.org/wikipedia/en/c/ca/Windows_NT_3.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861048"/>
            <a:ext cx="3888432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://www.windows-nation.de/winnt31/dsktpnt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434" y="1412776"/>
            <a:ext cx="308015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2628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95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Como o nome sugere, esse SO da Microsoft foi lançado no ano de 1995 e trouxe, pela primeira vez, o Menu Iniciar e a Barra de ferramentas tão familiares para todos nós. </a:t>
            </a:r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Windows 95 também inaugurou o conceito de “</a:t>
            </a:r>
            <a:r>
              <a:rPr lang="pt-BR" dirty="0" err="1"/>
              <a:t>plug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play”, facilitando bastante a vida de quem precisasse utilizar um periférico diferente.</a:t>
            </a:r>
          </a:p>
        </p:txBody>
      </p:sp>
    </p:spTree>
    <p:extLst>
      <p:ext uri="{BB962C8B-B14F-4D97-AF65-F5344CB8AC3E}">
        <p14:creationId xmlns:p14="http://schemas.microsoft.com/office/powerpoint/2010/main" val="713600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95</a:t>
            </a:r>
            <a:endParaRPr lang="pt-BR" dirty="0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833" y="4005064"/>
            <a:ext cx="351472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5" descr="Resultado de imagem para windows 95 p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717032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8" descr="data:image/jpeg;base64,/9j/4AAQSkZJRgABAQAAAQABAAD/2wCEAAkGBxQTEhQUExQVFhUXGBgaFxgYGBwdHRcYFxgXFxwaGRwcHSggHRwlHhYXITEhJSkrLi4uFx8zODMsNygtLisBCgoKDg0OGxAQGy8kHyQsLCwsLCwsLCwsLCwtLCwsLCwsLCwsLCwsLCwsLCwsLCwsLCwsLCwsLCwsLCwsLCwsLP/AABEIALMBGgMBEQACEQEDEQH/xAAbAAABBQEBAAAAAAAAAAAAAAADAQIEBQYAB//EAE0QAAIBAgMEBgUHCAkDAwUAAAECAwARBBIhBTFBUQYTImFxkTKBkqHRBxRCUlOxwRUWI0NicrLSJDNUgpOiwuHwF3PxY4PiNGR0o7P/xAAaAQACAwEBAAAAAAAAAAAAAAABAgADBAUG/8QAOBEAAgECAwMKBQQCAwEBAAAAAAECAxEEEiExQVEFExRSYXGBkaGxIjLB0fAjM0LhFfFicpKiJP/aAAwDAQACEQMRAD8A8RvRuKdUIdUCcRUAdUIORL08KbkBuw4Jup1DRPuBcPs/DROJTJL1RWNmjGQt1ji1o9D2b8zyqh9hYkt5DNQBNieDqHDLJ1+dSjhhkCWOYMtr5ibWNQOliFUAGKJ1YOY58xBTLoFsLNmvvvcWtwqEA1CE3GTQskfVxNG6qA5z5hI1zd9R2dLDKOVREZCqEJeIeExRBFcSjP1rFgVa5GTILXFhe96AXaxEogJ+1sbHL1XVwJDkiVHyknrHW95DfcTyoJBk7kCiAl7RxEb9X1UXVBY1Vu2WzuL5pNRpm004WoBbE2Zi+qmjlyK+RlbI4urZTezDlUAnZ3F2tjBNNJKqLGHdmyL6KZjey91HuC227sBC4DAlQwBBKniAdQbcDuqAHYyVXd2VBGrMSEBJCg7lBOthUIw+BxcaJMrwiRnQKjliOqa4OYAekbaWNAKdiGTRAScHixGJAY43zoVBcG8ZJBzpYjtaW1vvoBTIpogRY4bbMseGmwykdVMyM4ygm8ZutjvG+hbeFNohR76upPUSQ9ZgPoj11dDERg/lXiK4X3i3VuGX3ii3Qqbsr77onxLfcZJFbdqKqqUXHZqgxlfaDvVIx1AglQgt6hDqhB6xk1bCjOeiA5JBmgC6t3ac61PDxorNV8itTzaROkwzX0FxwI3WqVMNWcrRjputsIqkbasa2GYb9Le/wquWDqRi3LSwVUi9g3lYG/4WpbXSUU7/AEG7wQrPFXdmMF6oa2N/Vvq+NBSTyvZ6i5rbUCtVFhh4iP1W8jUysF0L83b6reR+FHJLgTPHiKMK/wBR/ZPwo83LgwZ48RRgpPs39k/Cpzc+D8ic5HihfmMv2cnsH4Uean1WTnIcV5i/k+X7KT2T8KPMVOqwc7T6y8xw2bN9lJ7Jo8xU6rBz9PrIcNlTfYyeyaPMVOqwc/T6yFGyJ/sZPZNDo9TqsnP0+shRsif7F/Kj0ar1WDn6XWR35Hn+yfyo9Gq9UnSaXWQ4bExH2T+6h0ar1SdJpdZDhsDE/Yt7vjU6NV6pOk0usL+b2J+xb3fGj0arwJ0ml1jvzfxP2R81+NTotXqg6VS6wn5BxH2R81+NHolbq+qB0qj1vc78hT/U/wAy/Gm6FW4eqB0yj1vQTZ7qjq7oXC3JUG2o4313Gx9VaqCSSnlvZewat5RcU7XJO38fDKY2iEgurGQG1hK7FiIwPo7hfebVXicTGrZ246L8232sFCi6aafZ5IqgtgDffes6goxUr6u/kX3ux8UIO/kD51fQw0al1LsYsptbBZsKACc27nTVsBGEXNS07QRqtu1h/wA1IYdoMMqkFTfQi9u4jcQaqwtGVR5ney0/0GpJRQGTcddd1ra0lSyT11va2/7BQGs2g4uWmyslx7QkC53VY8POMc8tgqmm7IYTVTlwGJmAnANj6jXSwOJim4z8yitBtXQuMdWCm3McvA0cdKNSMZRW9kopxbTJQewtyrpRmoxSM7V3cBiH09Yt51lxMk4WXFe5bTVmRs/EaHW/LWufmSd1t19fzYXWBOovp76onCN1lHTe8kQy5RbLroVcb1148CPGtNOpOCUGu5rd9/crlFN3v3oteikd3kJ1OnvJo4VPNJsz4vZFGqSKthiDCCimBpBEiNQCsE6uoRjGSnRW2BMZqxFbZwiqEuGSKlGQ4R0AnGGjcA3qaIByx1GFBBHSDXHdXUDcHJDRQGR5IqdFbI7RU6BcwuLWxkXNaztccxeuS28koKVvid+783Hdhrlla+iIsK8RwF/KqKUFrKG7Utk9z3il7+OlSdXP8XcRRsEjaxOo8eGh4Vow9RRd+z6iyjcJIwYW7wd/DiLVbWtWss2nAWPw7jpZSF7P/imr1ZU6f6a/pAjFOXxEURMdbb653MVajzNbS7NFaBThgFJOprS8HGnTcpau3gJzl3ZAeqblXPsy0kpJnuDYaD/zXUp1ek5lLRW8e8occmw5yhYqEKCw+lmNwNTew377Vno045pUqnmPNuykiO0RHfVc8NODbWqGU0w6upUXGutybeq3qrRTqxnD9RLTeJJWeg15xwufupZ4qK+W/wBCKD3jEn4MTlvqBVKxDk0p/L2bRnC2q2jTxv6v96V7Gn4f2EdBINxtbUbudPQqp/BK1tgJp7UHwjyRsXjJXhY8RyIOjDuqynTqxlnho+3gJPJJZZfn2L/oauYytoO0NwsOJ0HAd1W4Z3zN8TJjNMq7DWxpWkx3CqlQNx+SiBsUiikLmBSKPUB7qZCat2RBMGjSxZnZgLKWIX1A+jUT/lEd7VCeluCOgxyrZZmjjkP0M195086mdKyk0nwBzTd3BNriWgjoiXEyUSXFy1AXBFaewjYy2tGwMwaNaRjphAlKOh3V0txgUkNFMDRFkgqxMraMHtnAs2JmUDRbvwF+yCbX3nurk4iLlVkt1zt4WS5qPEpX5cqySluNSOTcRTQ1i0gPaK8hIA4Dd/znRnUlKKW5fnmRJJ3OWU0I15x3kcUx64jnWiOL4oR0wqzCtMcTGWxiODHF9DTyneLXYC1mRerPKuZ0epwLsyENuBpWlF3iw6hPnG/vtf1airZYhN3S1Ao6WGGU0kq83vDlQOqWMLUAEhjJvbfa/lVtGDk9NospJbRcuhP/AJpmvhbJfWwK1UDE/E7WlewJGVdES11QXLWUG9hcmrnWqWtcTJG97Gm6Bp+jkP7Y/hHxrZhPkbMON+Zdxq1StVzEFC1CXEamSK2xpphGxkhbTKAdddbWHdzPdUd9wY5X8z7hDGHcBJbFDdlUjXubjSOSb27PzUujGUI6x27G/oQZY4nLySQ9Uy7pZAN+4EeGlJnWspK1t7LubkrRhLNfcimXATRL10M74k3yqoBIBO9iC3AaeJFLBO2eEsxbNxcubqRUPf2BydIsXELzIoLaIrJbdvOhvYaD10HVqQV5ruIsNRm7QffqAPSzEZSSI7k2WyctSd+vAVOkTUM2nZ9SdCpOVlft1BJ0tnG8Rn+6R+NBYufBBeApdv54E7C9MB+sit3o1/cfjVixi/kimXJz/jLzNHs3asM39W4J+qdG8j+FXxqRn8rMs6NSn8y+xZqtBioeBSjjWFElwJjo3FPPOncWXFAjS6IfWLj/AE1y8Yv1b9h2ME/0rdrM6xvqdSd9ZLGsdFa+vu51ZStfX8YJD2sV1vm91h+NWzyuF383poBXv2AayDCUQnUCChqZSa2MFkP6486s5+fEXKhlVDHWqEOqBOtRAdUIOUVZCIGxxGlO4pRtvBfUbSWCJU0Ib3oCn6BjzkPuVRW7DaUzm4z9zwNUq1eZTmFMiuQEmrEVNi0QEbqmQvKDJLf0YwRYa/R3AeJoPQujaVo6LtCwksmYBYJG3hytxrx3XvVUr24Mti0pfF8SQ3HyWCxyxmU6EkAgX8qqm3ZRy5i+lFazjPKVu08NGxVEcpbTKqm2Y99LVUJSVNSt2JF9CVSEXOUc197e4y21nLSZEkUolkTt77bz4k391Sd75YvRabRoWtmlHV6vQkw4UgAHWwtf7/fWCvUblt2HXw1NQiA2qcqW4tp6uP8AzvpaSbdwYmaUbEnYmwkkizOGuxupBtYbh576tcmnocHEYmUJ2juI+1+jzwDrFOZARruZCdxPr4irY3epbRxUavwtWfoy+6H7fklbqZO0QLh+Nhwfn3GtlGpKWjM+JoRgs0dOw12WrTIMYUwLnAUGEwfykRWkhbmjDya/41z8WviT7DqYF/C12mPrIbR0Q1qykrysgS2DwhIY8BTqMpKT3IF0mgFZLDnWqEEqBFoAEohFFQBwFQgtqazILamygFApkgMk4GB5G6uNC7NuUC50BOnqBPgDV1JtJriCVtpd7H6I4jEkooC5Bc3sSBnZOeuqmxvY2q+nRVVKLkl37TPVr83rZs1OE+TnIRnjMh5ltPIfjXSo4TBxXxPM+37HPqYvES0WncXKdCY07XVwkgE2t3GrJSw2VpQXkirPiOuzNdB//p/F2/CuZQXwGrFv9XwRpxVhnuNamQjBMlWJlTR1gNCL3/5rR1AkGMRFstgONLdPaWFfitkQTSGXLmlABUsxC3X0bi9rX4WpZQ2ZkXQrSSyp6FViJcdhx100wkUaCNbdtjuvZQbDU+qqnmi7t6cDQuZqfDFW7SrfpAWV2aEJpYMpa+ZuQbTQXNLGUdZONu3eXc3LSOdtcN1l3FRg2jTtkOQlrC66k3tw4AE+qqko5W0aE3mVywj23F9RvUVNYnRfE2LEdhCxkyzSqAcqaLdtLD6RPv8AIVdCOVGetUbvJHoeBw65VyWKgAC2osNN4oKJ5ubd3faUPTqcfo4F/ff7lH3nyrTGGhuwMds33EnoNs3IjSEaudP3R/vetdOGSPeDFVM0svA1DCmMrYw0QXGMaliXM70u2es5gViQM0guOeTN/pNL0eNerGEtmvsaaFeVKEpJX2e9jOYjog30JQf3hb7qefIj/hPzX2L4cqL+UfIrMVsOaMFmUFQCSVINh99Y58nVqPxTV477M1U8ZSqOydn2kJ0IJBvv4/DgaolGza7S9O+oC1ZGiw40GiCWoEEoBOtUIOtTpCigU1iC2otELXA9H55NcuQc308hv91b6PJ9epqlZdv5cyVcbSp77vsL7BdFY11kYueQ7K/E+ddWlyTTjrN39Ec+pyjUfyK3qW3RvEmHFhYIl7ExdQiZmuuFKWK5h2P0jG5O/fWDE0aaqSSdkna3gvuaKVSTpJvVtbX3/wBFv0SxkiCSTqjdo4L3bTtGWUFQNynrNF4U+Eo05v5t3ATFzlFLT80Ls9JSBbLr410Vgk3e5h6QQsRttij8Oy38Jp6mFSixY1W2jL9B1/oid5f+Ij8K4VD9tHRxf7rNCKuMo8LQuSwvV01wOJCacx5mmMaICApF+O69+PhTdxMl7KKdwuHYFesjOcNu7xz1tTXvowOLjowjutrMCp3m1u/fUSd9CaHMmXcdDqdR7xRTvtIzIdKMRK0mQR3VOLIGux1NiRw0Hqqmq23ZLTuNuGjGMLt7e0tdibNCwrnRcx7R7I0v3W5VphHLFIzVqrc3Z6DdtQxRwu7RxkgWF1X0joOH/LUZuKi20iUXOU0k2UfRbo0uJSR5GZQCFQrbeBck33jUCuJOeVnVnPLsDYnY2KwN5YXzxj0st9B+3GdLftD3UYyUiuSp1laa/O8ppMS+JxFz6cjAWG4cLDuArRTvKSQVGNKnpsR6jg8OERVG4C1bZPU47berFc0UitsGWo2BcYTRsS5Vbb/Ut9WZf86un4ijDSrTfb7potp6xmv+Ps0wbGu6ZwGNjzRSDmjD3Gqq0c1OUeKfsWUpZakX2ozaKJD28pDSr2soLdtVvcncuo4Wv6q46tOTcktZLdxS9NfM6jbgrRvpF6X00b9dPIkQdHIpIkYFkYjWxuCQSDoe8cKaHJdGrSUldMqlj6lOo07NFfi+i8q+gVkHcbHyOnvrHV5Hrx+S0vRmmnyjSl82nqU0+HZDZ1ZT3i1cypSnTdpprvNsJxmrxdwRqqw51qFiBYYyxsoLE8ALmr6cHN5Yq77BZSUVduyNJsXobNMQDZe7e3wFdOnyZO2aq8q839l6mCpj4rSmrv0NLB0dXC/q7NuzNqfUeHqrr4bDYenrTV3xe05tevVqaTenDcHrbczWNJhIcQ8KDqB1afSKgm17kqD3aVz5yoxqN5tXuL0p5dmiMh+XUilkkgJSS+LOYstgGeNQHXiMqHsjiRuteubKm5t5mt78joR0irJ65V56jdhZlVwWY26tdTwWJAB4C9hXVwVNRi/D2Rixc8zT7/dliDW4xg8W1o5P3H/hNV1/25dzGp/Ou9e4DoYLYSL+9/E1eZor9NHVxX7rL1auMwZaUKHigEa8QOhAI7xTJgsVWNwMwcyLOwiXXqkTUhR6IsdSfDjRuWxcbWy68Svg6RSFi2IwoijUXZyGJ5AAEC5JIpFUkuxFjoQt8Mrs49IYGzlXa4BN3TKL7gCdTqbcKsWIjYTos01cyuBw6tJmklQgHM57WuvhxJqmkk53bNtSTUbRXYjaptqA/rU+78K25ovecx0Ki3Ge6XbQEhSKMhtx7JuCzGwGn/Naz4molHKmbMHSavKWhs9lYMQQxxD6I1PNjqx8ya40pXY8nmdyp6bbR6vD5FPalOX+4NWP3D109Fa3GpxvLuKPoJgM8rSEaILD94/AffXSw8dsvAqxtS0VHiegsKuOayPIKsRWwTCmAIahCr6RD9AW+q8TeUqX++km7ZX/AMo+6L8PrK3FS9mBYa16AyiWvpUCZfDtljZcoPZhY309ByLeibr2d5NcSGkXHTZF+TfpodeavNO++Xqu/bqXexzaOxFsryC3Ltkgeq9dHB6U7cHJepz8T+5fil7EsmtJSMkUMLMAw5EXFCUVJWkrrtDFuLunYCvQqKbUWjPcSLd+U6GuRiMFhXe0bPs2G6li66337yOfk1bhiV/wz/NXN/xy63p/Zs6f/wAfUPgsMsYyooHhvPieNempUoUo5YKyOTUqTqO8nc0Gx9mO7HUoAN9VVq0UuIIQbNHhtnx75j1h79w8BWCVWWyGheox/lqS1lw+H1AUX47zVbVWttGThDYGj6RjeFZgOQOo7u6keD3N2G5/Q8XllziVkGroxJW+jSzSMFIHE3Ci+gpou1FpbMu3tbfuX2+NX47OxJexcbKWyNpYGR9DwynLb3V08I1KDa4s5+JTzpPgicDWozgNov8AoZf+2/8ACapxLtRn3P2LKKvUj3r3F6KaYWH938TXn6a+BG/EP9WRdq1MU3HhqliXCK9Cwbjg1ANwqtQsG4DaGBjnXJIuZb3tcjXgdKj12jRm4u6KbHdD4WULGTEL3a2ubgL3PDXzoOCfYWxxEk7vUhN0JAQqszakEkqNbA2HhqTRVKNrXJ0x3vYgTdC5B6MqnxUj8aDw/BjLGx3oq8X0exEepQkDW6G9rcbDWq5UJrtL4YmnLf5hMD0mxERszdYo3q+8eDbx671llTT0LHTiyPt7afXyZ7EKFAUHeOJ3cz9wowjlVgwjlVjddGMD1UCr9I6t4muqoZYqJxsRUz1Gy5oFdgZpgA2FFMVoE1MgFft3XDzdyE+z2vwqutpTbLsP+7HvI5sdRx189a78XdJmbY7DRTEM6Yn/AEqgEgxzA2FyqxuTuG/09/C5rjTbWaPFSXk/7OpHK8r3pxffdf0aPopsnrutykKFdDl/ZeNGuPXerKWIVPNFLfdeMV9TPVg55Xfc/RtFnt3ZqRhTEbi3a11v4Vpw9aUr5iqcEthVYYsCCBe1aJ2asxFc0EO0yQFKhDw5eFYZUrO6dy5SF+cDnQsQpsHh1UkyOBbdbfetU5ykvhRWopbQsuNZiQjkKOJNr0I00tq1I3fYBfGsbanTv31YqaQrkLFiyGuRm8ajpq1loBSNJhekilGVgF7DdrgAFJ07651fCuKckaIVc3wnkmD29Mi9UVQK/VK9wQ2VCGGt9L7z41yo1ZtqEkktF4HWdGGsk+L8TZbMwjvGCq3F3a43dp2bfx3869Dh8tOmlfacWu3Ko3+aIStRQRNqn9BN/wBt/wCE1nxb/Qn/ANX7FuH/AHY969w3R0/0eIfsCuLTXwI113+pLvLYNTWKAiNQaCmI+KVWRWNmckKOdhc0Bkm02twseOQlgG9EkNwAIsTqfEULBcWrBRjY9O2mouO0N3OgHK+AVMYhtZ17W7Xfw/A+VAmWXAZJtWJRfNm1AsupubnysCb92lAdQkwmGxiSC6EnQHUEaHUbxTIrnFrRhGp0VMQURblftfYUM47S2bg66MPiPGklFS+Yvp1509j04GQw3RuRcUsbi6DtBhuYD7je2lVQoNT12bTbPFRdJuO3Yb+NLCtLdzlpDwaUcQ1CAWpkIwbrTJgsQ8XHdHHNWHmpFSavFrsDB2kn2hdh9UIcO0g1aKNuY1UVso1KlSinHghqkYwqNPi/ci48L1hK+jfzFbqebJrtKJWvoZTpHB12IIjKxgyMBdiouyK53A2B0158q4mMoym1BbU3rfa2rnWw9WMI5nw4bk7Gg+TtTAkq3DM6RyD9m5kjIvzGSq8LSyuzfb9PoDFTUndLivZ/Ut5NmvIbswrqc9GCskYcrZJi2MwGji9VSxCb2Dqmyr2hgZgbHUcLVfTqU3qLKMiF80m7/Orecpi5WQQ1XChVNQA8GiAkYPDGQ2BUW5m1JOajtJa4LbMLJFLxPVvu14GqMRUXMTkuD9iyjG9WK7UV0WEcBkAzN16AX1ymNAbSH6OiXHOx9fNdVQvFdZa9yX2NqjmtJ6fC/VvZ56m96PYgR4PDjd+hjJ04lQT99NSp3iiitL9SXeVu35kYqVFjxNdHDxklqZZ2voZza5/o83/bb7qmN0w8+5lmG/eh3okbF0hi/cX7q48PlRorfuS7y0U0xSGQUrCkCxmA6y2pBANiN4NwQw7xloXLYScSixQyYwRN2VYAq/I5VIJB0OsevjVcpfElxNMVenmW7cR8FtcOZ2awKrnRgBqY3Yi43alhpQjVTunuHnRcctt+nmJBjCXTriAGQySBQQxBzObEbgeV6XNqr94XTtF5e5cC1wu1cMWj7cxJyqrMtgAuZQpIt9c694plUjoVSo1LPRDcX0hSOJkgLs0ZCh2S6crX04DTnao6iSdtxIYdyknPfuvqSj0ljAAyu75Az5FFl0BN7nvqxTRS8LJ63SV9L7wsHSKEtlGaxQuGIFjlBJG++bQ0c6bFeFqJXfGw1ek8RRHs9mLC2l1yaktru8OdRTi1cjwk1Jrh63OwfSATMqpE4zeizFSO/MFbMKkamZ6LQk8K4K7ezvFfFM8swafqBG1gvYHZsCJGzAlr67tNKCae12DkUYxtG9+/yKvD7almbQzCyAFYVXVgzBmu40BGU2vUi83HwLZ0YU1u277/AEL3ZGJDoe27FWIbrAA6tyYAAf7VYrW09TJVTUtlu7YTstS4lhCKhLAmTWmTBYrejWBeWCME2VMyA/uOy291asLWjChFLaWV4OVVv81SLTFbBIF1N6vhiruzEdHgY3auDK4rt9lbxZtbaSLInvyWNZqsoute+l16po1U01RtbXX0aYvRqTLiMikG6yKF+qFlJHqs1xS0cqnZPSz9Jf2Ssm43a3rxvH+jXz4aVEzsFCndrrV6lCUsqKGna5FTGSD6WlM4R4AVx5xrW3g0mSIyuB+ftypuaRMxG6P7JMxuQSgNjY2NyNLfGrMRX5vTeCMLhNu7IMLXylVJAAJud19/Gph66qK28WcMpWVqKwkK3YDmQPOg3ZXIWu1MKI8PKM12kyRhuQeRF0B8a5eMnnp27vV2NGHVqifj5Gexe0GEajryzddima631CzLdraZm0sOF78KwZVdNf8AL0TNqs3s3R9Wi+wJZxGpYhFVRv3AKBXbjFU4Ky1scyTzSbfEuBs+Mg2IO6xPC3fyNVc7K5MqMlt9cuHxGYfQNvWR7qOPl/8AmlbgPhV+tHvDbPWyR/ur9wrmR+VFtT533liN1EQOlKwoOppRil6U7HeYI0eXMtwbm3ZOvI8fvqucHJaGihVUG82wrcZ0WciLJltkVZNTe43kaa3/AAoOje1vEthikr38CZtTYLvKGXKF6vIASbg5SOW7UU8oXldFdOvGMbPbe4L83ZDFCl1vG7E79QzA6ab6XmnlSvsY3SYqUnxQxujUwWSNXTIxDC6m9xu8P9qPMuzinoydKhmUmndBE2BKhJjdRnXK4ZSbaakfhViptO8WVvEwlpJbHdHSdF7xIoazKTckekDvG/TdR5hZVG+wCxtpttbSRhejuWV3DWDKQoA9C+/foaZU0pOSElis0FFrZ6gY+ijZ1YunZIN0jysbHS5vb3VXzKve/oWvGLLZJ+Lui6x+DlZ8ytEd1s8WYxkfUII042PnTtNvT1RmhUilZp+DtfvI0GypYx+il3+kJFzAsSSXABFiSd26mtZWTJKrGb+KPloSNnYExl2ZszOcztYC5sALAbgAAKKSQlSeaySslsLEUrFQjVCAzUuSxD2DjOrSRD9CebyZy4/iq3CU7wfe/curS1T7F7FxFtVPrb9wrQ6L4FamjP8ASxo+vjkkQMCMOSxtZFjxQzE34FZCD6q59dOLbT2WfqbqLvC3f7HYfDRvi/0eVIzPOkdlsSHwyTKb/U7JsLcb8aSlVnGom9f9XDUinTt3P1aLTHrLFZSetXLcm18tvwrq03GeuxnPlFor0wMroWXQbxffVrnCLswK7Eh2c9rs1u6llUjuQVcmjBx8qqzyGsD6ILZc5ewvYKN+h5+JqYt62SHhsL3phLGYgGGYi9rD0SeZrPhFLPoGtaxgBXZuZSdgc1jlC2vqT4VXO19Qordu4klAWJt1kVz4OG37r6VnxaSppLT4o+9y7DJub7n7FBO6skagENlcm43lmHm3aOtc+Ti4RilrZ38166m2KkpyluureXsarNwru2OQEGIa1rm1DKtpCN0o2iTg5EsNyr5utc3lGnloSfG3ubMHrXj4+xY4ePsL4D7qwJjyWrDotG4lg6LQbIkGUUCBAKhDhRAPWoAU1CM61MKxpFMhGRsfMUikcDMVUkDmQN1CpLLByW4alBTqRi97sP2bnMSNKVEhvdVAABGpHEkgcSda4uExtSddRbumeixvJ1GnhnKMbOP54km3Ku4eZHoKVjIf1dLcawxkooAMimAdalGQwrQYUVODSPrMWHOvWqw1+vCh+8Gr8FKd5KPH6Itq5csb8PqyHKyg6G9diN3tMrsVe3ca9hY/q5B5FJPdlrn46nFLNbdL0szXhHrZ8V63QGLEyiZTfTrY5CRvBeN4xa2ljryrOqWWqm7bU/BpotlJOm+5ryaZ6Ds7HKVN3sbaqfjV9SDT0Rki+0F877JNwBwqZdbBIWJxykXvrTxg0yFcdpr/AMNW80yXImwsQVlQgZrMDl52p68U4MMdGeibUgSaMiwBdQRZragDhu9VcmlKUJX4Fs0mjCYiJYnZdHA411oSc4p7DM1ZkrB4FplbKQAv0efhSzqxptX3kUW0UO2Qy5FvbtMd1x2I3OoqvFy0i1xb8otluHWsr8F6tFU7gmJAuoSNX5qWkTjuN7e+sjlGThFblFPjdyX2NKi1mk97dvJmjkFdm5zLDQaJLFZ0gfsRp9eVB5a/CuZypJKiovfJempswMf1G+CZpI8QtrZ09ofGubmjxHcXwDpOn109ofGg5LiDI+A751H9pH7Q+NHPHiTJLgPGNi+0j9tfjQzx4gyS4MX8ow/axe2vxoZ48UTm5cGL+U4PtovbX41OcjxROanwfkNO1oPtov8AEX403OQ4oXmp9V+Q07bw/GeH21+NTnKa/kvMnNVOq/I78vYb+0Q+2KHPU+sicxV6r8hn5fwv9oh9sU3P0+sgdHq9VkLaPS2BOzGRKxF+z6PHQn7x31XPEwWzUvpYGc9Zae5V7Hx8ojhaFGJZ3R4mZVTNGAWK5iLEhhYXFrHfXHoS5uvmdv8AZ6DER53Dc3rrp26F1s7pbh3zdY3VMrFSpu17cVKg6cK7EMTCXYedq4KcHpqib+c+E+3HqRz/AKafnI/iZX0epw9UJ+dWE+1Y+EUp/wBFDnF2+T+wejz/ABr7g26V4X676/8Aoy/y0c/Y/J/YnR59nmvuDPSfD/8Aqn/2ZPhT5/8Ai/8AyxOjz7PNCN0kh+piP8B6Gd9WX/ljKhLivNAW6UxcI8R/hH41PjeyEvJjcz/yj5lQ2N6yeV1SRVZY/TW1yoIPutW/k9SUp5otXttXgLXilCOqdr7BWauoZrEHbKllUDiWGnEMjA1ixkc0Ul2rzTNOFajJt9no0RjJlCsuoZIXa/7Eqm6jcB2t1YalOyjOO9Rk/CS2eew0Rd7xe5yS8U9vkaLG7Szi1gK6qpZWYE9CK0xVddQRz3UbJsZEQynnTWCkNEg51A2LXoymaRgDY5fxF7VmxLtFDRRtosTG4GYaBjY/f91c5xkizQjbU6PxyAvEcrb7cDVtLEyjpISUFuAbEfq8yMliLgmnrrNqmCFjL9Lou0DGVJyYhjfguRVOW289vSqMTN2inwl7W+pfhoq7717kYoyYhI3SJQvzdbITpYySbiN5tr6udVrM6iX/AFWnix/hyOWu96+CL7FxA6i3qrqQk1tMLiVMmlak7lbQDEYdJAM6hrbr8KSpRp1f3I3GhUnD5XYgbUwcMcLuIkuBpp3gVgxuGoU6Epxgrrs7TVhq1WdWMZSdu8gYHo7iJUDoIcpva6oN2nKvNc/JcP8Ayvsdh012+bJf5nYsj9Tr3J8KjxEnw8kDJG+/zYaPoljRuMG63ox/y0OkS4+iJzcPxseOh+NP0ofZT+Wj0mfH0QOah+N/c78y8ZxeHyX+Wj0qfH0X2JzVP8b+44dCcX9pF/l/lorF1ePovsDmqf439zvzKxf2kXu/lo9Mq8fRfYnM0uHv9xR0Mxn2sfu/lqdNq9b0ROZpcPcUdDcX9snn/wDGp06t1vRA5ilwK6PYuTNNiXAUXsAe25U2BI+iLjjqeVY62JcpaayZ0aGFSjmlpFBouka4qMYbGdhAbxzKtzG997i+qkEg21pFCVP4ohdaNX4ZadobD9D8QGvDiIWViBnjcghd4JW27wJq2li2pWjdMrrYP4c0rNE0dCMX/a/8z/CtHTKz/m/MxczS6q8kKehGK/th9p6HS6vWl5h5ql1V5IY3QXEaXxeo1Gr6eFB4qq9spebCqdNfxXkjj0In/tZ83+NTpVXrS8wc3T6q8kUM+ExEGLWPPLIAyXIzkEGx/GrsLiZqvBuTtdbWLVoxdKVo7nuNNLG43qwvuupF/C4r2KqRd7NO3ajgulJbU/IZ1TncjnwUn8KDq01tkvNDKlPqvyOOAmO6KT2G+FVvFUFtnHzRZHD1X/F+QzE7FxLBbQS6Mp0Ug2429RrJiMbhsq/UWjW/z9DRRwtVN/DuZBbojiurW2GkLZWBuyix0ynVt2m6uXLFYZUYpSu8rW/buNsaNbO7rS6/suh0cxJt+jt4svv1rpvlfB9f0f2MSwFfgRdp7KlhUGQAAmwswOtr1dhsdRxEnGm7tdlhauEqUlmkVbVsKENvUCTtkYzqnzW4EeF6pqwzxsHYW6bTCiMg8SW9elU81e4L2LvBbUygce4ceOl6y1KTadto8Wk1fYVkfyi4M5rxTi3pfo104a2avMc7Xjpmfmd7mqD/AIryBv0r2TJ6cLG4I1h4HeNG7h5UZYjES+abeltu5kjRorZFeQq7e2LfNkINwb9XINRcAmx1Op176kcTiItNS1/39yOjSas0TY+kmxyP6wjxEoq//JYtfy9F9ip4LD8PUX5/sVv14H96UfeKsXK+MW9eSF6Bh+HqVG2DhusHzR88WUXNye3c3FyBwy+dei5MxFXEUM9XbdrhpocnG0YU6mWHAoekLf0eTvyj/MKPKjthZ+HuhcEr14+PsarozhrYeP8Avfea8c3qd2W0svnKrbPeM9gdsW7Um5ARoz6agXtSgsMk21h0FzMh1YC3aJKC7Wtvtz3VCWZQYzphI1vmmHLgi4eTdvI3DThffxoSko7WW06E5/Krldg+ku0ZE6xEhZbkWy2Jtv8ApXoSqQi7MqbinY1XRTbJxkLSZMhV8hANwTYNcX3b91WAaLaZwil3ZVVRdmY2AHeaBCDs/buGnfq4p0ZzuXUFv3bgX9VANifIltSQAOJIAHrqAtcx/SXok+JaN8KQysHZiXFiSbrkG431F+/uoRtHUvc51NHuKtfk7xdjZTcEaELuPEESHdR57XYM6Kt8xquiPR9sNHaZEEod8pAFwjWsCw3g2v3XqNp6lMnJfDcm7W6SQYVlWcSAsLrZLhvA33jS48KRqV9B4ZLalcvyg4UkhIsQ9uUa/wA1TLIf4OA4dPY/o4TEH1IPxNC3aMrcPQY3T5ty4GW5NgC6i59mpl7SeBFl+U2ZX6v5nle18pmN7AE62UcATR5vtFc7aWIL/KBJLNDngVGjbOozt2iRoGJGlwRwrdgY6ypX+dOPju9SivPRS6rv9yR/1RmsxGEUBdTeVtBfLyHEgVidHK7MuVS+qHp0+xjxGZMND1Y0LF2IB5HXfQcIoaMm9hCbp9jWFwmFXxDH/VRyomouE6V7SmcJF83LEE6JwHealok+Irfz1x7SNH1sYIzXIjW3YBJtp3WpsqsJmd7Ak27ip2ePESBwmtgFADbt4A1FyK7nIkFzspdn1MGPm8iXaOLV6Q5aQlS4RFalJYOjURGiXFiSBvpcqAVWLwpLzgDsyRswO4B7qSt92pF/XXmOVMK6dXnEvhfkmdjB1VKGV7V7Gs+TzYbSYOaOa4HWgAAgMoyhyAT3kaGuXiac6Ukpb1fwZvoOM4NrjYvh0MjAsJJx6t3+W1UZi6zB7Q6OJh8NiZxd3WFivWKpsVFwQtt9+Jpo3lJJCy0TZ5bhcMUgYshaSV7oLXzKiklj+zdwe+wrXGhUlPJFXfZqZHUjGOZuxZbDiKQhWBBuxIO/fXq+TaUqeHUZKzuziYuSnVbT4Cbd1htzdB76Tld2wr70NgV+uvE9G2RBliUdx+815C52pbSSYyMvpDVALDMDobheQ5vypHoWJJ32Pb2eP2RR7SjQRFgUuIZgCsGoQZtF+qgPtGq1NtrU0TpJRk8trW37Pu36GejxyRQxdbIVYqTaT07FmsSo3DkOVqprQlKpojbhatOFFZnbVlX0e2xDHCsbvlbM30TbU3GoqytSm5XSOHKLbuaf5KYycLL/AN8/wJWkdkn5RsK/URPkLxRzB5lHFLbz3bxfhmqEQYbPwO0UQwMqGMhx1QVJEA4MpF8t7a8wNaGpNh3ygJiPm8vVrEYTGTKWPbHaHoC+vCoiKw/oNLL1GHWUIAY16vLxjtoW/auD7qWZdTWho1xRW67yATfwNqrLCkxG3v6VFCwH6W4VhwYAEA9x1HjanjsKqq3lX8oeNMcMKmNZFkkINwcykAWMZB0fU86dbStaalBsXZs0O1Y7qVWVyCbXFyDmVuFwwpZP4S2Hzo3KdEsPckxMSTc9skE+siqs5oykrC9GoI2V1jClTcEkkg899qDk2HKea9J8H1ePxUuhW0pCk7+yAR4a7++r4r4EUVY/HcpYNltIzP1guGBvlOpIDc+F7equ7huSpTeZT2NbuxP6nKq4xR2x2/exY/MW617W6uVWDc1ZhvA46gGm5T5PnnlXhstd/X7kweJjZU5bdhq/kz2SgjxCswcN1TA20sQ41U3vw0IrkY2hGioOMr33Ws1/vc9h0cLNyck1sNkuy0XQJF7FvjWHMa7BYMKqkGy+oWHxNBsCR5AdmCOeVlNmDTjhp2yARy0rt08LCdKnON9Wk338O7ec6dRxqzT3Xa/sBhsGsdyt9d9zevR4fB08O3zd9eJyalaVS2YIxrQIhM1G4bHA0pLBVNFCtBVNEVhAuZXX6yOPNTWLlGOahbtXuX4V2qX7GX3RXpnhsLhwkxkzsc2iFhlKqo1v+ya8pj4XrLKv4x9juYaaVOze9+5fRfKRgPtJR/7TVjySL88eJH2507wc2HlihkdpHUhQYmF7EEi5FtwNXYeD52N1v3bRKsouDszEyOWZWYEERLod4aQ52v6sg9Ven5OSqVqlZRyrSKXDicXFvLCML33hc1dk59iJjxfqV+tNGPM1yuWH/wDmt2r6mzAL9bwPV0wtlI0tY791td/dXlDrvaMbZ5uCudLsl+rOjBVNgwPoRDktr+ujZAuUG1tnS9UScRjHCwyNlyhS7HOMzkaAajKltLA0XCybugRqXaVnqVWzdlp1cbmJc/V7yQ5GrfS3X52rTQisl+8yYmbz5b8C2+TvBh9nRZkDAtLcFQbjOeYrymPk1iHZ8PY7lJfArgfkjh/ocv8A+Q3/APOOvQMwtGh25tuPCNCJVfLMxXOLZUIt6d+FjfTgDQJYy3yh4CDDiLFYUpHiutXKIiP0oINyVXTfbXcc1tb0UyGo6YYdjgcVpr1LEgcwASPVY+VACKTo9IPmmz3VgbIUYAjSxOh5f70si2BavORjMnOLMPHOfgKrLDI7XsNrYMC/9aDbkGIA/H3VbHYVzZafKbFlTBnlil+4fCotom4ttrxiJppiCfm8iz2FrtHIoV1F+JKkjvUUrV1YaLs0yml+U7DqxU4ecMDYhigII4EE0vMsv56IKT5VIf7PL63ShzTJz0e0zfSDa8eKjmmjGVixGQm5XOUHDeDlq6OiURJyUlcj7JjKxKDv1J8/gK9nybFrDRb36/ngedxWtV9mhMze6tkoqUXF79CiLytMkbN6RNgesKRCXMQtiSLC5dToDfRrV5fFUZVsFTttptxfhp9DtUKsadeXCSTRIf5TZ+GET2nP4Vyeh1Hufkzd0mPZ5gX+U3Ef2aIcdes3edDo0uD8t3EnSF+MgDFmYyysoRnuzLYgAta4AOtq7+Ef6VGm91T2TOdX1qTnxj/QA13zmDCaAwlQgl6AbD0apcDQUPRuJYkYU9oDnp5gisuPu8NO3Atw37sSF83UiO6AnK1r8sxF/DurkYaCq5fhTld3vwSS99nabq0sjerSsvVsKuCiIJyLobbu5T+NX4DD0al80E7L1bf0K8TUnD5Xtf0RGiwV3IRQCJAQeIHZJHhYmnqYaFJTnCKvF3T4JJO3iLCrKbjFt6q39ltjXBdrf841q5Mg44eLe16+ZTi3mqPs0Bit9zNY6GPNiMGvPExe43rj8tP9Bd/0ZtwC/UfceytEbEAgHWxIuAeZHHwrzJ0yPNE4YHqg4zg3VspCqmryA+kxNwqC43Xo3aBlTM5tVcRJGYhgZzeB82aa4BctlUkelK1hfXshvXRc21bQEacU07vQgRdBcXIsavOuGjWNQYo7sQRe4uDbjxY0FKVrXGywve2oRPkwKf1WOmRhustgPZYGkcYy2pPwHUmi76DdHpMFDLFIysTMWDLexUog3EXBuDpTCt3LvaGzY54zHMiuh3qeY3EEagjmKgCp2T0JwWGkEkUHbHoszM+XvUMbA9++oG5eNHUAZPHdGMLhv00EQjdnUNZmtlNzYKTYagbhSvYWQ2lhiMMCFlsMyuFvxystit+V7G3Ok3D31E2XsmGU9bJErSRyko+t1ICcjr4G9OthXPaWm0dlxThRNGsgVsyhr6MOIsRrRFKnpLs4zSLH9GeN0k8IbzKPWdKAyJuz8NHPh4neONusiQtmRTmugvc2uaIomA6PYaAkw4eJCRqQtzblc30qEMr8o8YvAqgXIc6AcwPiag0dhh8PNdFbmPxNe1wTvhqf/VHCrr9WXeE6ytNyrKOJvbvHvX/YjyrHh/gxNWnxtNeOj9UX1daUJcLr7AnksCTw3+ArZKainKT0W0pUbuy3kDBgZWdibkaXG5Qba+G+3GvPw5y0pJ7YvwSbVu86by3Se5+tiVg5LrKeJCeu5/2qyhKMsRBR/wC3/wAJe4JpqnK/d6jMx8a7NzDYQmjclhtAOg6gQUGhfQlh6NoKKYGiRCdQe8UmIWajNdj9iUtJrvEkCiTex7ICjkDck9+p8NK8zhMXOi8+S+j9drOrWoxqK17aoergFktYqzAn6x0t91dzk5JRb7I+39mDFu7XidsoHrmzZQMoY2J715Vmx8qmWVPS88q0v2r6almGUbqXVuCwczP22AGbXTv33uK6GHlLIsySVla3+jPViszsSIVtccquzbhMoaFJVePERpmXDOJZSfRRdwLa3tflXH5ZmubjHt+htwUWpNl+PlOP/wBv/n+NeeOhZDl+U/vg8n+NSwbId/1Q/aw/k/xqAsjj8p5+th/Zf41A2EPynH60Hsv8ahLIaflNP1ofYf40CaC/9TG+tF/hv8aNiWQw/KY/1ov8J/jUsDQYflMf6yf4LfGjlZPhFwfTJ8WxjYrYdvSMrqDbeT30sotIeDTehcY7bRXEphbjK4zkZdbqWt2uHo7qXK8rY11mKrafS6TCSGNCArdv+qz6ns7/AO7T04SkrpMSbinqQz8o8/1v/wBAp+YqdV+QmeHFAZOnM8jIQzZ4yXT9Cq6hSDrxupIsedR0ZpXcX5BU47E0cnTaeJVjVpMoUFbRIeywzDX11I0KkleMW/AkpxW1oaen2KP0pv8ACT4U6wtbqPyF56nxRDxm25cQQ8pdiI5bXUAi2W2g72pHRmpZbO/AbPG109CNitnfN7QmSOXKB24zdTfXQ917HvFerwEpLDxUlZo5GIj+o7EVjWpsqsOhl7Lfs9ry0P3+6sVapzeIp1ON4vx1XqjTCGanKHigMxzsLeiti/eb3A/E+qrar56rlT+GOsu17Uvq/Apgskddr2fUPhnN2vrfQbtNL6XFYa1KpVqpUpZdZL2b2cb3NUJxjC81fZ9gWHkHVm2mZhYeok7vOqMBSdPEJN7Ytrz1Q9eeam7LeNPlXduYRpNS5EhL+NC4bBCygalR4kUrqwW2S8wKMm9EMTFIDq6+dUvF0V/NeY/NTe5nJjIx9K/gCfuFV9OoL+Q3MVHuJyKzL2AVJtYsLW1323+6s2I5Tpc24wbu9NnEspYSeZOWwljCDMWub2y8PRzE+evurk0cdOlHLFbsvv8Ac2ToKTzPjcMMGp338+Pl3U9PlKrTvZLW3orfQWWFhLb+bx8eCS+jMtxqSL6a6CxGmtM+UnOtCpUj8t9gFhcsJRi9pCmwckQvk6xLmxjO65uLqbMDW6jynBRtZ7/colhXfaBGKI/Uy+Qp/wDJQ4MHRnxHpj2Gb9HKA2hG4EftC9j4VW+UKbd3G/kOqErWTOGLHGFvZFH/ACNHqewOjS4+4356Psn9kU3+To9R+gvRJ8fcd+UU+yf2RU/ylHqP0J0SfH3GNjQdBG/kKK5Vo9V+gHg58fcFnJ/Vv5Cm/wAxR6j9BehT63uPGc/q38hU/wAzT3QfoToMut7nPHIbWie3qqPlmG6D80FYGW+XudJDKd0T+6g+WYv+D80RYJr+QjxTfYt5jcKj5aXUfmiLAvrEnZOLELkzoyrlOlxcm4tYcd33Vz+UOUViKSpqLWt9tzZg8K4TcsxYz7cjfGxyq5MKpYylSMpytclN+8gVmjiLYOVDLq3e9/p4Fjhesp30SKnam1ROyvCJJOz2s2UEWOmi6W+61td9aeTuUXhqbg431vtsV4vDKpJSUiKGm+xfzrc+W31P/r+jJ0Ht9CZhQ9wWULbX0rn7rVlrcsOpBwybe3+i6ngsslK/oFCAADU20HhwHqGnqrNT5TrUouMEkrt8dpbLCQm7y7jivdp66n+VxXW9EToVHgEiCXuwcCzDsm+jZTxHNffSRx8+dVWer/qwzw8cmSOwDjsHYZo5I3H1W7Da8BvBPlXR/wArK10l5szdDXaVpgn07AHiw+NB8qzW1L1CsKiXh8HY3Ygkggqo010NydT5VkxHKMqsbWW1PyLqWHyPaEiwqJ6KWHLMTeqocoV4K0HbePLD05ayQqxhfo7xbW+6qZ4mpP5ncZUorYCnwyMAO0ljmBXWxAtuPx401LEOnLN5dhJ08ysQ8ZEyi4AYcwSCPFT+BNdZcrp/w9TE8I1vIXzr9k+YqxcqR3xYOjPiP+djkab/AClPqsHRpcSrArhmscDUIFjlK6gkEbiKj1DsDDaEv1286XIhlJhEx0n128zS5UG7Dx4uQ73b2jRyol2Hjnbfnf2j8amVBuw4YneWPix+NMopAuyRh9G0J3czTEDO550AgWkPOgQBJM3OgEE07c6JA0Uzaa1ERE+NzQISlohDxLff3VABjCtt3/L1ADJYVAU2F86j1G96gLjurHIUSXGPhk4qp8RQsiXZBnw6fVXyFSwRGgW9so8qgA3zCNhqoPnRyqxLsFJsuL6nvPxqZFwBmZEkwEfI+03xoZI8BrsA2EXkfab41Mq4CtsA2HXTTjzNHKiXY0wLy++o0iXY14Rpv8zSuKDdgzEO/wAz8aiiiXZHlXx8zRcUC7I8jnmfM0MqBmZ0RJD3JNhfealkBNkTObVGATOaly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7419" name="Picture 11" descr="Resultado de imagem para windows 9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052736"/>
            <a:ext cx="375302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310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95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Foi nesta versão que o Internet Explorer fez a sua estreia, mas chegou apenas em uma pacote adicional lançado posteriormente</a:t>
            </a:r>
            <a:r>
              <a:rPr lang="pt-BR" dirty="0" smtClean="0"/>
              <a:t>..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05524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95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arquitetura de 32 bits também começou a aparecer nesse SO e o MS-DOS ainda era necessário para executar uma série de funções do sistema e acessar muitos de seus recursos.</a:t>
            </a:r>
          </a:p>
        </p:txBody>
      </p:sp>
    </p:spTree>
    <p:extLst>
      <p:ext uri="{BB962C8B-B14F-4D97-AF65-F5344CB8AC3E}">
        <p14:creationId xmlns:p14="http://schemas.microsoft.com/office/powerpoint/2010/main" val="3436057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98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/>
              <a:t>Lançado em 1998, o Windows 98 foi construído sobre a versão anterior e trouxe uma série de novidades. Entre elas estão o IE 4, o Outlook Express, o Windows </a:t>
            </a:r>
            <a:r>
              <a:rPr lang="pt-BR" dirty="0" err="1"/>
              <a:t>Address</a:t>
            </a:r>
            <a:r>
              <a:rPr lang="pt-BR" dirty="0"/>
              <a:t> Book, o Microsoft Chat e o NetShow Play, que posteriormente seria substituído pelo Windows Media Player. </a:t>
            </a:r>
          </a:p>
        </p:txBody>
      </p:sp>
    </p:spTree>
    <p:extLst>
      <p:ext uri="{BB962C8B-B14F-4D97-AF65-F5344CB8AC3E}">
        <p14:creationId xmlns:p14="http://schemas.microsoft.com/office/powerpoint/2010/main" val="618298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98</a:t>
            </a:r>
            <a:endParaRPr lang="pt-BR" dirty="0"/>
          </a:p>
        </p:txBody>
      </p:sp>
      <p:pic>
        <p:nvPicPr>
          <p:cNvPr id="18434" name="Picture 2" descr="http://i2.wp.com/onhax.net/wp-content/uploads/2015/05/3cebc980b5908ff18f059f7942145587.jpg?resize=411%2C3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1052736"/>
            <a:ext cx="2448272" cy="183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://www.guidebookgallery.org/pics/gui/desktop/full/win9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5" y="2887451"/>
            <a:ext cx="2592287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8" name="Picture 6" descr="http://pplware.sapo.pt/wp-content/uploads/2010/05/vbox6_2-wm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591" y="4265712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0" name="Picture 8" descr="http://info.abril.com.br/noticias/blogs/ctrlz/files/2012/06/windows_9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700808"/>
            <a:ext cx="1656184" cy="2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info.abril.com.br/noticias/blogs/ctrlz/files/2012/06/windows_9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4"/>
            <a:ext cx="1656184" cy="2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26342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98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O </a:t>
            </a:r>
            <a:r>
              <a:rPr lang="pt-BR" dirty="0"/>
              <a:t>Windows 98 introduziu o recurso de avançar e voltar na navegação, além da barra de endereço no Windows Explorer. O suporte ao padrão USB também foi bastante aprimorado, dando início a uma adoção generalizada desse formato.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7973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Windows ME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Windows Millennium </a:t>
            </a:r>
            <a:r>
              <a:rPr lang="pt-BR" dirty="0" err="1"/>
              <a:t>Edition</a:t>
            </a:r>
            <a:r>
              <a:rPr lang="pt-BR" dirty="0"/>
              <a:t> foi a última versão do SO baseada no MS-DOS e considerada por muitos como a pior de todas. Ela foi lançada em 2000 e teve uma variante que foi especialmente desenvolvida para equipar servidores, o Windows 2000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9210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Millenium </a:t>
            </a:r>
            <a:r>
              <a:rPr lang="pt-BR" dirty="0" err="1" smtClean="0"/>
              <a:t>Editon</a:t>
            </a:r>
            <a:endParaRPr lang="pt-B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048"/>
            <a:ext cx="34766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318" y="1078275"/>
            <a:ext cx="3528054" cy="2646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7" descr="data:image/jpeg;base64,/9j/4AAQSkZJRgABAQAAAQABAAD/2wCEAAkGBxQTEhUUEhIVFRUXGBcUFhUWGBcVFxQYFRcXFxgYGBYZHSggHRolHBcYITEiJSkrLi4uFx82ODMsNyguLy0BCgoKDg0OGxAQGywkICYsLiwsLCwsLCwsLCwsLTQsLCwsLCw0NCwsLCwsLCwsLCwsLCwsLCwsLCwsLCwsLCwsLP/AABEIAMIBAwMBIgACEQEDEQH/xAAbAAABBQEBAAAAAAAAAAAAAAAAAgMEBQYBB//EAEsQAAEDAgMEBgMLCgUDBQAAAAEAAhEDIQQSMQVBUWEGEyJxgZEyU6EUFUJSkrHB0dLh8AcjMzRigoOTsrMWJDVDclSio0Rjc8Lx/8QAGgEAAgMBAQAAAAAAAAAAAAAAAAECBAUDBv/EADARAAIBAwMCBAUEAgMAAAAAAAABAgMEERIhMRRRBRMyQTNhcaGxIoHB8EKRI1Jy/9oADAMBAAIRAxEAPwCtwtHO9jAQC5zWgmwBcQL8rrdYroawUy0Na0jtdZnc5wI3QWwWwO+brAB8G2ouFoqm3cb1ec1wQRMQwmIOoy8irl3C5coui188lChKksqZnAfwNPDkpGBph1Wm12jnsae4uAKjNKWxxBBBggggixBGhBVxpuOPfBxTWcnq2P6J4R5H5rLFuwcgPfGq8w2hRDKtRjdGve0TwDiB7FZe6caf9+r/ADXfSfxKp6pOY5iS6TJNyTN7rPsbWtRb8yeUWK9WnNLSsMVh2S9oOhcAe4kSvU8d0Twjo/NZcsjsHLPfGumpXllBhLgGmDqLxcX13K4GIxh/9S/Sf0zrxmm8xq0i/wA10762rVZRlTljAW9WnDKmsldtbDinXqsb6LXuaJ1gGyiEqRjqTg853ZnGSXSTJmCZN9yiucr1NNQSe7wV5NOTZPw+z39ouZAAbGa13ZgJA4mBx4A3UbEAZnZQQJMA6jvVvjXYl+cFlMS4Oc6mXiXB4eIz1DvcN2lhF1T4mm5riHiCb7jy3d3mDN1ypxm6jkzrUlDSlEQoPvgW4h1Kp2WENhxDje8SOM2EA+21jQol5gQO+foU/aWBq1n9ZUDSSC0tEAGXl2Y8SSbGdI3KVZSlhIjTlFZbK1CkVsE9rczoGg1k3E7uRHn3rmHwb3glom4ESATPfu08+RXXOxzyPUadQsqZKD3gAgNDQTLgCXuMTlblsBeSRvUbE5c7g3QEgXnS2qsto0cRUEOdAiT1dR7M8wZeWkOJuBfgBoow2NUaAOz4vn4p1dr6Y3nQ7lToU6kKjk3sy3Xq05U0kt0QkIQrpTBCEIGCEIQAIQhAAhCEACEIQAIQhAAhCEASKNamGkOpZjM5s5buNoHelivR/wCn/wDK7W/LS4ty5qGVqq2Aw3UCo1vbLQQ0FzgbDnxnRRfOBPCWX+DO16tMjs0sp45ybX3HlCYTmIaA94Gge9o7mvIHsCXgaYdVptOjnsae4uAKbeI5GlvgYQF6njuh2EcQQwsgR2DlB79b/WvNMdRDKtRg0a9zROsBxAVOzv6dy8RTyd6tvKkssYyroanMOyXNB0LgD3EwvTsd0Qwjo7BZlt2DE6a6yefMrpeX1K2lFTT3FRt5VU9J5cKak0TTAE0i437WbWZ3crW7+KVtOgKdaoxs5Wvc0TrANpTDSrMWpxUlw9zi46ZYY+91M/7Thwh++/3eSXTq0wADSkwLw3hrre5B3ejzKdw2Fpuol76uR4zy0i4gSweJt4qFTMgTqoRkpbIsVrV00m/cSaQ7uWsclwUQnCVqB0WFMH3TXDQXZqZpMNVxpi8VJb2DfQa8U51IQ9TOcablwZPqRxR1IT9emWvc0/BI56sa7X972JKlFqSyhOOHhjYp6iTB159651XMrY7K6INrYZtQVS17riwLQA6II10Gs7wqXbuyDhntYXh8tzSARvIiPBVad9RqVHTT3X8HSVCUY6sbFR1KOpTsLhCtZRxGjSCSWp4ptwUlgi+RshcSnBJhJ4AEIhEJZQD+GwVSpPV03PjXKCYnuT/vNiPUVfkO+pXHRmlNCr6MNqMc7MS0RkqDUAneFZ0cCHdvMzLB+G4CddSLWBVKrd6J6cFunbqUU8mU95sR6ir8h31I958R6ir8h31La0sEPjMmYtUJ4W01uPMJ/wByxBJaAYAOc3J0iR3qHWvsT6VdzB+8+I9RV+Q76kxicFUpx1lNzJ0zAiY4SvR6FBwMgtJG6TY8DZZbpZQqMp0RVqdY6T2rXhrRJAAAJibCFOndOUlHBCduoxbyZpCEK9gqgVYUsGYc1+HzPc3XsNsDlDiIhxJtJmVV7S2lhKFR1KriHh7YzAUS4dpodY576rQ4jZtJpY1+PaHPMNaQZ1m4zWE7zad6qVKtGXqZYhCrHeKKR4ubAchlgd2W0dyk4HB1XdumPRIMyAQRBkTwstCOhxd2vdLTO/ITP/cujoS7/qB8g/aUvPpJYyR8mo3nBEGK2iTHW1O/MzjEnhdVNbB1YdUqCL3JIlxJE6cC4T/yC0H+CD69vyD9pH+CT68fIP2lzpzt6bzHC+iwSlTrS5z/ALMs0kGRqLjwV6zH49wDutqEESO0ySCM1vD51O/wUfXt+QftLg6En17fkH7S6VatvU3lh/VZFGnWjx+TM13OLiXklxJLidZ3yk0iZEayI75stWehh9ePkH61ndrYHqarqZdmiLxEyAdF2p1qc/0xZznSnHeQ9jcHWrPzGk0kDLLJaDNR75Ie8uzF9R0+FlErNcww5sHWJB17kxC6VOFPT2IynKXLFhxNuNvNWWIp4p7zUBLIN20nPY2oXFxkte8yRcXiAAAFVtNxNxIkcb6KUKtHU0nEyd+URYiwPeI8ZCJx3TSBSaWBqvTcxxDxcw4ycxOYTcybps1UVC34LSOMmZMlSPcYEFxOWRMC8TfTkppbEXIvNkdKqtOk1kUwxvZaSx5JNyRIdzCZ2htoVnB1QtBjKIa4aE8Z3k+SgUw1oOSq9oMwDSJIzAyC6PC3FJxVJryXGs4lotNJwzG1p7+OngsqXh1J1HNLDZ0lWqOOlvYnwiE0a/Jc90cvaqvRV+33RxHoRCYOJ5e37kk4vl7fuR0Nx2+6AkwiFE92/s+37lw479n2/cn0Fx/1+6FlEyEioFFO0P2fb9yS7Hfs+37kdFcL2+6Bmh2SxpwuJD3FjSO04atGV1xzSOj+EwzmECs94Jb6csIMOIOtwQDyiU70YptrUK7Htlroa4SRIc1wNxcd4UjA7Oo0jlcx0nI0CoWOgU8zWuGWAD2ddbDmq9RShUUZc/c07aL0JktlPDublDwWtNu2bFwDomeBa7yKbpbOwoFjIiR2yYDhklt7abtI3JLKuENmMa8Zb5QDlacgAMkQCHt8FMoYWjUYPzQywQA5o0cCCO4gqZYDA9TTBbTe0BznO9KZdMO1PEaLO9OMQ17aWV0w54PIwOK0h2VR9Uzy4EH5wD4BZ3p5SAFGABdw8BcfOfNdrb4qOdb0MyKEIW2jKbMP+UH/AFCv/D/tMXrfSnYTXU6dYUq1V4DQGsl+XNGY9WNbxx0Xkn5Qf9Qr/wAP+0xevY7adSkwZKDoE5qjmva18kxBaQCIgAk3mBz89Wqum00m9zX8vzI6c4z2J3QrDVfc784NLO7NTaZloAAzOG6SNLcwrY4KtuxB1m7Ry39+a2lxwvT9C9qGth6lVtI580ZbjNYZblxtBibaK6pY+qQZw7hYm53jLAgCfhHSfQMTaXLLbbCEVGKSFNwtWDmrTw7Ibujd596ZGCr2nEQbTDRuzaeJHflHisbQqwP8s+TFpFpyzJ4CT8k8ie08fUJbOGeATEkjswdSPH5911EmTqTSAATJAAJ4njZKVc7HVYfFA9kw2b5xlJHCO0A2dBM6CSvDYyoSA+iW9pwLpsAJg6b4HmZi2YAnLE7Uoh+0mNcJa6pRa4cQSwELbLA9JiRi3FpIdNPKQYIMNgg7jO9WbVNyaXZle4eI5+Zusd0XwjyCaQbAjsHIPENgTzXluIZle9o0DnNHc1xAVwfdcge6H3AM9e607jJ3KmqNIcc2s33yTvVnw62rUG9c9S/c4XFWE0tKwTdk7Gq4kuFJs5YkkwL6CeKaxWzK1MTUo1GCYlzXAT3xCvuhm26WGFXrS7tZYgTpM/OpfSnpJRxFA06ZcTmabtjQqM7u5jc+WoZjlLOH+440aTpanLcxitgqmFbBa6KMwJSHOTGMOnj9CjJNkUicSuEqEuhySwSJKQSktenWvUuAzkaKQQpYcuo1CxghQiFNQoDL3oi9ooVy70QWkycoAymZduHPcrHD4qm1kCiMoJ07UQHyTY9rskX+MFC6GWpVrT2hbj2XJzoztZ1TDh7KI/SPDwymaIj0iWtJJJkxO8g6LGuqb82UscYNa2kvKSLCltKkQS1jiJaLUzfM5jdImBmBM6AclZqv98nwHe56pB3QMwkTcTyIty4rtLaLi4NNCqJdlJIENEvAcTOkNBMTGYKodiesp0/9Gj3v+YLVrKdP/Ro97/mC723xYnKt6GY5CELbRlMw/wCUD/UK/wDD/tMXstDboq4ilg30Hlri1mcOsDJbmIi82tK8a/KB+v1/4f8AaYvZjtQU6lPJSY4hzA2o8m1V0AhrZt2hw1lYFVxziWN+7wbMc6di9oYGnhH12AnI3I8klzozNuZJJT42nR9Y2YzRN4vu13HyTOysV14fXJzCoYHZyginLQQJNjFipYwjL/m23seyL+xQcVHZANu2hSBg1GzAPgQSIPc0nwKS7alEGDVYNdSN0/SD5J04VkzkbPHKJtpuQMJTGlNnyRzP0nzKBjbtpUgATUABMCbXiYPDTeue+dLNkzQZLYIIu0gG8cSB4p44VnxG2MiwsTqdNUHDM1yNuZ0Gsgz5geSAFUKzXtDmODmnQgyD4rB9Kx/mX/u/0hb5jQBAAAGgFo8FgulX6zU/d/pCuWXxSvc/DKQt5Lo7rcNJXSuArYM0ldfSj9Cflmd03nv3b+VwV6MR1J+WeW+fx42aoYOo9rnMpuc1t3FrSQ203jkmAVBaG8J7/Ulh8j1R7TGVpba9yZP4/G9TpVYFYhTxgg0R8YdPH6EwHJ7GbvH6FHATDAtCEJCBKDklCaYDzXp4OUUJ1hUmhJj6FxpXVAZf9GWv6iv1Zh8jKYBgw6LGx7lYYGtiiDnaC4OnTKHNg2BO8kDdbMJJVZsWm92GxAp5g8luUtMO36GReOYXOjOz8c0VeurPk1A9hqnPDYcMjRndDfROu9Yd4s1m8mxbYVHBeUa+ILZdRaw9m2drzcnNJsLDKfNDcRiD2TRDTbt5wR6QBtHCT9CSW4uDfDgn/wCS1hpPPMb8uaXlxJzAmiBAylucHNmGszAgHncLgdB2jUqmMzA2HXIIcHNANxvEmLc+V8/0/wDRo97/AJgtLhWvAdnIJzEiNzbQNBvlZrp/6NHvf8wXa2+LE5VvQzHIQhbaMpmH/KD/AKhX/h/2mL2PEbMq5mOyh9PNTqtglrszSXhtxECeN90Xnxz8oP8AqFf+H/aYveHYWrUawsxVek0Ny9WxtMtlopme1Scb5zv3CN689WpxnNZS2ed8/wAG1BtR2Yro7hC3DCk4OblLmgkQYzEtIkC410CfdsYXHWPgz6UOgkAZhOjgZM8Xdya2Zh6lMVmiq+o7MXNNQNEEveNAxtjlzaam0iE8+tiQQBTY6x7UwLAc+P06RKcuRJYWCdh6eVobJdA1Op/H4lOKLgn1T+lYxth6JJuQJF+ZI8J3qUojBCEIAFgulH6zU/d/pC3OJDsrurID47JcCWg7pAuQsN0o/Wan7v8ASFbsvinC49BTFIIU2jgy8SCOF5RU2c7iPar8r2hCWmUkmVYWVeS1Ri2jXdA9q0aWHe2pVYxxqucA4gEjIwT5g+SjdPdo0qtOkKVRjyKhJykGBkcLxzhZxmEpxc1Z/wCOlxwB3ZvxYqp4KnIk1Ym/Z1Foi1t/s71QVtR6nz/M9842O+ur5Xl6H9SuCn5kqlsl5A7TRbfP1JsrVpXFKtnQ84KlWhUp41rGRnFHT8cE01LxB0SV1ZxYIQhIR0BdhAQuiQgSmlJXQpCJDSlplhTrVzZL2NF0dY51CuKZAeYDSbgHKU9sbZFZodnrRLg8FlwSA4GQXERcW4NCi7CoCphcTTLg0PGTM64bmY5skSJF9N6f2TsdjAWjEMu9jg2nlHaAMm8mTwGgYOc4d0l5kjWoL/iRZOwNcxOJkbx1TRMRvBkae08gnsNg3NfmNVzhEQZ58+Y3T2ddU03ZXaJdXqum0FzYFwbAC272LlPZIaAG1arAPgh0Ak5bx4bvjFVTsWSynT/0aPe/5gtU0QANYtJ1WV6f+jR73/MF3tvixOVb0MxyEIW2jKZi+nlBzsfiC1pIb1ZcQLAdUzU+C95c6gG0zVFEEtaAahogmGjTPBIuF5LtsRiNoExlLGtuDr7mkQdGnmZ0iLyvYsNnDWFsEFtM3cG6DS9N0grBqLLNmHA5gDSyF1LIGGZLA0NJbY3A3QR4KXHM+xQ2YYupuY6xcSTBnV06wL8bC6ZfsYGIq1WgCIa+B6OW1rb/AD5BQGWWXmfYiOZ9ig4fZbWEEVKpjc55cDZokg7+z7TxU5IAjmfYiOZ9iEIA5HP5lg+lP6zU7m/0hbnE0Gva5jxLXCCLiQe5YjpID7qfAk9i3HshW7L4n7HC49BJo4Lq6JuTVs7K0iO02WsbrmcbX0Fom6ewey6j5a0SWWdJAIMkfOCk4LHObJ6ssc4RLcpIzPqOJa7MMhJcWwAIa0AQrrovXAc5uVzZa1wBAFmyNAbekLLOq2tWVaUqnDftskjRoXUIUkoNZ7clY7o/X+INw9IbzAS6nR+u0xkzb5Ekd3GfrWrr1ovrBaY3mCDv7k3V2x/7b/8Ax/bVKvR0SWjJ3jd1Jc4MszZVWJDRG64WWebresxMNAWBcblbvgqinPHyMnxacpKOr5jVbcuLtZcC3JGQuAQhCQCkLgK6uieRAhCEwHGFPNUZpT7SoSGjS9FQHUq0kiHMdLdQWy4QL7wNymYSrRcajXPqhzAGuFUGk4ABwEHKCbOMEyeGiqui+0aVNlVtV4bmIgGbiCDp3qZhcRgaZeetzZ3B/bl2UiYyktmBNr2WJdwn5sscfQ1KEl5aWdySzZmGBAzPvkgl747GUAZpiZaJBMkzKnVtlU3ag6AekdGiB9Pmqz3bgIjMyOyYAcB2RDbchbuUz/EWG9c3yd9SraJdmdtS7lhh6IY0NbMDSSSeOpusx0/9Gj3v+YK3/wARYb1zfJ31LOdMdpUqwp9U8OgumJtIEarrbxkqieDlWktD3M0hCFtpMzcFZ0hY3r8YTUoiZBa97GVBlwrMsNcczg4utG9m+V697py0qbWskzTLiadVw6vIJyuY09qR4Lxzb9EOxO0BkzODGODsgdlAw8mXEdnQXncva8HRe6m0sy2a0XMfBB4G333Xn7qKSTltubFMTTLn035SWkudlLgQQM1uyb6Jio7FdoNFEXOUkvII3aXkDlqfNxmPAouqGBlLgZMAFjiwy4i1wkHbDIJy1LCbNmddI10+biFzisJYJPkk4XrZPWdXHwcmadTrPKNOakKtO2WX/N1bHKfzZsYJ8RY3Fuan0amYSJGutjayYhaEIQA3iWuLXBjg10dlxGYA8SN/csN0o/Wn/u6W+AFucTVLWOcGueQJDWxmdyE2nvWR2zhQ/FOk72AjwarFrOMJ5kV7j0CNhYBtSmXOLyc0We4WAnceJPmr7YmBZSc97Qc0Bskk2kmL9ywz+kuIokU6VJozlxZ2BDw3hedALrZbDxrqmHp1Xek9ocYEDfoFWup1FJyy9L9i5bwpuCjhZ7kPamz3PrPflpuB0mo9pFhchrdbexV1bZrrdikCIuKlS8Ruy8varzEVdUxjsXSo06VSq05HktcRMti4IaSJHjuVWPiFzJqFJJ/35nadjQitU8ldh8Lle12RrYzTD3uJkGBDm8x5KkJutPUrMd2qRJYbtJBbIjg64vKy51Wp4LcVK85ynzsvyZ/idCFKEFDjd/gRV3LjSlVdybC3WZK4FoQChRAF2VxCYHZXEIRkDrSn6ZUdO03KS3QuBCbq7ktIqpSeYjXI2hCFxOgIQhAAhCEwKvb7z1+0Bb0Gate/0qAmMhGXQdp0gcF6ricW1jaeZhd+bBkEiA1oN4Pf5Feb7YwxzbRqZXGWhpOWWjLh2OHay2N9JXotfZLquQsrPa40msLA0VBAHpBsG/aPfYGwg5d6v0LCyatNlthnMayWwG+lIvrfxMkp7rhbtC+l1CwGz2todUHOLbnNJBlzi4wd1zaNPBcfsSgQZp3OrpObVpmZ17DfJUiZPLxxQ1wNwZUBuw8OP9oaRq7SGiNdIa0dwClYXCMpiGNDQbmJuSSZM8yfNADyEIQAmpUDQXOIaBckmABzKx23MW1uKe2+YlkDva2LrY1KYcCHAEGxBEgjmFhekgp+63F5eD2bt+CA0G37Uju+dd7emqk8MrXXo/cRiqDKrhUcK9J+R1MZWvqdkve4/AAbrlgCwpi/Cfh9qUKFGnRl/ZbAljgSASND3R4KvoYV9VhNL3S4CYgy3Nc34GCJ7zc736mxnOvUoV3O3ntmdOJnirFW2oyWmb+5zpXNaLzFfYm4rEjg42BsJ9KYt4KM7HZ3tJoulri5gc11QMLiZygtaGiIAEH0ZldxezqvWNJZWAFNomnIh0mfGD+Igxhhaurhig4xMbr7hPOfCFStrKh5eXLDfO6LdxdVnPGnKXyZJrbSznO5tS+/I6NBfugjzWfOqscThK2YZeuLTEhxceHK4gb+HgojsJUk/m3/ACSr1hQt7ZtQlz80VbqrXrpao8dkIDJ1XeoCdZQcPgO8iuuGX0rd9lp+bBvCa/2U/LmllpjYw4Xfc45pXXN4hHXN4hM5ieoHNHUDmldc3iEdc3iEAJ9zjmkmiE51zeIXDVbxCAGHMT2CwjqjsrNUh7xxCsOjTx14vu+pc7ipopSlHlIEt8Cj0crcAm6vR6twb5/cvVdmYKm+mC5sm83PFKoYPDvJAaMw1EmeR10OviFkq7uWuV/ouq19zyI9H6/xW/KH0pLthVx8AfKb9a9kOxKB+B7XfWqbpPsunSol7GwZA1J17/BKV5XisvApUHFNnkRCF1xklcWtF5WSsnkEIQmMrOkLq/X40UKLHtim2rUAPWNbVosYAIcDlsdxF72XrGJZVNFhoxmaGVBa5IDezmkQCAdx9qw+1KuZuLbSo1C6mDUqVRlLWzQZpNVpnKG6AzAsYlaDb+0q7GMbRpvyhrO03LmJLREA/BBIkweYjWtc5cY7f3C/vsa1Gl5r05waBlJzqBDG9U50kAkDKXGSSWzvJNuK57lrx+sCYj9GDBiJ1ve65s2pXGGaarQa+XtNEAF24ct3tSHbVf8ABw1UkXMiOGhNiZJ3/BneJyZckmsbFjRaQ1oc7M4ABzojMQLmN08EtAKEgBCEIAbxNIua5ocWEiA5sZm8xO9YHpb+tP7mf0hehLzvpd+tP7mf0hW7F4qle59BpegtQCg6XAfnDqQPgtWj69vx2+YXj0IIXerZKcnLPJxp3TjFRweu1Xt3uAB0JNjvsdD/APqiVXN+M3zClYPaOG6ik11WgYYyQ51OxDRqCdV550vcx2KeaeQthnoRl9EA6WWPbQ8+o6bWOfY0J1nShrW5rarm/GHmFFqFvxh5hYOEQrz8Ii/8vsc4+LSX+P3NlVj4w8wqbbcZRB3/AEKmhEKdDwtUqinq4+Qq/ijq03DTjPzOoQhaplAhCEACEIQAKx6POjEM8fmn6FXKbsUxXp98eYK5XCzSkvkwR6/smtGHJESC4X04yTyHzLJ9IMdTeSC806rBm9Isq0xoIgh2XNF256burNlf7MY99B/VEF7XEtY45WuJa2AXAEt0IzAGJNjovOfyh44mmaNTD1WPLtX0swaD6T2ENcwnIHElkfpIIBWPSip01vg1KVVww9OUU1XpbtEsD6eOrtLn5aTHNpuLszstMOlgMkXPeVrtndLMTWNbA4xrKlRlNtcYikMrSzO1sVGfBdJ3eSwmwMDgsTi7OFFtKm58tPU1HP0BEwTkaCT3hbz8nWyne9+KxlQlz8SZY5wAcaNIhtOQLCYLrcVxqZjVnS1asLL2234w/wAjqz82lGcYaVpaa9217vsZAhCfx1PLUcOfz3TC9BSeYJ/JGRHgEIQpkizdTmjteTupljZhxc3DEktALS6GZp7RETLXLdtrNZSYXloEMueMCN+qyLMXGH2s3I0DIG5msqPdUL8KYDnN9DLE5iIgkc1eY3APqikMuZga113BozNykEyHHcdBwuN9LxFuME8Plcf+UalIvaZkWIjX8XS7/gKJRoE0sjg1pNobcATbUCedk03Zzrf5irZwdHZggR2NLNtHG6zDoWF/wEX/AAFXVdmucT+fqAEzFoAINglnZ5lh66p2OY7dzZ1tL+wIAnX5eX3o8vx4qsGy33/zNQXtEWaN15vzEaBS8LhyyZqOdJJ7W6TMDl9yAJF/wPvXnfS79af3M/pC9EXnnS79af3M/pCt2XxCvc+gpkIQtUzyb1FD1rhv9GfDdefm5qPiGNEZX5vCOH3ppCSWABCEJgCEIQAIQhAAhCEACEIQAKRs50Vaf/NvtMKOnMO6HtPBzT5EKM1mLQHsHRB36Qc2/StE4Arzc7dOGL8rgJsbToToqrGdM6rvh1D4hg/7QvP0XNx0xi2WVdQgsb5Nv0v6G4LG0y2vTYx0ENrNDWVGHiHbxyNiu1cTh6OEOHZVYctI06bWjQBsNHZkcAvMau3KjjMDxlx8yke/NTdlHgD86s9PcT20pfVkXdOW2MHdvsisebWHzaFXJzEYhz3ZnuLjpJ5JtatGDhBRfssHBghCF0A0mNLRgdoOLQ0xlDsrKZdNFog1avZfd0QwZrgawp+069djqJY0GiWMa8kAZLGX5pBEW3wb2WX6R+5+vptqU3VH1ajp/RBrGghpIBYeLbW0HJab3REN63Fg5GujI2IIsJyRuIjXS1wqNa6hKKwsv3z9MGqotcltsapWOFa50GqWyM1hc9nNGliDxXTjMRb/ACouPWNseB4Dn+AbKbnp5usrOvbP2HelTF2gCPSKhYbamfEmiC6GktPbOaQJnKd3P6lRjTc849txymo8l5hajnNaXsyOIBc2QYMXE7408E8qejXl2Uv7RznKyq5xa1twXmIBNuzqJXaFbNWFIuPokkioTcZdP2b6+xQktPI08luhUWDxpeKpLarOrzQ4uJY/KSOzvOl7b9Sl0cWMr3Go4hgBkOI1c5t5PIHxSW8dRJpp4LpeddLv1p/cz+kLaYBjnBxcXi/ZhxuIBnXVPDZ1KSXU2PJuXVGte7QDVwJiy629ZQlqOVam5LSeWoXqfvdR9RR/lU/so97qPqKP8qn9lXeuj2ZV6V9zyxC9T97qPqKP8qn9lHvdR9RR/lU/so66PZh0j7nliF6n73UfUUf5VP7KPe6j6ij/ACqf2UddHsw6R9zyxC9T97qPqKP8qn9lHvdR9RR/lU/so66PZh0j7nliF6n73UfUUf5VP7KDs6j6ij/Kp/ZR10ezDpX3PLEL0LbnVUKYcMPhrva0ufSaWtBpOeXOyiYBF4myj7OxdN9MOfgKV9Sykwt9Ii2s6Ag7wZtou3Ufo8zG31F0z4yYVC9Ha+gSB7jaLkSaDLRvP43jinDhKJL/AMxRADgBFKnplaTq3mVy66PYfSPueaIW+zYc03OaygSATApUjEglod2LaReBO8JdehTuGUqOfLmANKiQRMDRumvjA3qMvEILlMfSS7nnxKF6M7BsBJOHpdX8bq6Mg8xk0Okg/dQ4vaPVMeThKNQgtENp0BlDgZLiGu0IPNdFeR4S+6F0jwmnszLoW2bjKHUl7sOwOFJtWDToAHOQA2Mk6EXUfHbWwzHVGijSdkBJc2nQeGgFrcxAboHOAIkEecKV4k0tL3DpX3MihbPo1iqeJw7qzsPRlpeIZTpEOyTIBLImRG8KZU6ppAOFZ6RaYp0TEFt7U72M+EapO9injAdK+5gEL1duyqMfoKJ/hU/soR10ewdK+5JZh2QOw3yG/VKNBvxW+QQhZzLiEV2AQABEG3iPqTcRp3oQo+zJrk7lHAX15xa6bbhmNu1jWnSQ0C1uC6hJsjIU5g4C9jzHBcbRa2zWgDWAAEIRBLBKXJ2I0XVxClLkiuDqFxCQzqFxCAOoXEIA6hcQgDqEIQIrtp0wcoIBEEwRImwnvhQWNAsAAOAsEIU2/wBKI+4qVZbJFj/y/wDqEIUSRZ5QbEWOo42XA0ToPxP1nzQhNciAtBsRIO46JJwrIjI2J0yiLTuQhRawwjyv77gcKwmSxpI0OUSIiL8ksNBsQCDY8wdUIUocD7nGUw0ANAA4AQPJdQhN/wAsBt5uhCFEZ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345" y="3861048"/>
            <a:ext cx="3458852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5823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Windows ME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O </a:t>
            </a:r>
            <a:r>
              <a:rPr lang="pt-BR" dirty="0"/>
              <a:t>IE 5.5, o Windows Media Player 7 e o Windows </a:t>
            </a:r>
            <a:r>
              <a:rPr lang="pt-BR" dirty="0" err="1"/>
              <a:t>Movie</a:t>
            </a:r>
            <a:r>
              <a:rPr lang="pt-BR" dirty="0"/>
              <a:t> </a:t>
            </a:r>
            <a:r>
              <a:rPr lang="pt-BR" dirty="0" err="1"/>
              <a:t>Maker</a:t>
            </a:r>
            <a:r>
              <a:rPr lang="pt-BR" dirty="0"/>
              <a:t> fizeram a sua estreia no Millennium </a:t>
            </a:r>
            <a:r>
              <a:rPr lang="pt-BR" dirty="0" err="1"/>
              <a:t>Edition</a:t>
            </a:r>
            <a:r>
              <a:rPr lang="pt-BR" dirty="0"/>
              <a:t>. O recurso de </a:t>
            </a:r>
            <a:r>
              <a:rPr lang="pt-BR" dirty="0" err="1"/>
              <a:t>autocompletar</a:t>
            </a:r>
            <a:r>
              <a:rPr lang="pt-BR" dirty="0"/>
              <a:t> também fez a sua primeira aparição neste sistema operacional, mas isso não foi suficiente para salvá-lo das críticas por causa dos bugs e problemas de instalação que apresentava.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4222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Por que o </a:t>
            </a:r>
            <a:r>
              <a:rPr lang="pt-BR" dirty="0"/>
              <a:t>W</a:t>
            </a:r>
            <a:r>
              <a:rPr lang="pt-BR" dirty="0" smtClean="0"/>
              <a:t>indows Millenium deu errado?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405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XP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Alguns argumentam que esta seja a melhor versão do sistema operacional da Microsoft. Ela foi lançada em outubro de 2001 e foi a que mais durou no mercado, recebendo suporte até o mês de abril de 2014 – 13 anos após a sua estreia no segmento.</a:t>
            </a:r>
          </a:p>
        </p:txBody>
      </p:sp>
    </p:spTree>
    <p:extLst>
      <p:ext uri="{BB962C8B-B14F-4D97-AF65-F5344CB8AC3E}">
        <p14:creationId xmlns:p14="http://schemas.microsoft.com/office/powerpoint/2010/main" val="7573400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XP</a:t>
            </a:r>
            <a:endParaRPr lang="pt-BR" dirty="0"/>
          </a:p>
        </p:txBody>
      </p:sp>
      <p:pic>
        <p:nvPicPr>
          <p:cNvPr id="2050" name="Picture 2" descr="https://imgnzn-a.akamaized.net/2014/10/08/08080300338011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29000"/>
            <a:ext cx="3528392" cy="271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data:image/jpeg;base64,/9j/4AAQSkZJRgABAQAAAQABAAD/2wCEAAkGBxQSEhQUExMVFBQVFxUWGBgYGBgXFBcUFxcXFhcYGBYYHyggGBolHBcXITEhJSkrLi4uGB8zODMsNygtLisBCgoKDg0OGhAQGywkHyQsLCwsLCwsLCwsLCwsLCwsLCwsLCwsLCwsLCwsLCwsLCwsLCwsLCwsLCwsLCwsLCwsLP/AABEIAKgBLAMBEQACEQEDEQH/xAAcAAACAwEBAQEAAAAAAAAAAAACAwABBAUGBwj/xABMEAABAwEEBAgJCAkDBAMAAAABAAIRAwQSITEFQVFhBhMicYGRodEUMkJSYpKxwfAHFiNDVJOy4RUzU3JzgqLS0zREgxck4vFjZML/xAAaAQEBAQEBAQEAAAAAAAAAAAAAAQIDBAUG/8QANxEAAgEBBQUFBgYDAQEAAAAAAAECEQMEEjFRExQhQZEFUmFxoRUiMoHR8EJTkrHB4SMzYvFy/9oADAMBAAIRAxEAPwBvATRNlrUqta0XnGk6Ll66y6WtIe6CDneBl0Rmvp3y0nBe66eP/vA+bZRjxlLkc7hjQostAbRZxY4trnMmYeXPJGBI8W6ul0nKdkpSOcqV4Gr5v0Do7wq85tXLWaciqKZvYOMloJwjGFt28lbbOnDOv3wNKzWzx146cP8A08rUaMYyx3T3LvFtriqGZUT4OqPX6T0FZRQc5jKjHtZeN55zIkS0jLvzXDaSjSsk6nSyg5YsUaJZfbPFtaTgJJ7V7DkOrWN7QC5pAOs/GCikg4tGchaRCBq0QssSoKLVagq4rUFFqVBUK1ISFQVdUBd1UEuoCoVBISoKhUpIQEASoOjZNGFwkuA9q4TtkuQpUbU0cB5SwrfwLhMlSmBrXRTbJQVCtWASFagErpEhV5aoCpUoUElMIBKlCgEqMoJKyUGVClFClEqA9Xo+31KF7iqhZfADsGkEDKQ4HaV4pwU+ElUwm1kItDXVHF7nFzjmSZOAgdAAAA1ALUaRVEuBKkDXwGkuLQZDS5xYDMyGkwDOOAThWoryKNOdSpB1utNStBq1HVCMBeMn8+dZhCMPhVDcrSUs2YxSXRpSVGRSadUSrLolxMZTkOYZDoSMIp1RZWkpZijTK6VMk4tWoIGpUEuq1Bpstjvio7ACmATqJkmAN+BXWEIula8XRU+/E5zlJVa5cTU7QFX9m7rZtjaumCy73oStr3V1Mdr0eabrr2uBiYlpw6J2LrZ3aM1WMvQ5TtpQdJJdRPEt9LsXTc/EzvPgTiW+l2JufiN58C+Kb6XYm5+I3nwJxbdjuxNz8RvPgTim7Hdibn4jefAriW+l2JufiN58CcS30uxXdPEby9CcU3Y7sTdPEbz4GulXY0QKZ59a5u4N/iY3nwRPCtzln2ctfQu9PQW6rPndiq7OWo3p6Ci0el2LauXiTeXoWwNHkuKm4+I3nwLfdPkuHUiuNOY3l6HQsnBwVOL+kLeMBIlvJERhOs4twG1cZ0hXw+/4Z6YVlTLiTSXBk0qT6gqBwbIiM4E8+QPZMSF4nf7JXiN3adX5Uyb1ryPbG42rsHb1VF51zS8uZx7NQvGJXec6HkGWqytGSxC1bLQwPC9CdQAQssoJWaFBIQpShSiEoDuaOs9Wu67SY55iSBkBtJODRvJXitbSzso45ui+/XwRhJt0WZqtVmdScWPgOGY2HYsWdorRVSa81Qso05p+TqbNHaOrVmvcxoLaYBdLmtwOUBxF7o9qxt7LE4p1azpxp56FlZTilKSonk3z8tRbmkG64QQYIOBB2ELpCSkk4uqeRiScW0+Rrq6GfEwI5wuqhI5bWJz/AAWcACTqjE9SxipmdR+ldCVrMWisy6XCRiCN4kZEYSN4VhaxnkWUXHMwwuhkotVANxBUnFqip7HgNo0VKdY8QyqQ4CSxj3N5Di0AP8kkYwdi+d2jebexjHZNqtcnTTxR0jGsW1GvyT5eLR62zaAHGQ6xWeP3KfFxxZPjBsk8ZDYjKSvn+0L7ipjl54uH71z8DtGyeOjs1TyVMuufgdChwaoS69ZbPd5MAU2zly5Mbcl2d+vFFS0l4+8z0K72fOK6FfNyj9ksvqfkpv15/Ml+pl3ey7q6I0s4OWPXZaPRTbsx1bZTfrz+ZLqxu9l3V0QXzcsX2Wl92xN+vP5kurG72XdXRFfNyxfZaX3bFN+vP5kv1MbvZd1dET5uWL7LS+7Ym/Xn8yX6mN3su6uiJ83LF9lpfdsTf7z+ZL9TG72XdXRE+bli+y0vu2Jv95/Ml+pl3ey7q6Ir5uWL7LS+7Ym/3j8yX6mN3su6uiJ83bF9lpfdtTf7x+ZL9TG72XdXRFP4O2KDFlpTqmm2J34Jv94/Ml+pjd7LurohDuDtlnCy0Y28W2RyhqiDyZ6k3+8U/wBkv1P6k3ezr8K6It3B+yThZbPG9hnquKb/AHj8yX6mXd7LuLoiHg/ZPstny8w56x4mW9N/vH5kv1P6jd7LuLoi6fB+xzyrLQA3UyT+BN/vH5kv1P6jd7LuLojQ3QliGVBg/wCM9yw75avi5y6s0rGCyiuhxeGOirO2x2oso0xFB5BuEODwM8oAA1rvdLxKVvCsm3XUzaxpZtLKh8XLGtOa+9WTR8wGrUCRiwIcV1SILKrKAQozQJWQCoUpCnsNAW+lSoVaTw2apElzDUbDLpYCwEXm/rNcgkYGF8y0sZTvCnLKK93jzdcT86US4ZV48TnKUlD3M2+OtOFKPLOtfkYtN27jaoLfFaxjAbtyQ0R4smBsEnCF64xojnZxaXHmSz27k3HFzW8mbsm+wRycCADqkyIX5+0ud8u94tJ3ZJ468W0qN6140T40Xh5H6J3m53m7WdneG04UVKNp04cKcOPjlx8wrZpI1Kj6h8pxd1r69zuu72ELKtcKS8z4t5tNtaSmlSoItbpvNBBJJOIxmcxO87166wjLEk+fr9DwbO1ccMqcvT69Dv8ABvSTKNop1Hkhrb0wJMFjhgOmF8vtGwtLW7yhZrjw8OaPpXacYWqcsuP7HS4VadZaWtZSY4Na4uJfF4mIAEEmMSTO7YuVxsbzF4rdrKlE31fLp5mrxaWbVLPXT9jzLrMvp1PKAbOVagW6ktpkANIrVSn0b5JmHi7SBrczHZyXL5naT+D5/wAHtumTPVurkOc02hzS2JlrGgSSBLnNgmQezbJ+XxPWaLHVveLWFSOUYNPxYIxDRlr6OhOJQjeqtDqby0CcQGkHKcHcxVlGUXRkTTyI+x1f2rxlqp6sfNWeJR4pOAgmTtN0E9AgJRgzix1f2r+qn/alGCCx1ddV3VTHuUowMs9lqNze5/PcH4QEoyg1bJUJJa9zZIwhhGQECRglGAfAqsfrXasYp6v5dalGCvAas/rX9VP+1MLAXgVXD6R2EThTxzzw+ITCwUyxVQQTUcQIwinjHQmFgfxDpndEYRz7Z6VMLFSzRds7QmFlqKp2R4AkkwZOWOEQZmBrwIyVcWyIvwV96dUHCebHONR1a0o8NKE51PNcLqDqVitvGVXP4ylWLAY5AuuN0Rqx7Avbc4uVvZtKlGqnO1aUXV5nw0r9LiPlAq4iklXECiUqACoaKWQVCApCnZurzGCXEBBTSoL4tKgri1akDaXBTgA21nBKIGhluOsKYQObbQVMDBDWaUoyF4FAfRPknHItP71P2OXz+0MofP8Ag910yZ6l1xjqhaWMeXC8RSkmZPKIxM7e9fLipqtXVcvA9ja5FMtRvAccDMYcS4AjK7fJgYh2/wB+gbJplpcQ2628ZIwAuw7PLCVZVj8Qj73BCmWOzuxDaZmMiDOzI/EIpt5MlEzDT0jSERRIjHkvpRnIjl9PQsbVa+pjaQ1XU1v0s2SA29shzIOcRJnZq1qY46ou0hquobdIE/UVBhruRMjDkuPs1LZs0srgjEEZ4EHagLdVEYQTgIyzMbEByqXCOi60Os7S01GNY8gOkXX+KWmIO/HBdthPZbWnu1oZxKtBw00zzHetS35cvH8wvNtI6rqTaw1XUbR0pTdMkNgkCSDOJGEbhPSm0jqhtYd5dRv6QpftGdabSOqG1h3l1Dp2um7xXA82PsWlJPJlU4yyY1jgclTQUICQgPLfKL/oq/8ABrfhXuuH+xeaOFv8J8CLV9up84AqgpaQIVQCQqUEoUoqFBUB7Kw2OmcKhDcSZJI5IbgAciST/Svh3+0vMEp2HHk1RPP8TfJR+WfE6WLsnCUZ0TzUm2qU5Jc2/wDww8U0ueGG8Guuzt3r3Rm8nmuD0rzp4VPLCWKKep6Xg7oChVpu4wv40uAYGmABGvbPshcLa2nF+7kdIOL4Zs8xpGjcFW6cG37pOwTBPUu0bRys8XgVxpPD4nmG6SqankloBJguDgASSBdBAMtzwG3b5Nvaa/fTnwPVs4aHvODFgZWtNOnVBuOvSAYJIY4gTzhb7RvE7C7ytLPNU9XQ5XazjaWijI7fDHgtRslFtSm915z7oa7lXpxzAF26Ads4DevD2Z2la3m0wzo+HLl4/P8Ak63m7Rs02q58zx91fdqeIEtVAKoLDiqD6d8kD/o7STqdT/C5fL7S4KPz/g9t0yZ7ZukmYENqG9rbTc4YG7iWgr5aeqPWmmqoNlua+QG1ASD41N7RlOJIgda0sysRZrK2rQdTfN194GCQY3EYgrraulpVHOKTjRiNHcHW0nBxrVqoaQWtqOBDSN4AJG4mFxSS4I2lTnUa2jQ1Pp4XT9XlOE4ZGYWcK0JgjoPZo9kCCDvu08em6rhWgwx0GtsgkYkxubjhGOCpodxTfNHUEANSiCIHJyMgDUZCA4Vm4IWenXbaI+lbPLMSRBEOOsR7Auitp4HCrppyJRVqbfB6GfGMj/ijEYRh0hccK0JgjoGyzUnGA5hMZAUpxmDg3ceophWgwR0HUtHMBmA7DItZHPgM1cK0GCOg5tmYMmNHM0BEksiqKWQxrQMgBzKlLQEQHlvlG/0Vf+DW/Cvf2f8A7F5o4W+R8CX3KHziilAUtAooCiFQCQqWoMKFKQH0OrZaVQQ6CF8xNowHZ9GU2NhgAGfSjm26sG2y03s8R5b7McMjrWJKMs0aTa4ox1tEBzS0iQQQd4OBxVqlGiCfGrOK/gjSgAtqGDOYmboacZkggAROMY5Lz4G/w+v9Ho2i73p/Z1adncwhzSWuGsGCJEGD0lei0hC1i4TVU+RwhNwlii+Ii0UXOMvc552ucXHrJVsrKzsv9cUvJJCdpOfxNsyvsq7VOZndQWqgF1nOxWpRZorVQfSvkgbFO0/v0/wuXzu0cofP+D23TJnsLSCb/wCv8ZsXDBwnAThG3oXxoSblJOvDX+D3SSSTGNtJDbtysdV5wbOM4nEexdlmYAsb3NouLG33Auhs3bx2Xjkutt/sMw+E52jNK22pWu1LGKTARec54IDfRc0kPO4DnhJqyUfdbbKsVfAe3RLxhedjdnlN24nxcYgHfuXl2b7z9PoY2T7z9PobKVB7WgRkPPd7iPYtrgjolRBim+RhhrN9+A5r2KpRvEHzj1v/AL0BHU3BpukF2EXr0Z45knL3IDDQbaXVDeDWUxrkOLxGpuN3XjPQZwAT+iX5y6TmS5s4TBJjH8yuezfefp9Dlsn3n6fQ2MszhHJGvynZxA8rWuh1GNpPkSIGs334YbL2OOCAZ4OfOPW/+9AMpU41k9fvJQBoCIDy3yjf6Kv/AAa34V77h/sXmjhb5HwJwX3KnzgZVTBRKtQVKVBEqASVSgkpUoMrNSnvzZyvCcigCEAbarxtSiA+nbXjNRwRR7bdtCzhFRzarXalGgWaQOpAIq2QbFUwYa1k3LaYEGkRtWgIdSK0mQ+g/JS2G2j96n7HL5/aGUPn/B7rpkz1Nak4uqHi3nFl0tqXHGL37oDROUmbxwXyYc88/uh7WabKCKZBa9sXvHcHuOubwcZz1ldVmZEWMv4h3FhpfLrt6bs741LpbfGzNn8Jx9FW/SXhDadaz0TRM3qjS6mWDVyS518k7I19PI2PbWq5XyTyc6rDBLYaMGjOZ5wFzxT09f6OWK07q6/0bKekapiGUzOX0gknAxGtMU9PX+hitO6uv9Ft0jVMC5Tk4DljNMU9PX+hitO6uv8AQ3j7R+xb64TFPu+v9DFad1df6Br1X3PpGBvKEQQ6RBSVpOFnKSXFI3BObSkqcdamGq+HRyZM4CPFDTyp1Y3RO09K6Xe+Qt6KGdOPh6dPAxOylCrfyMFB5wvVXAHI/RuM7BDRORzXWLtOa9f6OUW2+Kp9+RoZdEf9w4xJxazEYTkRlHaVv3vtnT3TULQwmLwk+hunzlfe09Se7qMkbR6n/knv6eo93U16NOLv5dUbdUlc7SvCpuFORuXI6EQHlvlF/wBFX/g1vwr3XD/Z80cLf4T4I94C+zU+fQS+qFaloUHSrUUImIhRcjkKCXVUxG1EoOlKihJSoPrngkheGpxFOsCuICXWE71cQGUtGPdiLuG0gKOaRUhBoOGEdsrVUQZQpOJgAqNoUOj4KWjEjmzPZh2rniTN4WDXrMaMXQdhge8oqsNGF9tpee1awshHXXCQQRux9iqRBD2bloh7H5NhAtOGM08Oh68V+yh8/wCD3XTJnp6NorloJoAGXSDUAgBxDcgZkQvnvhkeqLbXEN1ariDSERmHg7AcIGok9CiNFWKm9rIgTLszuluU64XS0kpSqjME0hgdW1tp5HynZwY8nKY61n3S8SE1vNp6/KdtMascI6Z5090cSXq3m0/Wd/bsT3RxIx1WMWsncSR2gRrTgOJpWSi69EPEOAI2J4ASzR1NuTAOaR7FtTklRGXBPMLwNnm9pTaS1JgjoTwNnm9pTaz1GCOhPA2eb2lNrPUYI6E8CZ5vaU2s9RgjoMpUQ2boid596kpOWZpRSyGLJSIDznD+hesFqMxds9Y/0leq5zpbRWrRytY1i2fnd1Mr7SqfPDp0NoVqSo0tA1LNQJelSiHUlKlqAaKqZakFOFrEKlEK1B+gRo0j/wBL5m2RyoyjZIzam0qADSbrCtWOAHgjTkrjYoHTshYQYxzxHuUc00aSaZ0vDGhoFwgxqhcNm61qddoqZHmNKUATeAdHP3L1Ri6ZnNtHmrXZZOF72rvFMxVCWaNcdvUqKnY0bo97RlhvwWWwa6lmAGLgFFUjR6HgJI8IuQ79VlGf0i8d+yj8/wCD23TJnomVLTdEsp3sZF4ga41GdXavBKlfdyPWq045jqL6uPGNaNl104a5kBQobbSLhe2XjVdxJgAYbVXFrgyJ1OK228baIaKv1cgAtDA1xMuJwjPAwTvUKNFidkZjAxxbxhmQeXBOOvYoAm2E68cHEch4hxETJcdmHwVQbqNSoXAE4YzyCAYGczggNqAiAiAiAiAiAiAiAiAiA8/w8qtFgtQJALrPWAG03TkvTc4t28X4o52rSgz8/ZFfdZ8wZWtUrFCmR9VaFBfHKULQB1dKFoKdWShaCnVFTSiBfQtD9KP4W2UGDWpzrx/JfHVytnlFh3qKzBPCuxHOvS7e5Xcrx3WZ3ixedBb+ElhP19Lt7lpXS891mXaWPJoU7hBYf29LrPctK7Xjusw52WqEu0/Y9Ven6x7lrdrfusztIamG0aXsh+uZ0O/Jdo2NuvwmXOGoDX0HCRUc4bcSOuFXjWaRpKoHhdjbhxrWnWCcepVQtnxUSYoJ0bDZpOzEta2tSLnEADWScAFHZ2i4uLKpxfBM316b7pgCVzi414mnU89brLWJ5TRG44r0KcVkZw6no/k3olotN4FuNMwCRhD9i8PaEvdi/P8Ag910WZ6UWnljB10wPGOtwAI16wvmWdvZ2lkprN8v4++R6WpKeFjbW5zXQLl0jyqr2mczhBwhbqyiQ8twbxQbn+ueOczr/PUjbeZEkaaL5JBc3yoio4mNUidk9SFA43PlMwn61+GrERhqlAUa3pU5/iuyxxnoQA2pxutLKjGyYMvc4HXA35rMsX4aGZKX4fUZRpl0gVCS3Aw/I+qtcTSGeCu893r/APilRQp1BwxvExteY7GyEqKCuO9Kn9874CAjqpAm8zxo/WPIiCdWuB7UIOsjS6SSC0gXS175JxvTOrKOlCmjiBtd6zu9KihOIG13rO70qKE4gbXes7vSooTiBtd6zu9KihweHdmb+j7WcSRQrES4nyDvXpuknto+Zi1isLPzs95X2MR86gmpUSpUhDnlWpqgtzytVNJIAuQ1RAyo2CQVMQ4F3CpjQqj2hs8vfzlfTT91HybT4mX4FuUqYJ4FuSoJ4FuSoJ4FuSoKdYjCqZGfQ2aeY0Q5wbGERJkZndGS/FztJKb4H6iNnFxTPHcIXcfXc8YiAAdsT8dC/R9mSrYVy4nw78qWzRjsFlu1qJjKrTPU9pXrtuMJLwZ5ocGj6v8ApD0F8DZeJ69r4AVLZTPklp2xKqs5rmXaRYrRloNB1S44PFQNnjC4EXb2UAiOUrbQ2kUpLKuXjQ72VuoGyha3gggUnEZTUqc3iht3sXgs+z7vZuqTrqel35yGVtN1xiaVCNpe4f8A4XqVhZvmzG9eBy7Rw3e2fo7MY2VST0chdVcovmyb34GR/wAoNZvKFkYQfKD3nD1N5Wtxhq/Qb34Gep8pNb7Ewz6bxPXTRXGGr9BvfgMpfKHXd/sqf3jv8ajuVmvxPoN6eg08Pa8f6Ol947/Gpudnqy709DO/5SrQ3/ZU/vXf41dys+8+g3p6Af8AVC0fY6f3zv8AGm5WfefQb09Cj8qdb7HT++d/jTcrPvPoN6ehTPlNrOysVL70/wCNXcbPvPoN6ehpHyjVtdkpD/lP9im5WfeZN6ehGfKVV1Wan0VHR+BTc4asu9PQL/qTV+z0vvXf2JucNWN6ehR+UmtqstI/8rv7E3Oz1Y3p6CnfKdX+yU/vnf41dys+8+hN6enqLPyp1x/s6f3zv8ablZ959C709DDpv5Ratps9agbMxgq030y4VXEtvAiYuCc9q3Z3aFnNSTfAkrw5KlD586yFd6nCol1iVqWoBsQ2FKioDrGNiuIVYs0BsVqKl8WNgWWwC4cywaFOlKFqfbbTS0bRrcS6i+/9HJv1MXVAHG6JOTTOoL577VtffWKmBVyWXhqeqXZsEoTw1xtrN8Ka6HoPmxYL12HAzEXn57Mezatb9ee96L6GN0sO76v6jzwJsnmO9dyzv957/pH6F3Sw7vq/qC7gVZACS1+HplN/vPf9I/QbpYdz1l9TLbeCdlZBuug7XHWYHtXSF8vDzn6R+hid2sFlD1l9RDODNmcJAJB13jC6b3b970X0MbvY931f1AqcDrK4kmnJJkzdMnaSRiV5qc/4X0O33m/qMp8FLK0QGH1iB1CAF3s7xaWapF8PJfQ5SsbOTq16v6irbwcs7GOe1hvNEt5TjyhiMJXWN6tZOknw8kcp3ezUW0v3M5c8Z+xWkWfNq0Ua52K4UTGwXWsjUiga2jFG2TuW9nQu1MtRjHTfc506iTHUIWqPkje3WhnZouyzJaXbieT1K++NtE6nhTAIAAAyA2LngZdtEVUtg1NbzqqzepNq3kg+PPmtA5lMHiNrIo2hrhEAThMY9CmBo6KdULo6NYc3Z7oKOT0NJoe/g2zaue2OlDzGkmNY+6Kb7sxeg49i9MVVVMVKbSbdvDLeQNu2Bq7VKMVEEyYFMnoMK0FRb7Q1vjSAmCoqYamkKc+KY2z7lrZsoqppFgyvdg7EwMCH6XbsPWrsy0FnSrd/MpsxQpukaZ1kdHco4MtA+NacnDrUaYBLxtWaAYMdayCjZ96mIpmr2chVSKZnUt61UA+DypiAt1l3pjKfoq22OgalKq+g172Npi9eIPo8nJ0Tr2lfn7xCOJTkk9Kvj8uH8n1rK3tFF2cW6c1y+2dp1tAMFlTMjBjiMNcgZLtQ5VLNtHmVNviOyw3b8s0oUcypLQ6DiJgiHZTBByO5QGHSj4gwThkBJ6l2sjlaHNNrj6up6hXahzNKgIgMmljFGp+6Vuz+NHO1+CXkzzFSsZgNYTtJPevcorVny4+9kDRtZJIlg5j24qys0lXiVxJXN0EueB0KR4vgjGyb4pnPdpkN1z0ArrsajZtcwbXppmsg8wSNlQjhKQuhpGk5t6QOc49S04vJGdk0CdL09W1TAy7KQp9e9yg4gzhzLceHA0uHAey0Fo5RPvKkknkR8TLUrkQQ7E7sti3FVzyNo12XSDgQHEiMT53asys4tVRpM6H6XnynDeSPZK47ChrGYrfpW/k1ryPFJcMOgKxskjVamA2qsAQOLGwwMObD2ytOzQxHL0tWrEy6oXE6xMcwAw6kSS5Gk6nHfZazsYMb5Vqa4CK2j6wMEdWPsUxFTQg2Kr5j+e6Y60xItUJqWdwzHaFMRai+KTEUviOdTGAeIOw9SuMGmk1w1HqWW0Qey0OnxSeYLDw6g6dKi8jxXDnC80rezjnJdS0E17M7W4DnIWN8sVzLQwvYB9azrTfbL7QwsptRo+tZ29yy75ZeJcLC8Io66rZ/dd3Lm77HkmXCz9CWvT1Og6mwsc51ykSWiYD3BgO3A/lMGPMoYpywrLN/x5+HWnCvtlaKKSfP7qdZ1uYCRLpHoO1G7s2hKM2CdI08rx1+S7VhsTCyVNTjAnHbl7lCmDSbjgQJwyyOY2rtZHK0Oc2s+MaRGXlN6epdjmRtV5ImmQNpc3DoBQGgKA53CCrds1d0YNpPdPMCYjoW7NpTTeRi1VYPyPl1ThHReINRwG6m4k9IC9K7Tuqyr0Z852dolwSBZpezDEVqnquHtC0u1bB8/R/QzsrV8kTwyzOxdaHHnkfGSLtW71pX0f0Ls7XRF0LdY2mb5drxvdkLM+1LDKvoxs7UdU0rZDIADZ/+Nw9oWY9qWPefQuyn9sS+pRzFRp3EQuq7Tu8vxehdnPQQ+2UhiCBzCVJdp3dc6/IqspAfpOiM3vw9HDtK5PtWw0f38y7FhM0xRdm9/S2R/SSpHtax5pobEN+kKEyapwyFxw7IW/at38eg2TG+H0Tjxo6Wun2La7Vu+voxsmLNtpH60dRHuR9qXd8/RhWTQt1ooaqzO1Yl2jYL8Xo/oaUGCdIUR9b/AEu7lF2lYU4v0Y2bEnStLVUPqv7lfalh9omzYH6TZmHu9V3co+1Lv9ouzZT9NCML88w9hK88u07LkmbVmy6dvc7H6Ro2mAO1c32tYLNF2bHi1N3uO0NHtK5T7Xs1lF/t9SqA0aTY0YsB6B/6Xmfa0n8MfUuFGOvwkpjVTHTJ7Fl3+8SyXp9RRaHPr8KaeoDob3qbxenz/Y0oPQx1OFvmt7AFl7aXxSfU0rORkq8KqhyMfHMs7GubKrJ6mOrpqq/N7utaVkkXZmV9oJzK1ShVGgp9OVpSNKQAsxPwUxl2iGCw71NoTan6xtFvpMqUWupsc6KZvOi82S0S0ESYkYjd0dlaJTnHitdH/H3Q6yVXHgn+6/k21NLQ4ting4txqQcNxaumE3U1WS0l+IAuxmHTjhhlz47llqgNKhTn6UnCImNeWa7WRytDnMbVkSWRrhrpjdjgu3A5jpUBYQHM4UsvWO0tmJo1BOyWkSlaJszP4WfEPm+T9e7ZN0OPXeX5hXz/AJOfAA8GD+3/AKMfatb8u76logBwSefr+sEe9Xf0vwloT5qkZvvfHOm/VyRlplHQF3xSZ6grvVcyOoX6KqDy/wCvvTeI6ehKMjrG8Z1G+v3JtY6ehKAuo4Y1h2ntVx6RAp1gJ8V9N3OYWtsuaZQP0TUM+J0PCu8QWvQF09AOJ5Qw2h0ntUd7SXAvE0t4NT4tRzfjdC577TNFRPmi8/X9cz7U39d01QjOC7vtH9E+9Hfl3fUnAY3g4R9eT/Jh+JZ32v4fUjpqDU0CPLrOI2THZiivb/DEmJIZTpU6fitx2xj1nELLlOebMu00FVrYdTek4lajZ6szikzn2m0VnZH2LvGNmsyrxOdUstZ+c9q7qdnE6KUEK/RFU7OtXeIG9rEIaCq7uv8AJTeYDbIL9AP2t7VN6iTbosaAOt4TeloN48A26A9PqCjvXgZdu9DQ3RAGsrDvDZh2rYX6PaFnatmdoyCxjYrtCYwvA/iFNoTGfT+FvCu20bXUpUqzm0mcXHIs5FL6GzvF1rml77xc5oeSBLyAHFoX2HSrPqH1l1epJApa4m+ACJz25YwsURR9EktEtunZMx0hQoaA5+lWkwAYMZ569i7WRytDmcQ/9q71Wdy7HMOnSeCJqEjWLrROesZaupAOUBzeErZsloG2lUH9JUk6J+T/AGMz+FnyFtnjJzvjpX5DHXkjhQa0EeWeod6y2tChiofOHV+alFoWpDV2keqlBUU+D5o6FpcAKNETq6PzlaxMhOIb5oPQUxvUUBNmb5o9quOWpKAmytOr46k2jFAhZWDye0+xNpLUUQ1rANnUT71lso0VAPNH8qzSv/pah8afOA/lUohUFxJ8vsHeqqaD5inUifLd0D81cS0M0FOsTTm53YtbV8kMKFGxU9Zd1/ktbWZKIo2akNTj8cyuObHAFzKfmk80e8InPUlUTkamO6wPcnvakr4FOcNTD6x7ko9SVID6A7CnzFSfygJ8xUpw3f1fmiJUHi2646yVay5AEhmwdSvvE4Acaz4AC1hkAatYHUVVFgRxw2doW8LB+jLU+v8ARimw3Q1vKBGJgYFp37d6+7LDx1PpVniSWR21zOxEBTpjDPVslAc7S4BAD4iMcYGY16sV2sjlaHI4mgcL+OA/Wv1HDyto9q7cTmONhZ6f3lT3OSoNICgOfwh/0tf+E/8ACVmfwvyf7GZ/Cz5UKJ+IX4tS4HKjLFDeOxMQwlmzjaOxMZcIJsw2q4yYSjZ/S7SmPwGEo2beOs96uMYSeD7wmMuErifSHWmIlCxZ9460xjCUbONo6ymMYSxZ/SHWe9TH4DCF4OPOTH4DCWLONoUxsYSzQ3jsTEMJXEn4hMQwlXCNnZ3q1qKC4J2dCvBGSOo+iikKCnUvR7StKXiSghzPQ6hK2n4maAupDf2hXEyUIIGQ7ce1MwKqVHbB1fmtJIlWZ6lR27sXRJEFEk71rggA5u72dytSEZScTABJOAEgydgAxKtUWh0avB60N8akB+9UpD2vWqUzfqj2Ls+9PKzl0ObUpOBIIAIJBGIIIMEEQpw5nkofpuwWtroYCLzWtkZHFoM7xiMV9hyTm1zPqRnFvDzQ7wpmV9kyR4wzGY50NltrtJgOaTskSgGIDDpITE7Cu1kcrQwik3zR1BdTmGAgIgObwlP/AGlo/hVPwlSWT8n+xi0+Fnxvwgz5IG9uMROs7F+SUFTmeeofhQBzb1DpU2dRiILWNslNmXETwrm7UwDETwrf7EwDEV4V8SmzGIrwn4zTAKkFpO0DoCuBCpRtO8JgGInhKYCVKNq2pgFQm2kJgFSxaxzdKmzZcRPCxtHTHvTZkxFPtGwt6ge5VQ1qKlGvtA6iBqTACGuPN6iR70wPUVB48Tm7mvHvVwP7RKhGvA19blMFRUXx4Os9Z71rAyVB470j2q4fAC3Vt/YFpQIJdaBqjq/JaUGAeO1yPV/JXCCjaJ83qTAQoWj93ouq4CjbBbIrUiYgVKZJMAAXgSZW4QSkqlWaqfQ7TpK9QIPGE3I4u5UxPFOZqbcILyKl6Zw2wjU3GlH5UelPLPifvIWlhtK44554o611rl7tKHzPSdrmvWLXNINSoQQ2QQXEgg68F0lBVf1Pw017zpqz7voK2VnUxWY2ysNVrC4njb5hjQ0Ex5sYDfvX3bWyu9naSXGteOR6rNSaxpLibTUrQcLFBzwqY5bsdSx/g/69Dp/l8PUlN9YYtFiEawHiNWzen+D/AK9B/l8PU007Ta3GAbLPPV7k/wAH/XoP8vh6nnuEPCerQNO+KBD2ucHNv3YBgkyvbYXeznCUlXh5HltracZRTpx8zJ86an/18BPjuiM84TBZ/wDXoXFaeBdXhTUaJcbMAI8p+vLIKqys3li9DLnNaGN/DlwyFF2WLS4jEA64xghd7G5xtE6VVDlaXmUKZGHTPDN1ShVpljAHsc2QXSJBEhatbgoQlKuSf7HPe3L3aZnz11UDVM6pyzBy6e1fhoxbRsLjQ4ERsHae3JMLXEBh+JPQMdizQFB+H59Hv7UoCGqN2rrTCKkbVmCNvtiO1HGmZSjU2nds2H3wrQlQG1x+c6+7JXCwGKg2RgO1SjBZepQF8YlBUF1YdiuFipbqnxzqJAoPG38laMF3vf8AHapQFsfsMDm6ZRoBOq75+MT1wokUEVBrDdeoao71aPlUlSg4GIaJkg9G/wCMwrRrNgE1QcIjeDrI2lMLXEFXxqJnA5/GStHzAbnjWduXNOXMspPkgC0jDGScdm0BV1BV5sYkd/cD7koyF38MhzbkpxBVydQwjp1n3K1KLFP0B+fOPjFWviBdak2MGjIHdj8Fai3qABRnIAdvuVxag9rY7ZVYxrW6SqMaBAbfIDQMMhgBnAziNq+k+0rWU5YtnnnSqfBOqfDWnmmblJRooWnCn3k3Tw8B2jdO1nvLX2+s1gZeDzUc2XcnkkXoBxI/lX3rNVuULaNkpSfJKnDjx56LqW7vaWmG0tcKpn04cfvgZW8JbTONqrxjiKr56ry+pK52KVVBHldta95kbwltM42qsBt418xzXlzt7rZwspThZqTS4LgqnWxnKc1Gc3FPN6AOtnH1Bx9d7w3Br3PJIBOODj2St2cFGyxRhRtVcf4Odqm50cq05hU7PQP1wbz3tsA4N2Yq4HT4V6GaKvxP1F1qdNsXaodOcFwjLzgJ6Ni3GCeaS6GXwyb9RDmsOv8AqXSMFHIw1XMz2hrchBH7xVlZqcXFvgyxilxM4oM80bMzl1r5fsG5aPqzrjkXxTPNGvyjr6U9g3LR9WTHIoUWeaPWPNtT2DctH1YxyIKDB5I9Y7I2p7CuWj6suORDRZ5o1Dxjqy1p7BuWj6smNleDs80YRrOqCNe5PYVz0fVlxyCdSYTN0TM5nPr3KLsG5aPqyY5FcSzzR6x71fYNy0fVjHInEs80bfGPensG5aPqxjkQ0WeaPWPNtT2DctH1YxssUm+aPWOyNqewblo+rGORXEMzujD0j3p7BuWj6sY5E4lnmjH0j3p7BuWj6sY5FNszB5I9Y96r7Cuej6suORBZ2DyRt8Z3ep7CuWj6smNhcSzzR6x709g3LR9WMci7jfNHWe9T2BctH+pjHIoUmDyR1nvT2DctH1YxyLbTaAQAMfSPNtR9gXJ8n1YxMB1mYY5Iw9J3equwrmuT6suORRstMiLoj947t+4K+w7nWtH1YxyL8HZ5o2eMebap7Cuej6smOQylYqMEnB2QEuIjAZzhr6t6zLsS614RdP8A6ZpSquL9DZZ9EWdznQ8G6G3Yv8rUfG8W6McsVxj2Rd3FYrNqta+99HzOd4tHBPBL50HjQlDCXgckuwLjDpwaY14kyJiFPZN25Wbzpxk1w1PMreX4rRZV4KvHQsaDofRnjBywb2LvosYE9GxT2TdnjWzfDL3n7xdvL3P8i97Ph8Pn9oVT0bTkDECQJvHATmuz7DuVK4X1Zw3y1rn6B1tFUWwQ68TniRGrX7lmPYl0ecH+pmpXq0WUq/I577K0EhtIkbbxx3rzT7Hu6k6J9WeyF4bimz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268760"/>
            <a:ext cx="347181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ttp://wallpapergoo.com/wp-content/uploads/2015/06/Windows-XP-Wallpaper-3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29000"/>
            <a:ext cx="3960440" cy="271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53353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XP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SO ainda se mostra relativamente popular, estando presente em mais de 20% dos computadores de todos os adeptos do SO. As principais novidades foram a repaginada no visual e a estabilidade do sistema, que agradou e conquistou milhões de usuários ao redor do mundo.</a:t>
            </a:r>
          </a:p>
        </p:txBody>
      </p:sp>
    </p:spTree>
    <p:extLst>
      <p:ext uri="{BB962C8B-B14F-4D97-AF65-F5344CB8AC3E}">
        <p14:creationId xmlns:p14="http://schemas.microsoft.com/office/powerpoint/2010/main" val="718621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Vista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Ao </a:t>
            </a:r>
            <a:r>
              <a:rPr lang="pt-BR" dirty="0"/>
              <a:t>contrário do seu antecessor, o Windows Vista recebeu duras críticas dos consumidores que tiveram a infelicidade de utilizá-lo.  O sistema apresentava uma série de problemas e funcionalidades mal implementadas, sendo que uma das principais reclamações era referente ao UAC, ou </a:t>
            </a:r>
            <a:r>
              <a:rPr lang="pt-BR" dirty="0" err="1"/>
              <a:t>User</a:t>
            </a:r>
            <a:r>
              <a:rPr lang="pt-BR" dirty="0"/>
              <a:t> </a:t>
            </a:r>
            <a:r>
              <a:rPr lang="pt-BR" dirty="0" err="1"/>
              <a:t>Account</a:t>
            </a:r>
            <a:r>
              <a:rPr lang="pt-BR" dirty="0"/>
              <a:t> Controle (Controle de Contas do Usuário).</a:t>
            </a:r>
          </a:p>
        </p:txBody>
      </p:sp>
    </p:spTree>
    <p:extLst>
      <p:ext uri="{BB962C8B-B14F-4D97-AF65-F5344CB8AC3E}">
        <p14:creationId xmlns:p14="http://schemas.microsoft.com/office/powerpoint/2010/main" val="26735441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Vista</a:t>
            </a:r>
            <a:endParaRPr lang="pt-BR" dirty="0"/>
          </a:p>
        </p:txBody>
      </p:sp>
      <p:pic>
        <p:nvPicPr>
          <p:cNvPr id="3074" name="Picture 2" descr="https://imgnzn-a.akamaized.net/2014/10/08/08080315517012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4381500" cy="280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pad1.whstatic.com/images/thumb/4/4c/Install-Windows-Vista-Step-3.jpg/670px-Install-Windows-Vista-Step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0467" y="4005064"/>
            <a:ext cx="3328021" cy="24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385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Vista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Apesar disso, o Windows Vista trouxe um visual moderno que apostou na transparência e recursos visuais bem chamativos, como </a:t>
            </a:r>
            <a:r>
              <a:rPr lang="pt-BR" dirty="0" err="1"/>
              <a:t>gadgets</a:t>
            </a:r>
            <a:r>
              <a:rPr lang="pt-BR" dirty="0"/>
              <a:t> na Área de trabalho. No entanto, esses também foram recursos que desfavoreceram o SO por exigirem muito do hardware da máquina, limitando a sua atuação para computadores mais potentes.</a:t>
            </a:r>
          </a:p>
        </p:txBody>
      </p:sp>
    </p:spTree>
    <p:extLst>
      <p:ext uri="{BB962C8B-B14F-4D97-AF65-F5344CB8AC3E}">
        <p14:creationId xmlns:p14="http://schemas.microsoft.com/office/powerpoint/2010/main" val="26205200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Por que o </a:t>
            </a:r>
            <a:r>
              <a:rPr lang="pt-BR" dirty="0"/>
              <a:t>W</a:t>
            </a:r>
            <a:r>
              <a:rPr lang="pt-BR" dirty="0" smtClean="0"/>
              <a:t>indows Vista deu errado?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86239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Vencendo com facilidade a liderança de sistemas operacionais mais utilizados do mercado, o Windows 7 disputa o topo do ranking na preferência de usuários com o XP. Lançado em 2009, esse SO trouxe mudanças visuais pequenas em relação ao seu antecessor, mas é mais rápido, estável e fácil de utilizar.</a:t>
            </a:r>
          </a:p>
        </p:txBody>
      </p:sp>
    </p:spTree>
    <p:extLst>
      <p:ext uri="{BB962C8B-B14F-4D97-AF65-F5344CB8AC3E}">
        <p14:creationId xmlns:p14="http://schemas.microsoft.com/office/powerpoint/2010/main" val="38070379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7</a:t>
            </a:r>
            <a:endParaRPr lang="pt-BR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3635234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5" descr="Resultado de imagem para windows 7 ultima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34683"/>
            <a:ext cx="3812763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340769"/>
            <a:ext cx="4207096" cy="262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2896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7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Mais da metade da população mundial que tem acesso a um computador utiliza o Windows 7 como sistema operacional principal em sua máquina. Isso mostra como a Microsoft acertou em cheio com esta versão de seu </a:t>
            </a:r>
            <a:r>
              <a:rPr lang="pt-BR" dirty="0" smtClean="0"/>
              <a:t>software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72440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Lançado </a:t>
            </a:r>
            <a:r>
              <a:rPr lang="pt-BR" dirty="0"/>
              <a:t>em 2012, o Windows 8 foi a tentativa mais radical da Microsoft de alterar o visual do seu sistema operacional. </a:t>
            </a:r>
          </a:p>
        </p:txBody>
      </p:sp>
    </p:spTree>
    <p:extLst>
      <p:ext uri="{BB962C8B-B14F-4D97-AF65-F5344CB8AC3E}">
        <p14:creationId xmlns:p14="http://schemas.microsoft.com/office/powerpoint/2010/main" val="37871170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mudança foi motivada por causa da chegada dos dispositivos que respondem ao toque, eliminando, por causa disso, o Menu Iniciar e dando lugar a uma tela totalmente nova que se baseia no uso de “tiles” (pequenos quadrados que representam um programa).</a:t>
            </a:r>
          </a:p>
        </p:txBody>
      </p:sp>
    </p:spTree>
    <p:extLst>
      <p:ext uri="{BB962C8B-B14F-4D97-AF65-F5344CB8AC3E}">
        <p14:creationId xmlns:p14="http://schemas.microsoft.com/office/powerpoint/2010/main" val="9281640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8</a:t>
            </a:r>
            <a:endParaRPr lang="pt-BR" dirty="0"/>
          </a:p>
        </p:txBody>
      </p:sp>
      <p:pic>
        <p:nvPicPr>
          <p:cNvPr id="5122" name="Picture 2" descr="https://imgnzn-a.akamaized.net/2014/10/08/08080343503014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64506"/>
            <a:ext cx="6840760" cy="384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11079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8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mudança na aparência não agradou a todos, o que culminou no “fracasso” do sistema operacional. Apesar disso, o Windows 8 é ligeiramente mais rápido que seu antecessor e trouxe muitas novidades, como o suporte ao USB 3.0 e a Loja do Windows. </a:t>
            </a:r>
          </a:p>
        </p:txBody>
      </p:sp>
    </p:spTree>
    <p:extLst>
      <p:ext uri="{BB962C8B-B14F-4D97-AF65-F5344CB8AC3E}">
        <p14:creationId xmlns:p14="http://schemas.microsoft.com/office/powerpoint/2010/main" val="15872134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8 e 8.1</a:t>
            </a:r>
            <a:endParaRPr lang="pt-BR" dirty="0"/>
          </a:p>
        </p:txBody>
      </p:sp>
      <p:pic>
        <p:nvPicPr>
          <p:cNvPr id="6146" name="Picture 2" descr="https://imgnzn-a.akamaized.net/2014/10/08/08080401849015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43815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://www.ultimatecnologia.com.br/wp-content/uploads/2015/07/windows-8.1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3" y="3972483"/>
            <a:ext cx="458152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5193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/>
          <a:lstStyle/>
          <a:p>
            <a:r>
              <a:rPr lang="pt-BR" dirty="0" smtClean="0"/>
              <a:t>Os </a:t>
            </a:r>
            <a:r>
              <a:rPr lang="pt-BR" dirty="0"/>
              <a:t>W</a:t>
            </a:r>
            <a:r>
              <a:rPr lang="pt-BR" dirty="0" smtClean="0"/>
              <a:t>indows 8 e 8.1 deram errado?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8681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10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Tendo a versão final para lançamento anunciada para julho de 2015, </a:t>
            </a:r>
            <a:r>
              <a:rPr lang="pt-BR" dirty="0"/>
              <a:t>o Windows 10 </a:t>
            </a:r>
            <a:r>
              <a:rPr lang="pt-BR" dirty="0" smtClean="0"/>
              <a:t>vem sendo instalada e testada pelos usuários.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93814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10</a:t>
            </a:r>
            <a:endParaRPr lang="pt-BR" dirty="0"/>
          </a:p>
        </p:txBody>
      </p:sp>
      <p:pic>
        <p:nvPicPr>
          <p:cNvPr id="7170" name="Picture 2" descr="http://c.s-microsoft.com/en-ca/CMSImages/msw-win10-hero-slider-familiar.png?version=5c6de01f-e719-e050-e3b2-827555f16a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12" y="1484784"/>
            <a:ext cx="371406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1942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Windows 10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/>
              <a:t>Ainda é muito cedo para dizer se essa variante do sistema fará sucesso, mas a Microsoft tem demostrado que está ouvindo o feedback dos consumidores. </a:t>
            </a:r>
          </a:p>
          <a:p>
            <a:pPr marL="0" indent="0" algn="just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1805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Resumindo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Essa </a:t>
            </a:r>
            <a:r>
              <a:rPr lang="pt-BR" dirty="0"/>
              <a:t>teoria começa com o Windows 3.1, sendo que ele é considerado um “bom” Windows juntamente com o 98, o XP e o 7. </a:t>
            </a:r>
          </a:p>
        </p:txBody>
      </p:sp>
    </p:spTree>
    <p:extLst>
      <p:ext uri="{BB962C8B-B14F-4D97-AF65-F5344CB8AC3E}">
        <p14:creationId xmlns:p14="http://schemas.microsoft.com/office/powerpoint/2010/main" val="6897257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Resumindo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O </a:t>
            </a:r>
            <a:r>
              <a:rPr lang="pt-BR" dirty="0"/>
              <a:t>fato de a versão 8.1 não ter trazido muitas mudanças em relação ao Windows 8 implica em dizer que ela não entrou no esquema. </a:t>
            </a:r>
          </a:p>
        </p:txBody>
      </p:sp>
    </p:spTree>
    <p:extLst>
      <p:ext uri="{BB962C8B-B14F-4D97-AF65-F5344CB8AC3E}">
        <p14:creationId xmlns:p14="http://schemas.microsoft.com/office/powerpoint/2010/main" val="9801856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Resumindo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Portanto</a:t>
            </a:r>
            <a:r>
              <a:rPr lang="pt-BR" dirty="0"/>
              <a:t>, a esperança é de que a próxima atualização, o Windows 10, pertença ao lado “bom” da brincadeira. Será que essa teoria vai acertar novamente?</a:t>
            </a:r>
          </a:p>
        </p:txBody>
      </p:sp>
    </p:spTree>
    <p:extLst>
      <p:ext uri="{BB962C8B-B14F-4D97-AF65-F5344CB8AC3E}">
        <p14:creationId xmlns:p14="http://schemas.microsoft.com/office/powerpoint/2010/main" val="9801856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Resumindo...</a:t>
            </a:r>
            <a:endParaRPr lang="pt-BR" dirty="0"/>
          </a:p>
        </p:txBody>
      </p:sp>
      <p:pic>
        <p:nvPicPr>
          <p:cNvPr id="1026" name="Picture 2" descr="https://imgnzn-a.akamaized.net/2014/10/08/08080428728017.jpg?w=10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144000" cy="361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6872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pt-BR" dirty="0" smtClean="0"/>
              <a:t>Referencias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1000" dirty="0"/>
              <a:t>Do Windows 1 ao Windows 10: os 29 anos de evolução do SO da </a:t>
            </a:r>
            <a:r>
              <a:rPr lang="pt-BR" sz="1000" dirty="0" smtClean="0"/>
              <a:t>Microsoft.                                                                                                                                                    Disponível em: </a:t>
            </a:r>
            <a:r>
              <a:rPr lang="pt-BR" sz="1000" dirty="0" smtClean="0">
                <a:hlinkClick r:id="rId2"/>
              </a:rPr>
              <a:t>http://www.tecmundo.com.br/windows-10/64136-windows-1-windows-10-29-anos-evolucao-do-so-microsoft.htm</a:t>
            </a:r>
            <a:r>
              <a:rPr lang="pt-BR" sz="1000" dirty="0" smtClean="0"/>
              <a:t>                                             Acessado em: 06/08/2015</a:t>
            </a:r>
            <a:endParaRPr lang="pt-BR" sz="1000" dirty="0"/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97951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1353</Words>
  <Application>Microsoft Office PowerPoint</Application>
  <PresentationFormat>Apresentação na tela (4:3)</PresentationFormat>
  <Paragraphs>103</Paragraphs>
  <Slides>50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3" baseType="lpstr">
      <vt:lpstr>Arial</vt:lpstr>
      <vt:lpstr>Calibri</vt:lpstr>
      <vt:lpstr>Tema do Office</vt:lpstr>
      <vt:lpstr>TODAS AS VERSÕES DO WINDOWS</vt:lpstr>
      <vt:lpstr>O Inicio </vt:lpstr>
      <vt:lpstr>O que era o MS-DOS?</vt:lpstr>
      <vt:lpstr>Como funcionava o MS-DOS?</vt:lpstr>
      <vt:lpstr>A versão windows 1.0</vt:lpstr>
      <vt:lpstr>A versão windows 1.0</vt:lpstr>
      <vt:lpstr>A versão windows 2.0</vt:lpstr>
      <vt:lpstr>A versão windows 2.0</vt:lpstr>
      <vt:lpstr>Windows Versão 3.0</vt:lpstr>
      <vt:lpstr>A versão windows 3.0</vt:lpstr>
      <vt:lpstr>A versão windows 3.0</vt:lpstr>
      <vt:lpstr>A versão windows 3.0</vt:lpstr>
      <vt:lpstr>A versão windows 3.1</vt:lpstr>
      <vt:lpstr>A versão windows 3.1</vt:lpstr>
      <vt:lpstr>A versão windows 3.1</vt:lpstr>
      <vt:lpstr>Windows 95</vt:lpstr>
      <vt:lpstr>Windows 95</vt:lpstr>
      <vt:lpstr>Windows 95</vt:lpstr>
      <vt:lpstr>Windows 95</vt:lpstr>
      <vt:lpstr>Windows 98</vt:lpstr>
      <vt:lpstr>Windows 98</vt:lpstr>
      <vt:lpstr>Windows 98</vt:lpstr>
      <vt:lpstr>Windows ME</vt:lpstr>
      <vt:lpstr>Windows Millenium Editon</vt:lpstr>
      <vt:lpstr>Windows ME</vt:lpstr>
      <vt:lpstr>Por que o Windows Millenium deu errado?</vt:lpstr>
      <vt:lpstr>Windows XP</vt:lpstr>
      <vt:lpstr>Windows XP</vt:lpstr>
      <vt:lpstr>Windows XP</vt:lpstr>
      <vt:lpstr>Windows Vista</vt:lpstr>
      <vt:lpstr>Windows Vista</vt:lpstr>
      <vt:lpstr>Windows Vista</vt:lpstr>
      <vt:lpstr>Por que o Windows Vista deu errado?</vt:lpstr>
      <vt:lpstr>Windows 7</vt:lpstr>
      <vt:lpstr>Windows 7</vt:lpstr>
      <vt:lpstr>Windows 7</vt:lpstr>
      <vt:lpstr>Windows 8</vt:lpstr>
      <vt:lpstr>Windows 8</vt:lpstr>
      <vt:lpstr>Windows 8</vt:lpstr>
      <vt:lpstr>Windows 8</vt:lpstr>
      <vt:lpstr>Windows 8 e 8.1</vt:lpstr>
      <vt:lpstr>Os Windows 8 e 8.1 deram errado?</vt:lpstr>
      <vt:lpstr>Windows 10</vt:lpstr>
      <vt:lpstr>Windows 10</vt:lpstr>
      <vt:lpstr>Windows 10</vt:lpstr>
      <vt:lpstr>Resumindo</vt:lpstr>
      <vt:lpstr>Resumindo</vt:lpstr>
      <vt:lpstr>Resumindo</vt:lpstr>
      <vt:lpstr>Resumindo...</vt:lpstr>
      <vt:lpstr>Referencias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TODAS AS VERSÕES DO WINDOWS</dc:title>
  <dc:creator>Oxnar-4</dc:creator>
  <cp:lastModifiedBy>Oxnar</cp:lastModifiedBy>
  <cp:revision>17</cp:revision>
  <dcterms:created xsi:type="dcterms:W3CDTF">2015-08-06T17:57:23Z</dcterms:created>
  <dcterms:modified xsi:type="dcterms:W3CDTF">2015-12-02T18:07:00Z</dcterms:modified>
</cp:coreProperties>
</file>