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58" r:id="rId4"/>
    <p:sldId id="265" r:id="rId5"/>
    <p:sldId id="259" r:id="rId6"/>
    <p:sldId id="260" r:id="rId7"/>
    <p:sldId id="263" r:id="rId8"/>
    <p:sldId id="261" r:id="rId9"/>
    <p:sldId id="277" r:id="rId10"/>
    <p:sldId id="264" r:id="rId11"/>
    <p:sldId id="266" r:id="rId12"/>
    <p:sldId id="267" r:id="rId13"/>
    <p:sldId id="262" r:id="rId14"/>
    <p:sldId id="268" r:id="rId15"/>
    <p:sldId id="269" r:id="rId16"/>
    <p:sldId id="270" r:id="rId17"/>
    <p:sldId id="271" r:id="rId18"/>
    <p:sldId id="275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54010-E11F-42B1-BAE3-91ADD90411A0}" type="datetimeFigureOut">
              <a:rPr lang="pt-BR" smtClean="0"/>
              <a:t>20/06/2016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41E0C-3160-4927-9DB2-78A12E90F0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2611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484D2D0A-F890-4613-B128-02162F88A971}" type="datetime1">
              <a:rPr lang="en-US" smtClean="0"/>
              <a:t>6/20/2016</a:t>
            </a:fld>
            <a:endParaRPr lang="en-US" dirty="0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5C8F88F5-B873-4832-AD81-9B7437210A81}" type="datetime1">
              <a:rPr lang="en-US" smtClean="0"/>
              <a:t>6/20/2016</a:t>
            </a:fld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A3DD880F-85C6-409D-A5AE-F13E0A65EF1A}" type="datetime1">
              <a:rPr lang="en-US" smtClean="0"/>
              <a:t>6/20/2016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D832915D-4AFA-4594-B390-4CA8D343B8F8}" type="datetime1">
              <a:rPr lang="en-US" smtClean="0"/>
              <a:t>6/20/2016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C85F3B7-7B45-457F-9032-BBA30AD767DD}" type="datetime1">
              <a:rPr lang="en-US" smtClean="0"/>
              <a:t>6/20/2016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C7733840-2943-4CC5-A5AE-E0D69523ABCF}" type="datetime1">
              <a:rPr lang="en-US" smtClean="0"/>
              <a:t>6/20/2016</a:t>
            </a:fld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ECD7364-A501-4BAA-BE56-065C299209C4}" type="datetime1">
              <a:rPr lang="en-US" smtClean="0"/>
              <a:t>6/20/2016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DC2D8C05-08F4-4EF7-BAF5-A0B3527063B0}" type="datetime1">
              <a:rPr lang="en-US" smtClean="0"/>
              <a:t>6/20/2016</a:t>
            </a:fld>
            <a:endParaRPr lang="en-US" dirty="0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1F790259-BEC0-4BC7-86FA-E5FA3FDAA56E}" type="datetime1">
              <a:rPr lang="en-US" smtClean="0"/>
              <a:t>6/20/2016</a:t>
            </a:fld>
            <a:endParaRPr lang="en-US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0E5980A-1118-45AB-8CEF-C38C8EC074E6}" type="datetime1">
              <a:rPr lang="en-US" smtClean="0"/>
              <a:t>6/20/2016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019EE80-FFD2-4F5D-AF80-B380247ECB89}" type="datetime1">
              <a:rPr lang="en-US" smtClean="0"/>
              <a:t>6/20/2016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902851DE-16CD-4319-B3D8-EEDAE639C5AF}" type="datetime1">
              <a:rPr lang="en-US" smtClean="0"/>
              <a:t>6/20/2016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t-BR" dirty="0" smtClean="0"/>
              <a:t>SOFTWARE LIVRE 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E LICENÇAS DE SOFTWARE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</a:p>
          <a:p>
            <a:endParaRPr lang="pt-BR" dirty="0"/>
          </a:p>
          <a:p>
            <a:r>
              <a:rPr lang="pt-BR" dirty="0" err="1" smtClean="0"/>
              <a:t>Prof</a:t>
            </a:r>
            <a:r>
              <a:rPr lang="pt-BR" dirty="0" smtClean="0"/>
              <a:t>, André Aparecido da Silva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1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4650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altLang="pt-BR" sz="3600" b="1" dirty="0" smtClean="0">
              <a:solidFill>
                <a:srgbClr val="660066"/>
              </a:solidFill>
              <a:latin typeface="Trebuchet MS" pitchFamily="34" charset="0"/>
            </a:endParaRPr>
          </a:p>
          <a:p>
            <a:pPr marL="0" indent="0" algn="just">
              <a:buNone/>
            </a:pPr>
            <a:endParaRPr lang="pt-BR" altLang="pt-BR" sz="3600" b="1" dirty="0">
              <a:solidFill>
                <a:srgbClr val="660066"/>
              </a:solidFill>
              <a:latin typeface="Trebuchet MS" pitchFamily="34" charset="0"/>
            </a:endParaRPr>
          </a:p>
          <a:p>
            <a:pPr marL="0" indent="0" algn="just">
              <a:buNone/>
            </a:pPr>
            <a:r>
              <a:rPr lang="pt-BR" altLang="pt-BR" sz="3600" b="1" dirty="0" smtClean="0">
                <a:solidFill>
                  <a:srgbClr val="660066"/>
                </a:solidFill>
                <a:latin typeface="Trebuchet MS" pitchFamily="34" charset="0"/>
              </a:rPr>
              <a:t>Software</a:t>
            </a:r>
            <a:r>
              <a:rPr lang="pt-BR" altLang="pt-BR" sz="3600" dirty="0" smtClean="0">
                <a:latin typeface="Trebuchet MS" pitchFamily="34" charset="0"/>
              </a:rPr>
              <a:t> </a:t>
            </a:r>
            <a:r>
              <a:rPr lang="pt-BR" altLang="pt-BR" sz="3600" dirty="0">
                <a:latin typeface="Trebuchet MS" pitchFamily="34" charset="0"/>
              </a:rPr>
              <a:t>é uma estrutura lógica, um programa que realiza funções dentro de um sistema computacional.</a:t>
            </a:r>
            <a:endParaRPr lang="pt-BR" sz="3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6507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t-BR" dirty="0" smtClean="0"/>
              <a:t>São exemplos de software</a:t>
            </a:r>
            <a:endParaRPr lang="pt-BR" dirty="0"/>
          </a:p>
        </p:txBody>
      </p:sp>
      <p:pic>
        <p:nvPicPr>
          <p:cNvPr id="1026" name="Picture 2" descr="http://clc.its.psu.edu/sites/default/files/images-themes/softwa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7066"/>
            <a:ext cx="3960440" cy="211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ccompleto.net/wp-content/uploads/tipos_de_software-300x1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922" y="4509120"/>
            <a:ext cx="4380746" cy="22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itisystems.com.br/wp-content/uploads/2012/02/maquina-curvadora-tubos-arames-supervisao-controle-automacao-industrial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47" y="4365104"/>
            <a:ext cx="3652208" cy="194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scielo.br/img/revistas/eagri/v30n2/a15fig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77" y="1750201"/>
            <a:ext cx="3037635" cy="185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2249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51014" cy="4994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4483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Jogos para computador também são software</a:t>
            </a:r>
            <a:endParaRPr lang="pt-BR" dirty="0"/>
          </a:p>
        </p:txBody>
      </p:sp>
      <p:pic>
        <p:nvPicPr>
          <p:cNvPr id="2050" name="Picture 2" descr="https://encrypted-tbn2.gstatic.com/images?q=tbn:ANd9GcSsZfGjgv3toEMAy_5zEgFg3G0nPO0zxNc7IdfZXiRT_snjs9JR-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024336" cy="226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4.bp.blogspot.com/-NhHvjtnDBd8/Tzf2WqQFTYI/AAAAAAAANUY/EupcSRICVOw/s1600/2004+doom+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717032"/>
            <a:ext cx="4908837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0.gstatic.com/images?q=tbn:ANd9GcSk3XFamQLBpOo1_Slg8_0yPk0sR61ht0Zy3bliojfeg2h3wBb08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588" y="1583062"/>
            <a:ext cx="3619500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4521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Software pago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Esta </a:t>
            </a:r>
            <a:r>
              <a:rPr lang="pt-BR" dirty="0"/>
              <a:t>expressão foi criada para marcar a diferença entre um </a:t>
            </a:r>
            <a:r>
              <a:rPr lang="pt-BR" b="1" dirty="0"/>
              <a:t>software</a:t>
            </a:r>
            <a:r>
              <a:rPr lang="pt-BR" dirty="0"/>
              <a:t> livre e um </a:t>
            </a:r>
            <a:r>
              <a:rPr lang="pt-BR" b="1" dirty="0"/>
              <a:t>software</a:t>
            </a:r>
            <a:r>
              <a:rPr lang="pt-BR" dirty="0"/>
              <a:t> fechado, subordinado à licença.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Um </a:t>
            </a:r>
            <a:r>
              <a:rPr lang="pt-BR" dirty="0"/>
              <a:t>programa proprietário não pode ser copiado, não dá acesso ao código-fonte (não pode ser modificado), não pode ser distribuído, sem a compra da licença.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8745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 smtClean="0"/>
              <a:t>EXEMPLOS DE SOFTWARE PROPRIETÁRIO</a:t>
            </a:r>
            <a:endParaRPr lang="pt-BR" sz="2400" dirty="0"/>
          </a:p>
        </p:txBody>
      </p:sp>
      <p:pic>
        <p:nvPicPr>
          <p:cNvPr id="3074" name="Picture 2" descr="http://softninja.net/wp-content/uploads/2015/03/autocad-2015-13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257643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cleuber.com.br/wp-content/uploads/2015/07/Microsoft-Dumps-Physical-Office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15715"/>
            <a:ext cx="2989155" cy="164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3.bp.blogspot.com/-s4KwlhQQYkQ/U4XTWp7y75I/AAAAAAAAJ7Y/vuWx3-7_Hd0/s1600/logo-photosho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478015"/>
            <a:ext cx="273630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optclean.com.br/wp-content/uploads/2015/03/windows_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149080"/>
            <a:ext cx="288032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9126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Software gratuito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/>
          <a:lstStyle/>
          <a:p>
            <a:pPr algn="just"/>
            <a:r>
              <a:rPr lang="pt-BR" sz="3200" b="1" dirty="0"/>
              <a:t>Software gratuito</a:t>
            </a:r>
            <a:r>
              <a:rPr lang="pt-BR" sz="3200" dirty="0"/>
              <a:t> ou freeware é qualquer programa de computador cuja utilização não implica no pagamento de licenças de uso ou royalties. </a:t>
            </a:r>
            <a:endParaRPr lang="pt-BR" sz="3200" dirty="0" smtClean="0"/>
          </a:p>
          <a:p>
            <a:pPr algn="just"/>
            <a:endParaRPr lang="pt-BR" sz="3200" dirty="0"/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8</a:t>
            </a:fld>
            <a:endParaRPr kumimoji="0" lang="en-US"/>
          </a:p>
        </p:txBody>
      </p:sp>
      <p:pic>
        <p:nvPicPr>
          <p:cNvPr id="11266" name="Picture 2" descr="http://images.br.sftcdn.net/blog/br/2012/12/Tudo-sobre-WhatsApp5-664x374-664x3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155457"/>
            <a:ext cx="2304256" cy="129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data:image/png;base64,iVBORw0KGgoAAAANSUhEUgAAAXAAAACJCAMAAAACLZNoAAAAwFBMVEX////+mgNAT1z+mAD+lQD+kgA2R1U6Slj+lAD+kQAvQVArPk48TFknO0uYnqQtQE/h4+V1foa4vMDq6+z/+/bb3d9hbHbMz9JueIH39/iJkJfu7/DJzM//7t1YZG+RmJ6tsrb/2LG/w8f+w4P/6NGlqq/+oCJKWGT/3Ln+slyWnKL/4sX+oy3+pzr/+PD+uGv+x459ho3+zZv/06f+vXcULkH+sFT+q0b+w4T+pjf/8uQAJDn+tWT+rU3/6tb/1ar9PWbZAAAQ/0lEQVR4nO1daXuqvBatIqAMTnVCrVJbtXZQq53vGf7/v7qAkOxMJFh7+lZZH85zKhDCYmdP2QlnZ/8GrY+LEB+tf3S/08afVUFPoL2uL767P8eOVUXTCghaqfL657u7dMxovZcKFLTK1Xf36njRmmk03wFKs+V3d+xYcc/jOxDy8vV39+w48cDnO2BczxX5F+CF0d9AxnOtcnBclYV8B4zff3f3jg43lRS+C4Xy5rs7eGRopcl3xHgedx4UK5HBTFBaf3cX/6O4W93PVndZr/pIVyihFte+orc/HnczXQug32fMgbyJPZQEeu6Ms7iqxJpBq2QzctwQM9cpMvwClk9/ynKlLuW7oL18Vbd/LEhPWs8gkS2pCg8IL3xdz38mrinWKupK91rmFEY65Qv7/iNBp54yRIdXchWee+I0Lhi1UPlQvLQl91FyCWdwybCmqxJ+pUJ47ohTuGH0sK6Y4rtQ8FECwh++tv8/DqynoStGPwpOeEh4Jj/zFPBEK4bSjdJ1L0p8F0qXX9z/H4eWRrspSjK5UrKYgQnO5yBo0I64kplbKPKtvX95/38e6EmEkrTC4eNeke9C+e+/eIKfhjud1Cql9+2fFE2wXOtq+jt3CkW4oPS4VtL10uzh96+nq7fNdnt5eRPh8u928/b0oKuKd+Dx5ALOx7LAyqwWobRDOcDuf7SNTRXw1+9+sP8s+NVTn4RWyPMoQiyzSK4i31ruEqbgj1KkngHlh1y+U/HroCKuVY5wbm3oT7r1waFaY/OGn6BbX6jmHH8Sbl3Lqtl2sV+nDowbCXrqrW0ORbhWqqyOcwlE1SiGcIznNnmgY5gxXPXWDuOnaJo+2xyrsYwJLxbNBnmgY8YHirZyY39VJiildJe1qyOuUUaEO0XywMhJCK95im0tD8C3pt8fdzIWEV40yAOYcFuVcO4yhl2gqeqhl2aZa+V+GLCEj8gD88yEM9MQYT6l/Pq0Xq/fVu+6XpKTfox+IAVEuNEnDwDC1bxGpsxb0983wNO4Xs8kGUJNP3bxPgOEu5SXUsxI+JISYI3j112/VNIoP4mizYRwWsDPEN9F+1yloVeSSv2VG7X8eRVH//pxW8sYCeFWlzpgYMLpmIiHLUGkJk5iX4pU+cFLNr1hU8n61LuTpu/7aid/GkilWKP+tDlso7taiPCaAuGkR6gVUoLy5QM/HE0vrThvVh97o3nRNA0I03GK806j77eZC/q2ZblDWce9sRWcFzb1vHv0wXDab3Tmc4e8U3CjeXCjcZNLhjc4r7fb7S6F4Kf6OfUesVvoBM1aNXfU3B2wsYQzD8NiAcVWm6Xn+K54akX7nXJFe+RaQeTrYD2H4ThOQE3N8IkrfDd6MJceuHTDBnIapuHfzXlwI8GdnOgduHPqJbbHI8u1A9RqNYtA8EPNtl131AcMYsKTZt2dNnexhMsJJ2btZXwH+odTo5xWytJ0zaIUVgdcUX+On2ae2pG2mxAbxX3eqMZ7pXyCYlRdQ3aNY4BLGMJjh9wDhEuk5IxcSawyZ/CXlfGU4hPfpfvIhTHHoxc7X2n68LyGLo6GwoghgwsLZEGaan2zEOMcCY8EGhDO2FMG15A/sji8W+3NTcOcN6bEOFnTWQBtJmy9rfZMxaKJGW8kQ8JqpvQbu75GyOHEFjTM0IcTqJb87Ahu0g+KcMea70RiAAiXWh5YsgYX5AzGVi0wN2G7pmHP4bP/pmu1VsLW53DIGlaoLG03/Hdn7MCINhARKDFhVMXd7uFnt8JX1QGKyzGCe4QaOFTO8Y3w0VrSqk/Ja2hoQ+Ud6XQLKhv3nEO4WSsmpAzw25YSvqzwJXXsEt0JXiaWcjrRVRIuxeoCuXOManfghRgEXkHozk1vxx38WCh6Q7JrPgq7PcUKxZ4Ef3vgRsbcb+MbDYMbVcfjOaAvHktQGBzLNjqBqzcJvJN6PXBbutMifoXmiCHcdDuY2nNA+ERCOJx2wNH5+Zw1Dy4W8jXpHIptJuihM+L5ykDKkDwjHuisM0Ydj2EzGhlt/AIM7mt6xPTFnJwDbWePmmyEOMKX2BPqccxHqGWzEA6CTFzKXecafMx4i7Sb4o1RGrjPfAvYxHrUSXQKfqoO75IQWIHvFMrZBLTDvaKPexK/WXCJwdUD4I3EIo4Jt4gz64DwNLsTAi4ZTAR8IHCWMGfkkm9x2IPzxHRCMwYkKknqG5JrAnHF48LdSZSP2hEo/j7QBrshMMXsCTyLKXY8d/lvTDiZhQWEGxLCQXEEXuAHDFBgRoAqQxJ3Ry41FMam+GUZt9wThsBTSKQG/SQifIJFz4i1DmCPb7Wg+t0NpTFmT9T9ydyN4iHX7FKNuPsSDqbqkYsyRJcbZrXpP9r4NomIkzpFvEgFuBI+94QuIDyZf8WE8yOfATSQ8YNjKgSh3hQQvpObW0y42N8fdIeTSTc5DiScyMKeq6sUYP6QYkB6IPb4vXHSnjFOriMmiHRh85hOgTFpA/ISqUH2T0A4GIAo+h8LqEAA1tnZEY61kKla21AVvKMMhD8h4pBGQbYCOwnD5CdkkFZqhEv9UzAYEVWYcK5KmQJjh2LAsWCwIzQZwoFjU5sKn4AAGEdCwiVeCi63QtELsmMulpXE5CQRAOkYigmXhrznkPC48XTCgUcIRkBfRji0zrEpguajM1RJ8AIJJxRXhkgTx5mlLdUqHGiJIKLmtkqEe9Is2gA6w0qEg3AFeJpSwoF1Tmz/IwxOLdfpNPrj22p1GsD3gxCozrQktBTquRQcpZcTpzDpuwHHmUn9dnkgwj1IeMwfEnoe4cC9s6a8nwWlT13W4afzPDCLbkU1bUanSvBXFXmSYAJCkp7FcQ/aZDB58YQ2iiMYpDRvDkT4GYdwLOFs4NMFwQg8KiUcaGw0dEE+RgDTsK0qJ49Jaw71SWRAeOKkJH0nCI99KJTdIAkX5dAVCAeKlCGcjTQ9QBHxaFLC64DwxBnwTJWUrmEgaQbePmkbcUqoJqAiwQNLOJqa9sF5sVeFhINUKSI/XCExD54sIRy7awzhPeAREo8s1eHAOmPvy+vt5ohMZ1eJ6XCnpYrPSd8x4VR8gxIH4mxEjBmrwxN7bsLJkfhHRDhpNEWRpkJiHthAhnBGpYAcIVWpICUcREswCTmYTMePjV6v14kwmjs1l8rNFpN8DSHhPtE6SglRk4UssDuN1mgjPxzWz8VGHvWVdAuF9Ztyd2mURjhlNNtcjzAC8MP5ShTkb026qoTCoD2Z9mpQ2yQBH46eKGIT5eRYEu8SbG2goeWwidDBNFBs5JFcEcslysKiK3lAAMLGhHBh8qrI9QgjSCNN0BWmjIcHz4dSHqd5AOFUqOQ9upZl1AzZFDLYggPPPqCBY/voxNjIoxdLFJOLNzAAQaEg5O2xhKNfKDEGToVNtyZPjADCx/wzKHhQ2+2ITMtJekO/KZ9AhqoYaWI8+qxOsz6IBkls5BNNTCavxFvlgekFQfT8yBKOBcuEZ8KQnpmZkCav4LtPmbmDAK57rLJx9l7xpTF44E5ogomNwP13w8xqbHMSi0SmZ8VzmmDKUtBDEMgkhGPJgml+4IHT5fBnKQ4bAn6NiPD2eGQao6lI7QKTH2shnB9QUkssrklBxZ0jjXTgge1ujiZlnogJCPGsPebOEWTkxizh2I4CAwiTLpzJIzDYBUMJdyU5YxpVpTiWyIEChMeeJJZ51vB63sCT5WNa5IJvPBdMBb12Nx6RKBtKFbwJQ80eeHP8M6os4XheDqsHDxpMjjnAsieaee7QhOMZNF6DZ7xYCec2qenWQcOw3QBWJ81qXtML7PGG9hPIeOQshNQZ3LCnkDKpiW0ZTjSSmLKEjzm+wBxMQvFGM8ir8+c0wbuPLX8XVBJxGQfaLr4nlnlqwKIqJOEqttaf7QNTYq8t0PGhi5WBFQ7swGThejR6wZvQag6BkPAlD+sCRDhOXSduigfKqvixHAyxfO6N8LiJT4CJSpdzTRMosWRaATtQI6jWBBH18ma9Wry8vPx+n5X4i0hAlff5PAk4jUg0PdNFxp1Z8Cbe9weED6bdmw4ZMW+yEg5my3cJwTooEXGKfEUJ/HlrfjthtTx2hxIPFZQUFGs9Shd0G7CUq8Y04tjzKroEztr7yY+tVSVcH7UDy3XMOJh/r9qWYRpuj3nAFvuuhME9Ub7nGJbtznv9aRPNEsKJAeRBg+ogq1OtNvBoC5oQxDWTGnkfe94bB/fBJdxjxo+BIh6IQ7FRnTZD+NV+x6rBEtRawiJwlcL6rmL1XEj4haa0rSPccMNr9hu3HCPA2c9NvGvTIwyRo35GpdV2bT6Omh5yCAeTOmH9GXx08XzvCJ5WjAr0wsI12+hMo3dUZR3HIekbhBcYu8o4si2gxciMrmO4j+Eb5aiUP4q7JinsPMvUckYiLqxyFiWdHePZPyPy1JjMicu/hlnMBOAVTf418UJtXiGFWvmsY4BBPqfuYphRZSMdOlyo71Il20mTU60cirh4772eoEjViepYgXsBpLfpcvOkqYsiBqLsthOZRJ9DuOg+8GLTKkLD41FFgOZzeBSpmtj6MnsTpsp4akn+RrBneMoqtmq0AmIHMH81H4eyUX+OBrFpOoS62C2bcMgEtcBfRlw06BuFOsW1RpHl9Z9rMZ6BIxHdJ1o14cDr4k6GO0c06Js+xneJNKP1WI/fXNhbI3Es6PridMYLKQt2nkQL2TRN/J68SbUf5pwbjcdwmnbqT4btRGq87rA5rYYrc4z/Efq57vd7nREoepXnmqPFRI3dffrj6nTaBDcatBHIqqnmrnO95LpoHtlvBtd22/Qin91d/H4jPLXqA2fIm3aKo2Rbj5tsm/1o+pZzmxAXKfsV5l+lwsi8MUf5gSvkV6mWQMu/5xjjOvtuVpr+i6Z8uS5JHEtNcZvgo8fbPjvPaPrDFkczy5uFyvaQ+u/j3AkoI173ITzaTqLwcrXZbN5+FVR2k9i9psUprLmXYC+6d/xFG6akpAJ4lM82py7mUo4ybnAqbU4vPN2csgGVsb3YbDcrrXzAbQuDgVE53q3GpEijpqQlPvfNvXL4r0Z6SV8c8X5jaViIidTh9O/N7JBSHnKu/z7G7SKlEO4AqdHbylwWFL0RZcorb9/zzN8K0WdGNU7CaauUNs+A0uwEfRb+F2AEn52XBpQZwQyjEwD7vbUQooRq6001zFHECeyvR4P31bSKOPHR2swOyrku/WzK0YHdd1NP/xjvxeZF1w8WD2X5KupxoEXX/OgK3sPF5XoRFlSEn9v4JPMpw+lI8UEyVlEf5K2L65vtevVQ0j/DuvI3I48Gywc95iuIu/f6vM7HzZO2dzB6ip8Iu1sF+qFS0bXXzd5fw7he7Et5/gmlPfGRsh9qqojnX//eF9v9GC+fnN08GK73UisH3572hLDHrHQhbc+JHDLwy91khJ9odvwgSEmxC5EXUXwCrT0yiuLtJHPIscdnrbTTS2EdEtnD/JQdanPIkV3EtV/f3eefjeyEL+SN5hDjKatOyQn/HC6y+uK5Dv8kslada+JlQDlUkNVsijf5yKEEUbmLkPA8I/5JcL8IKYZ4o6YcasioU05vWvPQyOinlOQt5khHJj8ld8M/j0w6pXx6JYYHRyuLTsk1ygGwVhfxPBt+ECgnaVM+15YjA5RX8ec+4YGwUFMqlTzoORSUXMNK7qEcDEsFNZ7zfUhIGddOrzj8a7GcpepxrZRvd3BoLFJ8lVK+bc0X4K+ovFPT83m1L8FyUeEse9NKWq6+vwof65leLiXbrIYbrZT1d9FmZTkOguXd9m3xMAv4nr0vnjZ3p6q8/w/TGz77zJJ6aw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305598"/>
            <a:ext cx="35052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617" y="3717032"/>
            <a:ext cx="332999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85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Software gratuito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/>
          <a:lstStyle/>
          <a:p>
            <a:pPr marL="0" indent="0" algn="just">
              <a:buNone/>
            </a:pPr>
            <a:endParaRPr lang="pt-BR" sz="3200" dirty="0"/>
          </a:p>
          <a:p>
            <a:pPr algn="just"/>
            <a:r>
              <a:rPr lang="pt-BR" sz="3200" dirty="0" smtClean="0"/>
              <a:t>É </a:t>
            </a:r>
            <a:r>
              <a:rPr lang="pt-BR" sz="3200" dirty="0"/>
              <a:t>importante não confundir o </a:t>
            </a:r>
            <a:r>
              <a:rPr lang="pt-BR" sz="3200" dirty="0" err="1"/>
              <a:t>free</a:t>
            </a:r>
            <a:r>
              <a:rPr lang="pt-BR" sz="3200" dirty="0"/>
              <a:t> de freeware com o </a:t>
            </a:r>
            <a:r>
              <a:rPr lang="pt-BR" sz="3200" dirty="0" err="1"/>
              <a:t>free</a:t>
            </a:r>
            <a:r>
              <a:rPr lang="pt-BR" sz="3200" dirty="0"/>
              <a:t> de </a:t>
            </a:r>
            <a:r>
              <a:rPr lang="pt-BR" sz="3200" dirty="0" err="1"/>
              <a:t>free</a:t>
            </a:r>
            <a:r>
              <a:rPr lang="pt-BR" sz="3200" dirty="0"/>
              <a:t> </a:t>
            </a:r>
            <a:r>
              <a:rPr lang="pt-BR" sz="3200" b="1" dirty="0"/>
              <a:t>software</a:t>
            </a:r>
            <a:r>
              <a:rPr lang="pt-BR" sz="3200" dirty="0"/>
              <a:t>, pois no primeiro uso o significado é de </a:t>
            </a:r>
            <a:r>
              <a:rPr lang="pt-BR" sz="3200" b="1" dirty="0"/>
              <a:t>gratuito</a:t>
            </a:r>
            <a:r>
              <a:rPr lang="pt-BR" sz="3200" dirty="0"/>
              <a:t>, e no segundo de livre.</a:t>
            </a:r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9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8428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DEMOS  / HAREWARE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75240" cy="4873752"/>
          </a:xfrm>
        </p:spPr>
        <p:txBody>
          <a:bodyPr/>
          <a:lstStyle/>
          <a:p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sz="3200" dirty="0" smtClean="0"/>
              <a:t>Uma </a:t>
            </a:r>
            <a:r>
              <a:rPr lang="pt-BR" sz="3200" dirty="0"/>
              <a:t>simples demonstração, um software que é restrito de suas funcionalidades apenas para teste, por exemplo, um jogo que existe 10 fases para finaliza-lo. Num demo existe apenas 1 para você testar.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6224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SHAREWARE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txBody>
          <a:bodyPr/>
          <a:lstStyle/>
          <a:p>
            <a:endParaRPr lang="pt-BR" dirty="0" smtClean="0"/>
          </a:p>
          <a:p>
            <a:pPr algn="just"/>
            <a:r>
              <a:rPr lang="pt-BR" sz="3200" dirty="0" smtClean="0"/>
              <a:t>São</a:t>
            </a:r>
            <a:r>
              <a:rPr lang="pt-BR" sz="3200" dirty="0"/>
              <a:t> programas ou melhor dizendo </a:t>
            </a:r>
            <a:r>
              <a:rPr lang="pt-BR" sz="3200" dirty="0" smtClean="0"/>
              <a:t>software </a:t>
            </a:r>
            <a:r>
              <a:rPr lang="pt-BR" sz="3200" dirty="0"/>
              <a:t>que após um determinado tempo de uso e este tempo varia de programa para programa ou número de utilizações, perde algumas ou todas as suas funcionalidades. </a:t>
            </a:r>
            <a:endParaRPr lang="pt-BR" sz="3200" dirty="0" smtClean="0"/>
          </a:p>
          <a:p>
            <a:pPr algn="just"/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4604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SHAREWARE / TRIAL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95536" y="1268760"/>
            <a:ext cx="7467600" cy="1612776"/>
          </a:xfrm>
        </p:spPr>
        <p:txBody>
          <a:bodyPr>
            <a:normAutofit lnSpcReduction="10000"/>
          </a:bodyPr>
          <a:lstStyle/>
          <a:p>
            <a:pPr algn="just"/>
            <a:endParaRPr lang="pt-BR" dirty="0"/>
          </a:p>
          <a:p>
            <a:pPr algn="just"/>
            <a:r>
              <a:rPr lang="pt-BR" dirty="0" smtClean="0"/>
              <a:t>Isso </a:t>
            </a:r>
            <a:r>
              <a:rPr lang="pt-BR" dirty="0"/>
              <a:t>leva após este período o dever de apagá-lo do computador ou registrá-lo através do pagamento de uma taxa ao desenvolvedor.</a:t>
            </a:r>
          </a:p>
        </p:txBody>
      </p:sp>
      <p:pic>
        <p:nvPicPr>
          <p:cNvPr id="5122" name="Picture 2" descr="http://i.ytimg.com/vi/1kiCOe22T_8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36" y="2852936"/>
            <a:ext cx="3131840" cy="234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4.bp.blogspot.com/__PuK1EE4oyw/R_OporRc_4I/AAAAAAAAAUI/IdLiKaMn89o/s400/trialExpiredDialo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36" y="2708920"/>
            <a:ext cx="3581400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935" y="4880550"/>
            <a:ext cx="2520280" cy="197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7149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cap="all" dirty="0" smtClean="0"/>
              <a:t>Software </a:t>
            </a:r>
            <a:r>
              <a:rPr lang="pt-BR" cap="all" dirty="0" err="1" smtClean="0"/>
              <a:t>domÍnio</a:t>
            </a:r>
            <a:r>
              <a:rPr lang="pt-BR" cap="all" dirty="0" smtClean="0"/>
              <a:t> </a:t>
            </a:r>
            <a:r>
              <a:rPr lang="pt-BR" cap="all" dirty="0" err="1" smtClean="0"/>
              <a:t>pÚblico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 dirty="0" smtClean="0"/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O </a:t>
            </a:r>
            <a:r>
              <a:rPr lang="pt-BR" dirty="0"/>
              <a:t>software em domínio público é aquele cujo autor abre mão completamente da autoridade de sua criação e direitos associados. Neste caso, os direitos autorais estão extintos. </a:t>
            </a:r>
            <a:endParaRPr lang="pt-BR" dirty="0" smtClean="0"/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5310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Software </a:t>
            </a:r>
            <a:r>
              <a:rPr lang="pt-BR" dirty="0" err="1" smtClean="0"/>
              <a:t>domÍnio</a:t>
            </a:r>
            <a:r>
              <a:rPr lang="pt-BR" dirty="0" smtClean="0"/>
              <a:t> publico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 dirty="0" smtClean="0"/>
          </a:p>
          <a:p>
            <a:pPr algn="just"/>
            <a:r>
              <a:rPr lang="pt-BR" dirty="0" smtClean="0"/>
              <a:t>Após 10 anos do lançamento deum software ele estará em domínio publico</a:t>
            </a:r>
            <a:endParaRPr lang="pt-BR" dirty="0"/>
          </a:p>
        </p:txBody>
      </p:sp>
      <p:pic>
        <p:nvPicPr>
          <p:cNvPr id="6146" name="Picture 2" descr="http://3.bp.blogspot.com/-aahsJDeHN50/UEwimg-fgGI/AAAAAAAAALU/zCQ9tnA7nEg/s640/Antivirus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40967"/>
            <a:ext cx="4824536" cy="337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9627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134" y="2852937"/>
            <a:ext cx="2828962" cy="24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PIRATARIA DE SOFTWARE</a:t>
            </a:r>
            <a:endParaRPr lang="pt-BR" dirty="0"/>
          </a:p>
        </p:txBody>
      </p:sp>
      <p:pic>
        <p:nvPicPr>
          <p:cNvPr id="7170" name="Picture 2" descr="http://s.profissionaisti.com.br/wp-content/uploads/2011/08/5739716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398588"/>
            <a:ext cx="2517403" cy="167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ISEhUUExQVFhQVGCEWGRUWFxwfGRoaFxkaHxoaHhwYHDQiHBwlHBgaIjEhJSkrMC46GiA0ODcsNyguLjcBCgoKDg0OGxAQGiwhHyUsLCwsLCwsLCwsLCwsMSwvLCwsLC8sLCwsLywsLCwuLCw3LjQsLCw1LC8sNCwtNDcsLP/AABEIAJMArAMBIgACEQEDEQH/xAAcAAABBQEBAQAAAAAAAAAAAAAAAwQFBgcBAgj/xABCEAACAQIEBQIDBgIGCQUAAAABAhEAAwQSITEFBhMiQVFhB3GBFCMyQlKRobFygpPB0fAVFzNDU2JjkqIWRMLh8f/EABoBAQEBAQEBAQAAAAAAAAAAAAACAQMFBAb/xAAqEQACAgEDAgMJAQAAAAAAAAAAAQIRIQMSMQRBBROhIlFhcYGRscHwQv/aAAwDAQACEQMRAD8A3GiiigCiiigCiiigCuTXjEX1RS7sFVRLMxAAA3JJ0AqocR4pcxJYKxt4fSCpIuXBGsn8iSdANTEzBiplJRVs1Kywtx/CBspxNgMDlKm6kz6RmmfamnE+asLaXtfrMWyZLEO2Y7BsphNdJYgVUsVwCw9rpZFFv9EdnzKg6nzTnA8PS0oVVAC7AAADxoBoK5PXVG7RbF37+JYNcuNbRSStqyzLIOim4wIZmAnQELrsYBrmA69hiUxF1lI0t3j1EB9ZP3n/AJ0tRXHzJXdlUhxa5pvW0BxGHzGYZsMcwj9WR4YfJc5qx8N4jZvrmtXFcecpBIMbMN1PsYNVSqPjFxXD7oxNmATcVCcx6dxXuBQLgA00aQdwdp89tPVvDJcTbprk1R7PMXEGPdbwlpfQG5cb/wCAp1hOYsUt0C6lq5ZI1a2GR0IGnazMHB9mBHvXXejKZb6Kj+E8Zs4lc1p5I/Eh0uJMxnQ9yzHka1IVRgUUUUAUUUUAUUUUBB8ycefDlEtWetduAsFNzIoVSoZmfKY1YAAAz9DSXAeZeu/SvWujfgsED51ZViWDhR67EDz6Gqvz/ddcY/TJV3w9lA6iSo61/NAjUx+1Zzxs3LbEC68rcD9zFlJzZl1J+7bNr2kZe30qLe6jex9H0VlvKHxPzi1bxCamVLhiXJEkHJk7xAILKZkfhrQ+E8YsYpc9i6lxQYJU7ETII3B02NWYM+bkVrARoIe4mh85G6kf+H86hKQ+IvMVixdso5Be2DeILZQoaUUnTc90fI1AtzX2qwslVIzdW64t2gPJzEZm9oXXTbevm1otsuLostFQvLnGvtSM4yQlw281tiyPAU5hKgj8W3iDqamq4tVyUebkwcsZo0nafePFQacedL/Qv21RjqrK5YFZgESgkyNR4kVPVE8ycPN6z2sFuWyLiORMEbj5Msr9Z8UjXDDJWmvE8At+303JAzK0jebbq67+6inKbCd4rtYaJMNa80qUrnTrpuRI2bDqbi3Yi4gIW4NGUNEgH0MbU84TzBfw5VMS3WtE5RfiLiSVCi4oEOCSZdcseV80kUNRPFMbdFxEs2UvQRcuq1zJCKe0fhOrspjT8p+ddIS9xjRqQoqO4VxiziMwtt3pGe2RDrmmJU6gGDB2MGpGvoICiiigCiiksViFtozucqIpZmOwVRJP0AoDPOfkP23MR29GyhP9K5iJG3p/MbTNZ7zEwBP9MEjUEZUG2xB0G8b6RIqf5x4mxuSMwFxjibouRNtQgS0hAO5yTG+m40rO+YMez4jMAvb3RJgliZmdfG/pvURVys0Z47E5mKr2r+EAFdYHuP1H6wflS/DeKMEKtcRreoFq8gdVIjbOO0H0rnBeDXcQ2W2ohSAzEgBQ3rJ129/OldvcEuC31N1mYG8eG1Ooj5Guja4BLYPir2gOmMNb0ILWrADTp5J09ZHpNebL9a+Hdma4NA0rIC6wsiAok6KPXXaoThD5mcBmylc20gHX20kAax61b+XOFde6E1AgG7DCRa1hQYnUjLI9W/SKl0lYLjyZhXSwzOIN6610L6KQqr+6oG/rVZBTWVWBoBso222Ap0DXx6mTojtI4vDLcUo4lTuPkQR/EUqarXAeavtWKuWRbyqikhs0k5WAJgaRqPJqYpvK7As1FVjgnNJv4u7hymis2Rl2yoYOaTuTSPFucCgxKJbi9YKwH1Dq1xVzADXZwfqKrypXQsttFU7gvM12/ewiysXEudVQNQ9uY9xsD9ahebpu4y9axF1ktC3msAmLZYBYkRrrn39BVLRd0zLNExmLSyhe4wRBux21MD+JpkOL2Taa+rhrSySwBP4d9KrNqx1uCZVMlFJgetu5mj9gKe8vWLeI4atte3MhttlH5vJ9ydCaqMEl9aFjbB8zWsVft23sPbM57F0mHDeqkDtkDcEg7GtR5X4g91HW4wa5bfKSFy9p1QkSdcpgkaEg6Dasl5e4DjLGKDPkdAoTqEyQgEAL5HgRV65HJ/0hjh/0cOY+uI/wFdlW6kSy90UUVZI1xnEbVmOrct28xgZ3CyfQZjqazznHmw3SbdoEINlYMHuOIKOwmUsAzIYS8ERG9Y534biLN5UxLA21no4jMylxJKK9493VEMSqmNiBqYiVRWlYkOSWM76mSdDJGg1J2HtUNs0i+Z8axQSc11zmLyRBGXbKdIIAgRt7VH8l8PtXr0Xrh6NtC7nNAyq0DUnQesa+lI8Vwbm8iO0khiT5jKo100nQTUhyph2tuCtl74M2m0GUyBJRWP3hUgaDx6TVPEcAu54vZezetcOTJdS20IV6QMLBjONSunpEjUTURxfE28NZwr9cM19XNxMi9jLlXpKB3Iw6gkP+htjFeMfxLEJjcJat4e5cXCK3cFZQxZz1bk7MCipv5HrUhzdwexaZsYttXEBmAAJZDpmX/mE7mdPcSeKpYKIO1wFLNm0Wi5da7kBLMq5QCSOyCHhN9SC0iAau3JNlUw5Ed63GV9SzEhpSWbU/dsm9VHieJtm2t2eolqWKRJA/N2tsV0J2q4coYZltvcYFeswcIwAZVVFRZgkSQub6ikm2siqZUuL4JbGMLY1Xu2rmqXQzdupIGkbfp+oqf524g64eybNxlt3HAa4h/KRocw2/fWKccy8Av4pwBfyWIGZIJ7gTJA+UefBqTwvB7SYcYYy9vKVObcySTt7nT0qnJYbBXeU7zJj7thcQ9+yLeYMzF9ewjXYasw09PnRyoi2uJYu1lE6sp8gEqY111Dr+1WPg/BrOFBFlYzGSSZJ9BJ8Cn9tQCTAk7mNT8/WolLmvcCrXeH4mxxF71m1ntXwA3dAUymZiPJ7Sf6xPtTrmrlc4q5buIyqV0YEHuEgjUb7Rr7VZqK5eY7TKor2E5WVMYcUH01ItBYAlMp1nyddhvUlxjDYZ0H2hUK5gAXHliAon3JAp87RVS5x42hQ4W2Q11iM7CCtkBgSXP5Xgdo3mK1bpNMx0iz4bCW7S5EVVX9IGknfSummeJ4glu0Llzt7QSCdZIGmvmSB9QKf4XhGNugsBatLHb1MzMd9SFIjYae/iK2MWw2JswAJOgGpJ20/up7yNgT1sTivyXxbtoCCCRZ6n3gndG6naRoQJGhFSOB5Wtq7PdZrxYBcjheku85UA1mfzljoKnraBQAAAAIAAgADYAeBXeEKyyGz1RRRXQwQxmFS6jW7iK6OIZWEgg7gg1WeIfDzA3EyqjWQBlHRaAP6plSfmDVtooDNz8HMJJP2nGSTJOazv/YVWOaOUfsalXMogb7PfuAwAxDMt10AVHzsQpGUH6GtvqtfEbEPb4bimtnK/Tyg+mdgp/gxrGrNspHAOI27uFuM7h+jmR3bTVFjORGilcrSBEE6aSYPlniV0YFLb2jdBtjpFdAQ8g23ImBMgQNQIiajOVuXOIjE3Q2UXL1259xcBVbq2g2dww1W2GZFGhBzR4p7wbjmGwNlbTi6Uts6z0yQT1GkZlJDCe0TBbKJ0Irg41xkq7GeO4W9u2t3I7X7SgFspXPlADKf1SM0DectTXDubEs2ltXBcuXgWVe3KpAllGc9vakAxJ7TTHmDnzBfZ3Ngs11u1UdGA0J1k7ASdvSPlVOG8wi6AvRCqjgls5JlyRIBXyzTvR7tjbRelFS1IxfF5+Xf0LhZ5wxIzqbVsu3ehzkoqk9wYQGeNDpEz4pzw/mq8rAXkR08tbBVxqfysxDjxoQdPJqDibigAkkHb5j2pSK899TLB+gj4ZoO0XzhfF7OIE231iSjDK4ExJRtQPfan9ZoohgwJDDQMpIYA+JHjQae1S3C+Y71rtuzeUmc+gdRG0bPqPY6+a7afURlzg8/qPDNXTzH2l6/YuxauhzTbA4tL1tbiGVcSD5+RHgg6EeKXrvR5p4xQZkYLkzRADzl19Y1iq/wXlcWbmdzbI1PTRYQE+FX0nWSWPvU7jHy23I0IUmfkDXnlrg+PxOGtm/kw5a2hzqepcYMst2FQtttt88aiDVRi2sGNiq4RMRes2XBIZxcIA0AsEPJnxnyL/Wqe505jTBWQc0XbpyW+zOQY1coCCVUanUeB5FQnFOMYTheZbM4jF5VzB7hkLmUS7BSLYM5goUZiNqzBb2K4ti1t2mNx2JFy8y9qIDOaBGRAxIC+co1PjtCNKiXk0bk7jhxd6wMPiLt5E6jX3uEZ4HaiuAoCy5JUBRpbbeDWjVCcq8sYfh9npWBv3PcOr3G8sx9fbYVN1SVGBRRRWgKKKKAKTxFhXVkcBlcFWU7EEQQfYilKKAZ4Xhtq3JRdSMskknKPyydhJrFLfCb0vh7uDDi27gC7cBsomYm2LQQFmyoV0IHpprW7Gsn5/wCGrdx7dAEt0x9pJe7kRioFk9NGi6xUfhjSASdaiWEajHrmHulTg/u3KFgIP4XBJME7khNIiMxmkeB4JwGkESShMiJUGNJ3DgVcuKcBXC3Ld/Nn1IYKipkZpylba/0guUk/inQQKr+FZCLyZ8pJ6m8ZS2U6+O1gP3qJy9nB9PTQ3Tt/3w+pYuHuTdUqCW6ckLm/NP6SPGY7/PSjGYlEYBcxzGFXTMQNyfGg1rnL5uG2XuWwCVAgToqxGuwJPcJnwNdqaXRmus5yZVWJYSAZLNttpkO9eVsW6n2P0a1Ht3R7/jn8epIA1xzAn/Mef4Uhg8QHWQwaCdRt7b+x/hUbzVjClnKk5nMaCe3ztt4H1qI6TepsOup1EY6L1O1E9yhz5hUtNauBlZXYrkBY3Bcdm0AEgjNEa7U/u8/XGP3GBvOP1XGFuflINQPJ/IGIu2zevA2RlL2AIzG42qsRmiBtlJB7vAFI8SvC0QLzPczLbuKAchIuiQCEPhpXeIFeztjdI/ISk5O2OeOc7Y+4ptJhrdsuMuXP1LgBifwkBRHkjzTq3zpxTt+04vpeRashAYUbFspCjbaZ9qQ4DwTiOLVRhcNkw7MwNxiET3I0DESIlc3z9HHH+C4fhChbjDH46AyI0rasaGGZZ+9BMQp/T4roo0SeOVOW8ZxNlKK+HsS7NeKyktr2KYLktroSN5M1uPLXL2HwNkWrCZRuzHVnbyzHyZn5VgfJPPeIwl+7cuX7l5Gtsfs9xj3XBGRFJBybk6CIU1oPLnxow11ymLtNhD+VsxuIRGpLBBEfI1phqVFJ4e8rqGVgysAQwMggiQQRuIpSgCiiigCiiigCiiigA1SeO2VtY5nIC/abaKD+u5a6uYf0umUgeQp9KluN854HB37eHxF5bdy4ucZtFCyQCzbLJBifQ0541w1MZYGV4Yd9q6hnK8EBhGjKQSCPIJqZx3KjU6M+4/h7d2bNzJ942UAmCZUEgH1gZiu58Eb1QMFg7ZYmYNt1gCI/2Sj9gGJFWXnBcU2JNktbtvaYZWtBmZn6XUULm9A7SBuM2wqmviiGyi4tskBWDATmQlSYbwe0T6fKvj1NKbVI9LotbThbl2p/a/2TGK4rbW25XVU7iCIbtHgMdm9Rvp8qg+XeIpdRw42fPcnYozDNOn6QR9Kac0Yy2LWQw1wgAGBIUa66Sv8A9eKhuGYe4hFxXCfWZHv4Pyq49Iksc49BLxGU5K1Spp18e5tnOnMmHQW1VEuKVt3S5yZRazAzLDXOFZRHrNUG58QcRL28PbS2DcuGcv5HEBMoUDtB0JNQV+GMu5f2JOUASQuUaBROg8TXFxFsbFR7aDzFfTHSrk8+TXYnOH82YywQ4dXMKrB1HcqLG4E5onXWvfJnELa8Uw2IxUOobpyYIXMpRDERlUssEbAVXHxSkCGAB85h/n0otuGECI8aaGTroT5n+/Y102rsSfX4NYv8dLVgYiwyx9oZCHAOvTBHTJ8bl658LviCbWTB4tibZbLavO34Jk5XJ1IJ0DE6SB4mon42cXtvj+miPnsIEdtMpzgOsazoG9PNYsMwouFw637qW7j27SmZu3QSiRvmIOknQaa6etJYvBdNmtyvqGTW2w1Ew22oOmh0mtc+CfJva2NvBWS7bNu1biVKlwXdgZnutrH1MbVd8d8OOGXs3Uw4Jdi5bO4aWbMYYNIGYkwNNT60vIMA5W5yxvDM3QZTaJBa1cUlCdjB0KT6/Let55J+IeE4j2A9LEAS1hyJ0ich2ca+NY1iq5xf4J4d3zYbEXLKx/s2XqLPzY5oOu5O5qK4V8E8TaupcOPC5DmV7dts4I2IJaNvG3tWA2qivFpCAJMkCCfU+sCvdAFFFFAFFFFAUn4k8iLxNFZXNu/aUhDplYMQSraTpGkHQk7yaxnlvjWL4deNh2vYd0IJttIUCWn7ppXKdyw33Hg19N1RviZyIvELfUtduLtjsaYDD9LaHYTB8fIkUBkPNfOeJ6he5YtdRrtu8L1vOEi2qCACfOXyfzEU1584hhbtoG2yO7QVFtgSk7hp1A9vcUhyvbsfbFs8QHSCkyLttlVbmWbfVQkHIDqwkTETBpjzVyZisIepcFvp3bpW21siHBGbMig6W4P02rKVmlYtLmPn3IEmPJrRPh3wJcbj7VkhjZRS9yBoAsFVJ8BjA/eq/jrdq0oW0sqoJZj+JjM/tAH+FfRXwz5QtcPwidq/aLqh71wbktrlB/SswB9dyargwk7HJ/D1/DhLA/qD++nw4JhR/wC3s/2af4U/orAM/wDRWHiOjajeOmsT67VBcy8g4DGoA9rpOIi7YCpcWDOhyka7GQd6tNFAYRzZ8Jb+GR7mGdsQi/7rL9/lO8Ze1400AE+lZzfWCc5aQe4vMqyrAENqIUbeIHivr2qzzRyNgcfmN61FxgAb1vtuQNhmjURpBBrbAt8P8D0OHYS3Dg9FWIf8Qa4M7KYA2LEbeKsFeLawAPTSvdYAooooAooooAooooAoopvcxtpdDcQH3YD28n1I/egHFcNRl3mLBqJOIs6/9RTvtsfaonE/EDBI2XM7f8ypI/iZ086aQaAZfEP4fWuIoXt5bWKGouwO+FICsd4g6Ebe+1YhzTwHH8PFpMUUaAUtoj5iFkszBRsuZjqRv61urfEjAj/jfS2T9ND/APvioPmvjPBuJWunfN1DIC31skOrAzlV8pGuvbrudjrSwZZ8PuVn4picsp0bRV7xkyVJPYoEgkx52mvp22gAAAgAQB7CqVwvnLhOHtqlhiFUAAJZaTC6bLqYFKn4l4Hx1T/U9j5mNxHzo2C50VST8TMH+m9/2e/rMf5jevL/ABNwkdtu8x2AyjUzETMD6n++ssF4omqD/rTw2kWrupgban0EnX6TTb/WtbJAGGuQSBqyzrPgTOgmBqZEUsGj0VnyfFOxHdYujTMYKwPqToP+Y6ab07T4nYKJIuj17No38+DpNLBdqKpI+JuC0MXQDEHKNZ1HnyPG/tS/+sfA/wDVHztkfz/b5mN6WC30VVLPxBwLfmug+nSef2A/zr6GrDgMel62txCcjagspU/swBrbA6orgNE0B2iiigOVyaKKAK5NFFAeLtlXEMoYejAH+dR3E8NbdAjIjKWAylQRrI0kabbiiionwajHeI4G2txlVFCqxAAEACNoqL6IDge6+T5Vp1+n+ZooqYvAGzCEMeCsfVkn+Zq0cscIs3kBuKSZA/Ew3zfpNFFbPg1FwfkfAf8ABbURpeuj9ofQ+4rz/wCh8Af9y39tdnX3z12iuhgHkfAE62TtEdW7Gg9M/vXq1yTgAR9yfrdunwfV9aKKAXxHL2EthMti3qdZGbYGPxT61DrwOxcuqHViC0QLlwCNdBlbQaDQelFFcf8ARTLRguVcGgGWyPO7OfI/U2tPzgUUALmUeiuw/kaKK6UiRa1aAA1f/vb/ABpyi+5/c12is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6" descr="data:image/jpeg;base64,/9j/4AAQSkZJRgABAQAAAQABAAD/2wCEAAkGBxISEhUUExQVFhQVGCEWGRUWFxwfGRoaFxkaHxoaHhwYHDQiHBwlHBgaIjEhJSkrMC46GiA0ODcsNyguLjcBCgoKDg0OGxAQGiwhHyUsLCwsLCwsLCwsLCwsMSwvLCwsLC8sLCwsLywsLCwuLCw3LjQsLCw1LC8sNCwtNDcsLP/AABEIAJMArAMBIgACEQEDEQH/xAAcAAABBQEBAQAAAAAAAAAAAAAAAwQFBgcBAgj/xABCEAACAQIEBQIDBgIGCQUAAAABAhEAAwQSITEFBhMiQVFhB3GBFCMyQlKRobFygpPB0fAVFzNDU2JjkqIWRMLh8f/EABoBAQEBAQEBAQAAAAAAAAAAAAACAQMFBAb/xAAqEQACAgEDAgMJAQAAAAAAAAAAAQIRIQMSMQRBBROhIlFhcYGRscHwQv/aAAwDAQACEQMRAD8A3GiiigCiiigCiiigCuTXjEX1RS7sFVRLMxAAA3JJ0AqocR4pcxJYKxt4fSCpIuXBGsn8iSdANTEzBiplJRVs1Kywtx/CBspxNgMDlKm6kz6RmmfamnE+asLaXtfrMWyZLEO2Y7BsphNdJYgVUsVwCw9rpZFFv9EdnzKg6nzTnA8PS0oVVAC7AAADxoBoK5PXVG7RbF37+JYNcuNbRSStqyzLIOim4wIZmAnQELrsYBrmA69hiUxF1lI0t3j1EB9ZP3n/AJ0tRXHzJXdlUhxa5pvW0BxGHzGYZsMcwj9WR4YfJc5qx8N4jZvrmtXFcecpBIMbMN1PsYNVSqPjFxXD7oxNmATcVCcx6dxXuBQLgA00aQdwdp89tPVvDJcTbprk1R7PMXEGPdbwlpfQG5cb/wCAp1hOYsUt0C6lq5ZI1a2GR0IGnazMHB9mBHvXXejKZb6Kj+E8Zs4lc1p5I/Eh0uJMxnQ9yzHka1IVRgUUUUAUUUUAUUUUBB8ycefDlEtWetduAsFNzIoVSoZmfKY1YAAAz9DSXAeZeu/SvWujfgsED51ZViWDhR67EDz6Gqvz/ddcY/TJV3w9lA6iSo61/NAjUx+1Zzxs3LbEC68rcD9zFlJzZl1J+7bNr2kZe30qLe6jex9H0VlvKHxPzi1bxCamVLhiXJEkHJk7xAILKZkfhrQ+E8YsYpc9i6lxQYJU7ETII3B02NWYM+bkVrARoIe4mh85G6kf+H86hKQ+IvMVixdso5Be2DeILZQoaUUnTc90fI1AtzX2qwslVIzdW64t2gPJzEZm9oXXTbevm1otsuLostFQvLnGvtSM4yQlw281tiyPAU5hKgj8W3iDqamq4tVyUebkwcsZo0nafePFQacedL/Qv21RjqrK5YFZgESgkyNR4kVPVE8ycPN6z2sFuWyLiORMEbj5Msr9Z8UjXDDJWmvE8At+303JAzK0jebbq67+6inKbCd4rtYaJMNa80qUrnTrpuRI2bDqbi3Yi4gIW4NGUNEgH0MbU84TzBfw5VMS3WtE5RfiLiSVCi4oEOCSZdcseV80kUNRPFMbdFxEs2UvQRcuq1zJCKe0fhOrspjT8p+ddIS9xjRqQoqO4VxiziMwtt3pGe2RDrmmJU6gGDB2MGpGvoICiiigCiiksViFtozucqIpZmOwVRJP0AoDPOfkP23MR29GyhP9K5iJG3p/MbTNZ7zEwBP9MEjUEZUG2xB0G8b6RIqf5x4mxuSMwFxjibouRNtQgS0hAO5yTG+m40rO+YMez4jMAvb3RJgliZmdfG/pvURVys0Z47E5mKr2r+EAFdYHuP1H6wflS/DeKMEKtcRreoFq8gdVIjbOO0H0rnBeDXcQ2W2ohSAzEgBQ3rJ129/OldvcEuC31N1mYG8eG1Ooj5Guja4BLYPir2gOmMNb0ILWrADTp5J09ZHpNebL9a+Hdma4NA0rIC6wsiAok6KPXXaoThD5mcBmylc20gHX20kAax61b+XOFde6E1AgG7DCRa1hQYnUjLI9W/SKl0lYLjyZhXSwzOIN6610L6KQqr+6oG/rVZBTWVWBoBso222Ap0DXx6mTojtI4vDLcUo4lTuPkQR/EUqarXAeavtWKuWRbyqikhs0k5WAJgaRqPJqYpvK7As1FVjgnNJv4u7hymis2Rl2yoYOaTuTSPFucCgxKJbi9YKwH1Dq1xVzADXZwfqKrypXQsttFU7gvM12/ewiysXEudVQNQ9uY9xsD9ahebpu4y9axF1ktC3msAmLZYBYkRrrn39BVLRd0zLNExmLSyhe4wRBux21MD+JpkOL2Taa+rhrSySwBP4d9KrNqx1uCZVMlFJgetu5mj9gKe8vWLeI4atte3MhttlH5vJ9ydCaqMEl9aFjbB8zWsVft23sPbM57F0mHDeqkDtkDcEg7GtR5X4g91HW4wa5bfKSFy9p1QkSdcpgkaEg6Dasl5e4DjLGKDPkdAoTqEyQgEAL5HgRV65HJ/0hjh/0cOY+uI/wFdlW6kSy90UUVZI1xnEbVmOrct28xgZ3CyfQZjqazznHmw3SbdoEINlYMHuOIKOwmUsAzIYS8ERG9Y534biLN5UxLA21no4jMylxJKK9493VEMSqmNiBqYiVRWlYkOSWM76mSdDJGg1J2HtUNs0i+Z8axQSc11zmLyRBGXbKdIIAgRt7VH8l8PtXr0Xrh6NtC7nNAyq0DUnQesa+lI8Vwbm8iO0khiT5jKo100nQTUhyph2tuCtl74M2m0GUyBJRWP3hUgaDx6TVPEcAu54vZezetcOTJdS20IV6QMLBjONSunpEjUTURxfE28NZwr9cM19XNxMi9jLlXpKB3Iw6gkP+htjFeMfxLEJjcJat4e5cXCK3cFZQxZz1bk7MCipv5HrUhzdwexaZsYttXEBmAAJZDpmX/mE7mdPcSeKpYKIO1wFLNm0Wi5da7kBLMq5QCSOyCHhN9SC0iAau3JNlUw5Ed63GV9SzEhpSWbU/dsm9VHieJtm2t2eolqWKRJA/N2tsV0J2q4coYZltvcYFeswcIwAZVVFRZgkSQub6ikm2siqZUuL4JbGMLY1Xu2rmqXQzdupIGkbfp+oqf524g64eybNxlt3HAa4h/KRocw2/fWKccy8Av4pwBfyWIGZIJ7gTJA+UefBqTwvB7SYcYYy9vKVObcySTt7nT0qnJYbBXeU7zJj7thcQ9+yLeYMzF9ewjXYasw09PnRyoi2uJYu1lE6sp8gEqY111Dr+1WPg/BrOFBFlYzGSSZJ9BJ8Cn9tQCTAk7mNT8/WolLmvcCrXeH4mxxF71m1ntXwA3dAUymZiPJ7Sf6xPtTrmrlc4q5buIyqV0YEHuEgjUb7Rr7VZqK5eY7TKor2E5WVMYcUH01ItBYAlMp1nyddhvUlxjDYZ0H2hUK5gAXHliAon3JAp87RVS5x42hQ4W2Q11iM7CCtkBgSXP5Xgdo3mK1bpNMx0iz4bCW7S5EVVX9IGknfSummeJ4glu0Llzt7QSCdZIGmvmSB9QKf4XhGNugsBatLHb1MzMd9SFIjYae/iK2MWw2JswAJOgGpJ20/up7yNgT1sTivyXxbtoCCCRZ6n3gndG6naRoQJGhFSOB5Wtq7PdZrxYBcjheku85UA1mfzljoKnraBQAAAAIAAgADYAeBXeEKyyGz1RRRXQwQxmFS6jW7iK6OIZWEgg7gg1WeIfDzA3EyqjWQBlHRaAP6plSfmDVtooDNz8HMJJP2nGSTJOazv/YVWOaOUfsalXMogb7PfuAwAxDMt10AVHzsQpGUH6GtvqtfEbEPb4bimtnK/Tyg+mdgp/gxrGrNspHAOI27uFuM7h+jmR3bTVFjORGilcrSBEE6aSYPlniV0YFLb2jdBtjpFdAQ8g23ImBMgQNQIiajOVuXOIjE3Q2UXL1259xcBVbq2g2dww1W2GZFGhBzR4p7wbjmGwNlbTi6Uts6z0yQT1GkZlJDCe0TBbKJ0Irg41xkq7GeO4W9u2t3I7X7SgFspXPlADKf1SM0DectTXDubEs2ltXBcuXgWVe3KpAllGc9vakAxJ7TTHmDnzBfZ3Ngs11u1UdGA0J1k7ASdvSPlVOG8wi6AvRCqjgls5JlyRIBXyzTvR7tjbRelFS1IxfF5+Xf0LhZ5wxIzqbVsu3ehzkoqk9wYQGeNDpEz4pzw/mq8rAXkR08tbBVxqfysxDjxoQdPJqDibigAkkHb5j2pSK899TLB+gj4ZoO0XzhfF7OIE231iSjDK4ExJRtQPfan9ZoohgwJDDQMpIYA+JHjQae1S3C+Y71rtuzeUmc+gdRG0bPqPY6+a7afURlzg8/qPDNXTzH2l6/YuxauhzTbA4tL1tbiGVcSD5+RHgg6EeKXrvR5p4xQZkYLkzRADzl19Y1iq/wXlcWbmdzbI1PTRYQE+FX0nWSWPvU7jHy23I0IUmfkDXnlrg+PxOGtm/kw5a2hzqepcYMst2FQtttt88aiDVRi2sGNiq4RMRes2XBIZxcIA0AsEPJnxnyL/Wqe505jTBWQc0XbpyW+zOQY1coCCVUanUeB5FQnFOMYTheZbM4jF5VzB7hkLmUS7BSLYM5goUZiNqzBb2K4ti1t2mNx2JFy8y9qIDOaBGRAxIC+co1PjtCNKiXk0bk7jhxd6wMPiLt5E6jX3uEZ4HaiuAoCy5JUBRpbbeDWjVCcq8sYfh9npWBv3PcOr3G8sx9fbYVN1SVGBRRRWgKKKKAKTxFhXVkcBlcFWU7EEQQfYilKKAZ4Xhtq3JRdSMskknKPyydhJrFLfCb0vh7uDDi27gC7cBsomYm2LQQFmyoV0IHpprW7Gsn5/wCGrdx7dAEt0x9pJe7kRioFk9NGi6xUfhjSASdaiWEajHrmHulTg/u3KFgIP4XBJME7khNIiMxmkeB4JwGkESShMiJUGNJ3DgVcuKcBXC3Ld/Nn1IYKipkZpylba/0guUk/inQQKr+FZCLyZ8pJ6m8ZS2U6+O1gP3qJy9nB9PTQ3Tt/3w+pYuHuTdUqCW6ckLm/NP6SPGY7/PSjGYlEYBcxzGFXTMQNyfGg1rnL5uG2XuWwCVAgToqxGuwJPcJnwNdqaXRmus5yZVWJYSAZLNttpkO9eVsW6n2P0a1Ht3R7/jn8epIA1xzAn/Mef4Uhg8QHWQwaCdRt7b+x/hUbzVjClnKk5nMaCe3ztt4H1qI6TepsOup1EY6L1O1E9yhz5hUtNauBlZXYrkBY3Bcdm0AEgjNEa7U/u8/XGP3GBvOP1XGFuflINQPJ/IGIu2zevA2RlL2AIzG42qsRmiBtlJB7vAFI8SvC0QLzPczLbuKAchIuiQCEPhpXeIFeztjdI/ISk5O2OeOc7Y+4ptJhrdsuMuXP1LgBifwkBRHkjzTq3zpxTt+04vpeRashAYUbFspCjbaZ9qQ4DwTiOLVRhcNkw7MwNxiET3I0DESIlc3z9HHH+C4fhChbjDH46AyI0rasaGGZZ+9BMQp/T4roo0SeOVOW8ZxNlKK+HsS7NeKyktr2KYLktroSN5M1uPLXL2HwNkWrCZRuzHVnbyzHyZn5VgfJPPeIwl+7cuX7l5Gtsfs9xj3XBGRFJBybk6CIU1oPLnxow11ymLtNhD+VsxuIRGpLBBEfI1phqVFJ4e8rqGVgysAQwMggiQQRuIpSgCiiigCiiigCiiigA1SeO2VtY5nIC/abaKD+u5a6uYf0umUgeQp9KluN854HB37eHxF5bdy4ucZtFCyQCzbLJBifQ0541w1MZYGV4Yd9q6hnK8EBhGjKQSCPIJqZx3KjU6M+4/h7d2bNzJ942UAmCZUEgH1gZiu58Eb1QMFg7ZYmYNt1gCI/2Sj9gGJFWXnBcU2JNktbtvaYZWtBmZn6XUULm9A7SBuM2wqmviiGyi4tskBWDATmQlSYbwe0T6fKvj1NKbVI9LotbThbl2p/a/2TGK4rbW25XVU7iCIbtHgMdm9Rvp8qg+XeIpdRw42fPcnYozDNOn6QR9Kac0Yy2LWQw1wgAGBIUa66Sv8A9eKhuGYe4hFxXCfWZHv4Pyq49Iksc49BLxGU5K1Spp18e5tnOnMmHQW1VEuKVt3S5yZRazAzLDXOFZRHrNUG58QcRL28PbS2DcuGcv5HEBMoUDtB0JNQV+GMu5f2JOUASQuUaBROg8TXFxFsbFR7aDzFfTHSrk8+TXYnOH82YywQ4dXMKrB1HcqLG4E5onXWvfJnELa8Uw2IxUOobpyYIXMpRDERlUssEbAVXHxSkCGAB85h/n0otuGECI8aaGTroT5n+/Y102rsSfX4NYv8dLVgYiwyx9oZCHAOvTBHTJ8bl658LviCbWTB4tibZbLavO34Jk5XJ1IJ0DE6SB4mon42cXtvj+miPnsIEdtMpzgOsazoG9PNYsMwouFw637qW7j27SmZu3QSiRvmIOknQaa6etJYvBdNmtyvqGTW2w1Ew22oOmh0mtc+CfJva2NvBWS7bNu1biVKlwXdgZnutrH1MbVd8d8OOGXs3Uw4Jdi5bO4aWbMYYNIGYkwNNT60vIMA5W5yxvDM3QZTaJBa1cUlCdjB0KT6/Let55J+IeE4j2A9LEAS1hyJ0ich2ca+NY1iq5xf4J4d3zYbEXLKx/s2XqLPzY5oOu5O5qK4V8E8TaupcOPC5DmV7dts4I2IJaNvG3tWA2qivFpCAJMkCCfU+sCvdAFFFFAFFFFAUn4k8iLxNFZXNu/aUhDplYMQSraTpGkHQk7yaxnlvjWL4deNh2vYd0IJttIUCWn7ppXKdyw33Hg19N1RviZyIvELfUtduLtjsaYDD9LaHYTB8fIkUBkPNfOeJ6he5YtdRrtu8L1vOEi2qCACfOXyfzEU1584hhbtoG2yO7QVFtgSk7hp1A9vcUhyvbsfbFs8QHSCkyLttlVbmWbfVQkHIDqwkTETBpjzVyZisIepcFvp3bpW21siHBGbMig6W4P02rKVmlYtLmPn3IEmPJrRPh3wJcbj7VkhjZRS9yBoAsFVJ8BjA/eq/jrdq0oW0sqoJZj+JjM/tAH+FfRXwz5QtcPwidq/aLqh71wbktrlB/SswB9dyargwk7HJ/D1/DhLA/qD++nw4JhR/wC3s/2af4U/orAM/wDRWHiOjajeOmsT67VBcy8g4DGoA9rpOIi7YCpcWDOhyka7GQd6tNFAYRzZ8Jb+GR7mGdsQi/7rL9/lO8Ze1400AE+lZzfWCc5aQe4vMqyrAENqIUbeIHivr2qzzRyNgcfmN61FxgAb1vtuQNhmjURpBBrbAt8P8D0OHYS3Dg9FWIf8Qa4M7KYA2LEbeKsFeLawAPTSvdYAooooAooooAooooAoopvcxtpdDcQH3YD28n1I/egHFcNRl3mLBqJOIs6/9RTvtsfaonE/EDBI2XM7f8ypI/iZ086aQaAZfEP4fWuIoXt5bWKGouwO+FICsd4g6Ebe+1YhzTwHH8PFpMUUaAUtoj5iFkszBRsuZjqRv61urfEjAj/jfS2T9ND/APvioPmvjPBuJWunfN1DIC31skOrAzlV8pGuvbrudjrSwZZ8PuVn4picsp0bRV7xkyVJPYoEgkx52mvp22gAAAgAQB7CqVwvnLhOHtqlhiFUAAJZaTC6bLqYFKn4l4Hx1T/U9j5mNxHzo2C50VST8TMH+m9/2e/rMf5jevL/ABNwkdtu8x2AyjUzETMD6n++ssF4omqD/rTw2kWrupgban0EnX6TTb/WtbJAGGuQSBqyzrPgTOgmBqZEUsGj0VnyfFOxHdYujTMYKwPqToP+Y6ab07T4nYKJIuj17No38+DpNLBdqKpI+JuC0MXQDEHKNZ1HnyPG/tS/+sfA/wDVHztkfz/b5mN6WC30VVLPxBwLfmug+nSef2A/zr6GrDgMel62txCcjagspU/swBrbA6orgNE0B2iiigOVyaKKAK5NFFAeLtlXEMoYejAH+dR3E8NbdAjIjKWAylQRrI0kabbiiionwajHeI4G2txlVFCqxAAEACNoqL6IDge6+T5Vp1+n+ZooqYvAGzCEMeCsfVkn+Zq0cscIs3kBuKSZA/Ew3zfpNFFbPg1FwfkfAf8ABbURpeuj9ofQ+4rz/wCh8Af9y39tdnX3z12iuhgHkfAE62TtEdW7Gg9M/vXq1yTgAR9yfrdunwfV9aKKAXxHL2EthMti3qdZGbYGPxT61DrwOxcuqHViC0QLlwCNdBlbQaDQelFFcf8ARTLRguVcGgGWyPO7OfI/U2tPzgUUALmUeiuw/kaKK6UiRa1aAA1f/vb/ABpyi+5/c12isB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36833"/>
            <a:ext cx="3361556" cy="252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15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2194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39552" y="692696"/>
            <a:ext cx="746760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3200" dirty="0"/>
          </a:p>
          <a:p>
            <a:pPr marL="0" indent="0">
              <a:buNone/>
            </a:pPr>
            <a:endParaRPr lang="pt-BR" sz="3200" dirty="0" smtClean="0"/>
          </a:p>
          <a:p>
            <a:pPr marL="0" indent="0" algn="ctr">
              <a:buNone/>
            </a:pPr>
            <a:r>
              <a:rPr lang="pt-BR" sz="4400" dirty="0" smtClean="0"/>
              <a:t>SOFTWARE LIVRE </a:t>
            </a:r>
          </a:p>
          <a:p>
            <a:pPr marL="0" indent="0" algn="ctr">
              <a:buNone/>
            </a:pPr>
            <a:r>
              <a:rPr lang="pt-BR" sz="4400" dirty="0" smtClean="0"/>
              <a:t>E A </a:t>
            </a:r>
          </a:p>
          <a:p>
            <a:pPr marL="0" indent="0" algn="ctr">
              <a:buNone/>
            </a:pPr>
            <a:r>
              <a:rPr lang="pt-BR" sz="4400" dirty="0" smtClean="0"/>
              <a:t>LICENÇA GPL</a:t>
            </a:r>
            <a:endParaRPr lang="pt-BR" sz="440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16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2450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SOFTWARE LIVRE  - DEFINE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 USAR</a:t>
            </a:r>
          </a:p>
          <a:p>
            <a:pPr marL="0" indent="0">
              <a:buNone/>
            </a:pPr>
            <a:r>
              <a:rPr lang="pt-BR" sz="3200" dirty="0" smtClean="0"/>
              <a:t> </a:t>
            </a:r>
          </a:p>
          <a:p>
            <a:r>
              <a:rPr lang="pt-BR" sz="3200" dirty="0"/>
              <a:t> </a:t>
            </a:r>
            <a:r>
              <a:rPr lang="pt-BR" sz="3200" dirty="0" smtClean="0"/>
              <a:t>MODIFICAR</a:t>
            </a:r>
          </a:p>
          <a:p>
            <a:pPr marL="0" indent="0">
              <a:buNone/>
            </a:pPr>
            <a:endParaRPr lang="pt-BR" sz="3200" dirty="0" smtClean="0"/>
          </a:p>
          <a:p>
            <a:r>
              <a:rPr lang="pt-BR" sz="3200" dirty="0"/>
              <a:t> </a:t>
            </a:r>
            <a:r>
              <a:rPr lang="pt-BR" sz="3200" dirty="0" smtClean="0"/>
              <a:t>REDISTRIBUIR</a:t>
            </a:r>
          </a:p>
          <a:p>
            <a:pPr marL="0" indent="0">
              <a:buNone/>
            </a:pPr>
            <a:endParaRPr lang="pt-BR" sz="3200" dirty="0" smtClean="0"/>
          </a:p>
          <a:p>
            <a:r>
              <a:rPr lang="pt-BR" sz="3200" dirty="0"/>
              <a:t> </a:t>
            </a:r>
            <a:r>
              <a:rPr lang="pt-BR" sz="3200" dirty="0" smtClean="0"/>
              <a:t>NÃO TORNAR O SOFTWARE PRIVADO</a:t>
            </a:r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17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5821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://static.fsf.org/nosvn/stickers/fsf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808" y="764704"/>
            <a:ext cx="4687428" cy="306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5" descr="Resultado de imagem para richard stallma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933056"/>
            <a:ext cx="3836011" cy="255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522" y="4133841"/>
            <a:ext cx="3346011" cy="235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18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4458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5940152" cy="445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19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4324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sz="5400" dirty="0" smtClean="0"/>
              <a:t>SOFTWARE LIVRE 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sz="4800" dirty="0" smtClean="0"/>
              <a:t>SOFTWARE PIRATA</a:t>
            </a:r>
            <a:r>
              <a:rPr lang="pt-BR" dirty="0" smtClean="0"/>
              <a:t> </a:t>
            </a:r>
            <a:endParaRPr lang="pt-BR" dirty="0"/>
          </a:p>
          <a:p>
            <a:pPr marL="0" indent="0" algn="ctr">
              <a:buNone/>
            </a:pPr>
            <a:endParaRPr lang="pt-B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068960"/>
            <a:ext cx="28670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9418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TANTO A INDUSTRIA DE SOFTWARE PROPRIETÁRIO QUANTO A DE SOFTWARE LIVRE DEVEM CONVIVER E TRABALHAR PARA CRIAÇÃO DE APLICAÇÕES QUE SATISFAÇAM  AS NECESSIDADES DOS USUÁRIOS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2054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146</TotalTime>
  <Words>234</Words>
  <Application>Microsoft Office PowerPoint</Application>
  <PresentationFormat>Apresentação na tela (4:3)</PresentationFormat>
  <Paragraphs>85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Century Schoolbook</vt:lpstr>
      <vt:lpstr>Trebuchet MS</vt:lpstr>
      <vt:lpstr>Wingdings</vt:lpstr>
      <vt:lpstr>Wingdings 2</vt:lpstr>
      <vt:lpstr>Balcão Envidraçado</vt:lpstr>
      <vt:lpstr>SOFTWARE LIVRE   E LICENÇAS DE SOFTWARE</vt:lpstr>
      <vt:lpstr>Definição</vt:lpstr>
      <vt:lpstr>São exemplos de software</vt:lpstr>
      <vt:lpstr>Apresentação do PowerPoint</vt:lpstr>
      <vt:lpstr>Jogos para computador também são software</vt:lpstr>
      <vt:lpstr>Software pago</vt:lpstr>
      <vt:lpstr>EXEMPLOS DE SOFTWARE PROPRIETÁRIO</vt:lpstr>
      <vt:lpstr>Software gratuito</vt:lpstr>
      <vt:lpstr>Software gratuito</vt:lpstr>
      <vt:lpstr>SOFTWARE DEMOS  / HAREWARE</vt:lpstr>
      <vt:lpstr>SOFTWARE SHAREWARE</vt:lpstr>
      <vt:lpstr>SOFTWARE SHAREWARE / TRIAL</vt:lpstr>
      <vt:lpstr>Software domÍnio pÚblico </vt:lpstr>
      <vt:lpstr>Software domÍnio publico </vt:lpstr>
      <vt:lpstr>PIRATARIA DE SOFTWARE</vt:lpstr>
      <vt:lpstr>Apresentação do PowerPoint</vt:lpstr>
      <vt:lpstr>SOFTWARE LIVRE  - DEFINE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LIVRE</dc:title>
  <dc:creator>Oxnar-4</dc:creator>
  <cp:lastModifiedBy>Andre</cp:lastModifiedBy>
  <cp:revision>9</cp:revision>
  <dcterms:created xsi:type="dcterms:W3CDTF">2015-08-04T17:33:30Z</dcterms:created>
  <dcterms:modified xsi:type="dcterms:W3CDTF">2016-06-20T17:50:56Z</dcterms:modified>
</cp:coreProperties>
</file>