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3"/>
  </p:notesMasterIdLst>
  <p:handoutMasterIdLst>
    <p:handoutMasterId r:id="rId14"/>
  </p:handoutMasterIdLst>
  <p:sldIdLst>
    <p:sldId id="256" r:id="rId2"/>
    <p:sldId id="257" r:id="rId3"/>
    <p:sldId id="263" r:id="rId4"/>
    <p:sldId id="258" r:id="rId5"/>
    <p:sldId id="259" r:id="rId6"/>
    <p:sldId id="260" r:id="rId7"/>
    <p:sldId id="261" r:id="rId8"/>
    <p:sldId id="262" r:id="rId9"/>
    <p:sldId id="264" r:id="rId10"/>
    <p:sldId id="265" r:id="rId11"/>
    <p:sldId id="266" r:id="rId1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76"/>
      </p:cViewPr>
      <p:guideLst>
        <p:guide orient="horz" pos="2160"/>
        <p:guide pos="2880"/>
      </p:guideLst>
    </p:cSldViewPr>
  </p:slideViewPr>
  <p:notesTextViewPr>
    <p:cViewPr>
      <p:scale>
        <a:sx n="1" d="1"/>
        <a:sy n="1" d="1"/>
      </p:scale>
      <p:origin x="0" y="0"/>
    </p:cViewPr>
  </p:notesTextViewPr>
  <p:notesViewPr>
    <p:cSldViewPr>
      <p:cViewPr varScale="1">
        <p:scale>
          <a:sx n="88" d="100"/>
          <a:sy n="88" d="100"/>
        </p:scale>
        <p:origin x="-382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3C15F0-211D-469B-873C-25B5B37FA41E}" type="datetimeFigureOut">
              <a:rPr lang="pt-BR" smtClean="0"/>
              <a:t>07/09/2015</a:t>
            </a:fld>
            <a:endParaRPr lang="pt-BR" dirty="0"/>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A88AEB7-244A-4CEE-96A5-85A74FA003EF}" type="slidenum">
              <a:rPr lang="pt-BR" smtClean="0"/>
              <a:t>‹nº›</a:t>
            </a:fld>
            <a:endParaRPr lang="pt-BR" dirty="0"/>
          </a:p>
        </p:txBody>
      </p:sp>
    </p:spTree>
    <p:extLst>
      <p:ext uri="{BB962C8B-B14F-4D97-AF65-F5344CB8AC3E}">
        <p14:creationId xmlns:p14="http://schemas.microsoft.com/office/powerpoint/2010/main" val="2960036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D066FE-E842-458E-A4A9-DE05E506FB8A}" type="datetimeFigureOut">
              <a:rPr lang="pt-BR" smtClean="0"/>
              <a:t>07/09/2015</a:t>
            </a:fld>
            <a:endParaRPr lang="pt-BR" dirty="0"/>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8CCF2F-F528-4436-A5D4-84DF904EBD0C}" type="slidenum">
              <a:rPr lang="pt-BR" smtClean="0"/>
              <a:t>‹nº›</a:t>
            </a:fld>
            <a:endParaRPr lang="pt-BR" dirty="0"/>
          </a:p>
        </p:txBody>
      </p:sp>
    </p:spTree>
    <p:extLst>
      <p:ext uri="{BB962C8B-B14F-4D97-AF65-F5344CB8AC3E}">
        <p14:creationId xmlns:p14="http://schemas.microsoft.com/office/powerpoint/2010/main" val="996622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558CCF2F-F528-4436-A5D4-84DF904EBD0C}" type="slidenum">
              <a:rPr lang="pt-BR" smtClean="0"/>
              <a:t>1</a:t>
            </a:fld>
            <a:endParaRPr lang="pt-BR" dirty="0"/>
          </a:p>
        </p:txBody>
      </p:sp>
    </p:spTree>
    <p:extLst>
      <p:ext uri="{BB962C8B-B14F-4D97-AF65-F5344CB8AC3E}">
        <p14:creationId xmlns:p14="http://schemas.microsoft.com/office/powerpoint/2010/main" val="3284258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3185312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
        <p:nvSpPr>
          <p:cNvPr id="6" name="Espaço Reservado para Número de Slide 1"/>
          <p:cNvSpPr txBox="1">
            <a:spLocks/>
          </p:cNvSpPr>
          <p:nvPr/>
        </p:nvSpPr>
        <p:spPr bwMode="auto">
          <a:xfrm>
            <a:off x="8460432" y="6165850"/>
            <a:ext cx="575940" cy="573088"/>
          </a:xfrm>
          <a:prstGeom prst="rect">
            <a:avLst/>
          </a:prstGeom>
          <a:solidFill>
            <a:schemeClr val="accent1">
              <a:lumMod val="50000"/>
            </a:schemeClr>
          </a:solidFill>
          <a:ln w="9525">
            <a:noFill/>
            <a:round/>
            <a:headEnd/>
            <a:tailEnd/>
          </a:ln>
          <a:effectLst/>
        </p:spPr>
        <p:txBody>
          <a:bodyPr vert="horz" wrap="square" lIns="90000" tIns="46800" rIns="90000" bIns="46800" numCol="1" anchor="t" anchorCtr="0" compatLnSpc="1">
            <a:prstTxWarp prst="textNoShape">
              <a:avLst/>
            </a:prstTxWarp>
          </a:bodyPr>
          <a:lstStyle>
            <a:defPPr>
              <a:defRPr lang="en-GB"/>
            </a:defPPr>
            <a:lvl1pPr algn="l" defTabSz="449263" rtl="0" fontAlgn="base">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ern="1200" smtClean="0">
                <a:solidFill>
                  <a:srgbClr val="FFFFFF"/>
                </a:solidFill>
                <a:latin typeface="Arial" charset="0"/>
                <a:ea typeface="+mn-ea"/>
                <a:cs typeface="Arial" charset="0"/>
              </a:defRPr>
            </a:lvl1pPr>
            <a:lvl2pPr marL="742950" indent="-28575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2pPr>
            <a:lvl3pPr marL="11430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3pPr>
            <a:lvl4pPr marL="16002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4pPr>
            <a:lvl5pPr marL="20574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pPr>
              <a:defRPr/>
            </a:pPr>
            <a:fld id="{C81D073D-D5CB-41D8-A248-187597E7CE84}" type="slidenum">
              <a:rPr lang="pt-BR" smtClean="0"/>
              <a:pPr>
                <a:defRPr/>
              </a:pPr>
              <a:t>‹nº›</a:t>
            </a:fld>
            <a:endParaRPr lang="pt-BR" dirty="0"/>
          </a:p>
        </p:txBody>
      </p:sp>
    </p:spTree>
    <p:extLst>
      <p:ext uri="{BB962C8B-B14F-4D97-AF65-F5344CB8AC3E}">
        <p14:creationId xmlns:p14="http://schemas.microsoft.com/office/powerpoint/2010/main" val="3090009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 texto mestre</a:t>
            </a:r>
          </a:p>
        </p:txBody>
      </p:sp>
      <p:sp>
        <p:nvSpPr>
          <p:cNvPr id="4"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3019758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7013"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6613" y="1600200"/>
            <a:ext cx="4037012" cy="4522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464688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149320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343600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
        <p:nvSpPr>
          <p:cNvPr id="3" name="Espaço Reservado para Número de Slide 1"/>
          <p:cNvSpPr txBox="1">
            <a:spLocks/>
          </p:cNvSpPr>
          <p:nvPr/>
        </p:nvSpPr>
        <p:spPr bwMode="auto">
          <a:xfrm>
            <a:off x="8460432" y="6165850"/>
            <a:ext cx="575940" cy="573088"/>
          </a:xfrm>
          <a:prstGeom prst="rect">
            <a:avLst/>
          </a:prstGeom>
          <a:solidFill>
            <a:schemeClr val="accent1">
              <a:lumMod val="50000"/>
            </a:schemeClr>
          </a:solidFill>
          <a:ln w="9525">
            <a:noFill/>
            <a:round/>
            <a:headEnd/>
            <a:tailEnd/>
          </a:ln>
          <a:effectLst/>
        </p:spPr>
        <p:txBody>
          <a:bodyPr vert="horz" wrap="square" lIns="90000" tIns="46800" rIns="90000" bIns="46800" numCol="1" anchor="t" anchorCtr="0" compatLnSpc="1">
            <a:prstTxWarp prst="textNoShape">
              <a:avLst/>
            </a:prstTxWarp>
          </a:bodyPr>
          <a:lstStyle>
            <a:defPPr>
              <a:defRPr lang="en-GB"/>
            </a:defPPr>
            <a:lvl1pPr algn="l" defTabSz="449263" rtl="0" fontAlgn="base">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ern="1200" smtClean="0">
                <a:solidFill>
                  <a:srgbClr val="FFFFFF"/>
                </a:solidFill>
                <a:latin typeface="Arial" charset="0"/>
                <a:ea typeface="+mn-ea"/>
                <a:cs typeface="Arial" charset="0"/>
              </a:defRPr>
            </a:lvl1pPr>
            <a:lvl2pPr marL="742950" indent="-28575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2pPr>
            <a:lvl3pPr marL="11430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3pPr>
            <a:lvl4pPr marL="16002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4pPr>
            <a:lvl5pPr marL="20574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a:lstStyle>
          <a:p>
            <a:pPr>
              <a:defRPr/>
            </a:pPr>
            <a:fld id="{C81D073D-D5CB-41D8-A248-187597E7CE84}" type="slidenum">
              <a:rPr lang="pt-BR" smtClean="0"/>
              <a:pPr>
                <a:defRPr/>
              </a:pPr>
              <a:t>‹nº›</a:t>
            </a:fld>
            <a:endParaRPr lang="pt-BR" dirty="0"/>
          </a:p>
        </p:txBody>
      </p:sp>
    </p:spTree>
    <p:extLst>
      <p:ext uri="{BB962C8B-B14F-4D97-AF65-F5344CB8AC3E}">
        <p14:creationId xmlns:p14="http://schemas.microsoft.com/office/powerpoint/2010/main" val="108473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570534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dirty="0" smtClean="0"/>
              <a:t>Clique no ícone para adicionar uma imagem</a:t>
            </a: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3323376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924482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7813" y="128588"/>
            <a:ext cx="2055812" cy="5994400"/>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128588"/>
            <a:ext cx="6018213" cy="599440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5"/>
          <p:cNvSpPr>
            <a:spLocks noGrp="1" noChangeArrowheads="1"/>
          </p:cNvSpPr>
          <p:nvPr>
            <p:ph type="sldNum" idx="10"/>
          </p:nvPr>
        </p:nvSpPr>
        <p:spPr>
          <a:ln/>
        </p:spPr>
        <p:txBody>
          <a:bodyPr/>
          <a:lstStyle>
            <a:lvl1pPr>
              <a:defRPr/>
            </a:lvl1pPr>
          </a:lstStyle>
          <a:p>
            <a:fld id="{524C96BF-BDBD-433F-9FA2-19C096DE6C58}" type="slidenum">
              <a:rPr lang="pt-BR" smtClean="0"/>
              <a:t>‹nº›</a:t>
            </a:fld>
            <a:endParaRPr lang="pt-BR" dirty="0"/>
          </a:p>
        </p:txBody>
      </p:sp>
    </p:spTree>
    <p:extLst>
      <p:ext uri="{BB962C8B-B14F-4D97-AF65-F5344CB8AC3E}">
        <p14:creationId xmlns:p14="http://schemas.microsoft.com/office/powerpoint/2010/main" val="3854055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128588"/>
            <a:ext cx="8226425"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smtClean="0"/>
              <a:t>Clique para editar o formato do texto do título</a:t>
            </a:r>
          </a:p>
        </p:txBody>
      </p:sp>
      <p:sp>
        <p:nvSpPr>
          <p:cNvPr id="1027" name="Rectangle 2"/>
          <p:cNvSpPr>
            <a:spLocks noGrp="1" noChangeArrowheads="1"/>
          </p:cNvSpPr>
          <p:nvPr>
            <p:ph type="body" idx="1"/>
          </p:nvPr>
        </p:nvSpPr>
        <p:spPr bwMode="auto">
          <a:xfrm>
            <a:off x="457200" y="1600200"/>
            <a:ext cx="8226425"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smtClean="0"/>
              <a:t>Clique para editar o formato do texto da estrutura de tópicos</a:t>
            </a:r>
          </a:p>
          <a:p>
            <a:pPr lvl="1"/>
            <a:r>
              <a:rPr lang="en-GB" smtClean="0"/>
              <a:t>2.º Nível da estrutura de tópicos</a:t>
            </a:r>
          </a:p>
          <a:p>
            <a:pPr lvl="2"/>
            <a:r>
              <a:rPr lang="en-GB" smtClean="0"/>
              <a:t>3.º Nível da estrutura de tópicos</a:t>
            </a:r>
          </a:p>
          <a:p>
            <a:pPr lvl="3"/>
            <a:r>
              <a:rPr lang="en-GB" smtClean="0"/>
              <a:t>4.º Nível da estrutura de tópicos</a:t>
            </a:r>
          </a:p>
          <a:p>
            <a:pPr lvl="4"/>
            <a:r>
              <a:rPr lang="en-GB" smtClean="0"/>
              <a:t>5.º Nível da estrutura de tópicos</a:t>
            </a:r>
          </a:p>
          <a:p>
            <a:pPr lvl="4"/>
            <a:r>
              <a:rPr lang="en-GB" smtClean="0"/>
              <a:t>6.º Nível da estrutura de tópicos</a:t>
            </a:r>
          </a:p>
          <a:p>
            <a:pPr lvl="4"/>
            <a:r>
              <a:rPr lang="en-GB" smtClean="0"/>
              <a:t>7.º Nível da estrutura de tópicos</a:t>
            </a:r>
          </a:p>
          <a:p>
            <a:pPr lvl="4"/>
            <a:r>
              <a:rPr lang="en-GB" smtClean="0"/>
              <a:t>8.º Nível da estrutura de tópicos</a:t>
            </a:r>
          </a:p>
          <a:p>
            <a:pPr lvl="4"/>
            <a:r>
              <a:rPr lang="en-GB" smtClean="0"/>
              <a:t>9.º Nível da estrutura de tópicos</a:t>
            </a:r>
          </a:p>
        </p:txBody>
      </p:sp>
      <p:sp>
        <p:nvSpPr>
          <p:cNvPr id="2" name="Text Box 3"/>
          <p:cNvSpPr txBox="1">
            <a:spLocks noChangeArrowheads="1"/>
          </p:cNvSpPr>
          <p:nvPr/>
        </p:nvSpPr>
        <p:spPr bwMode="auto">
          <a:xfrm>
            <a:off x="457200" y="6245225"/>
            <a:ext cx="2132013" cy="474663"/>
          </a:xfrm>
          <a:prstGeom prst="rect">
            <a:avLst/>
          </a:prstGeom>
          <a:noFill/>
          <a:ln w="9525">
            <a:noFill/>
            <a:round/>
            <a:headEnd/>
            <a:tailEnd/>
          </a:ln>
          <a:effectLst/>
        </p:spPr>
        <p:txBody>
          <a:bodyPr wrap="none" anchor="ctr"/>
          <a:lstStyle/>
          <a:p>
            <a:pPr>
              <a:defRPr/>
            </a:pPr>
            <a:endParaRPr lang="pt-BR" dirty="0"/>
          </a:p>
        </p:txBody>
      </p:sp>
      <p:sp>
        <p:nvSpPr>
          <p:cNvPr id="1028" name="Text Box 4"/>
          <p:cNvSpPr txBox="1">
            <a:spLocks noChangeArrowheads="1"/>
          </p:cNvSpPr>
          <p:nvPr/>
        </p:nvSpPr>
        <p:spPr bwMode="auto">
          <a:xfrm>
            <a:off x="3124200" y="6245225"/>
            <a:ext cx="2894013" cy="474663"/>
          </a:xfrm>
          <a:prstGeom prst="rect">
            <a:avLst/>
          </a:prstGeom>
          <a:noFill/>
          <a:ln w="9525">
            <a:noFill/>
            <a:round/>
            <a:headEnd/>
            <a:tailEnd/>
          </a:ln>
          <a:effectLst/>
        </p:spPr>
        <p:txBody>
          <a:bodyPr wrap="none" anchor="ctr"/>
          <a:lstStyle/>
          <a:p>
            <a:pPr>
              <a:defRPr/>
            </a:pPr>
            <a:endParaRPr lang="pt-BR" dirty="0"/>
          </a:p>
        </p:txBody>
      </p:sp>
      <p:sp>
        <p:nvSpPr>
          <p:cNvPr id="1029" name="Rectangle 5"/>
          <p:cNvSpPr>
            <a:spLocks noGrp="1" noChangeArrowheads="1"/>
          </p:cNvSpPr>
          <p:nvPr>
            <p:ph type="sldNum"/>
          </p:nvPr>
        </p:nvSpPr>
        <p:spPr bwMode="auto">
          <a:xfrm>
            <a:off x="6553200" y="6245225"/>
            <a:ext cx="2130425" cy="473075"/>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mtClean="0">
                <a:solidFill>
                  <a:srgbClr val="FFFFFF"/>
                </a:solidFill>
              </a:defRPr>
            </a:lvl1pPr>
          </a:lstStyle>
          <a:p>
            <a:fld id="{524C96BF-BDBD-433F-9FA2-19C096DE6C58}" type="slidenum">
              <a:rPr lang="pt-BR" smtClean="0"/>
              <a:t>‹nº›</a:t>
            </a:fld>
            <a:endParaRPr lang="pt-BR" dirty="0"/>
          </a:p>
        </p:txBody>
      </p:sp>
      <p:pic>
        <p:nvPicPr>
          <p:cNvPr id="3" name="Picture 2" descr="http://upload.wikimedia.org/wikipedia/commons/thumb/6/65/Brand.gif/85px-Brand.gif"/>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72400" y="188640"/>
            <a:ext cx="809625" cy="80962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2pPr>
      <a:lvl3pPr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3pPr>
      <a:lvl4pPr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4pPr>
      <a:lvl5pPr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5pPr>
      <a:lvl6pPr marL="2514600" indent="-228600"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6pPr>
      <a:lvl7pPr marL="2971800" indent="-228600"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7pPr>
      <a:lvl8pPr marL="3429000" indent="-228600"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8pPr>
      <a:lvl9pPr marL="3886200" indent="-228600" algn="ctr" defTabSz="449263" rtl="0" eaLnBrk="1" fontAlgn="base" hangingPunct="1">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9pPr>
    </p:titleStyle>
    <p:bodyStyle>
      <a:lvl1pPr marL="342900" indent="-342900" algn="l" defTabSz="449263" rtl="0" eaLnBrk="1" fontAlgn="base" hangingPunct="1">
        <a:spcBef>
          <a:spcPts val="800"/>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eaLnBrk="1" fontAlgn="base" hangingPunct="1">
        <a:spcBef>
          <a:spcPts val="700"/>
        </a:spcBef>
        <a:spcAft>
          <a:spcPct val="0"/>
        </a:spcAft>
        <a:buClr>
          <a:srgbClr val="000000"/>
        </a:buClr>
        <a:buSzPct val="100000"/>
        <a:buFont typeface="Times New Roman" pitchFamily="16" charset="0"/>
        <a:defRPr sz="2800">
          <a:solidFill>
            <a:srgbClr val="000000"/>
          </a:solidFill>
          <a:latin typeface="+mn-lt"/>
          <a:cs typeface="+mn-cs"/>
        </a:defRPr>
      </a:lvl2pPr>
      <a:lvl3pPr marL="1143000" indent="-228600" algn="l" defTabSz="449263" rtl="0" eaLnBrk="1" fontAlgn="base" hangingPunct="1">
        <a:spcBef>
          <a:spcPts val="600"/>
        </a:spcBef>
        <a:spcAft>
          <a:spcPct val="0"/>
        </a:spcAft>
        <a:buClr>
          <a:srgbClr val="000000"/>
        </a:buClr>
        <a:buSzPct val="100000"/>
        <a:buFont typeface="Times New Roman" pitchFamily="16" charset="0"/>
        <a:defRPr sz="2400">
          <a:solidFill>
            <a:srgbClr val="000000"/>
          </a:solidFill>
          <a:latin typeface="+mn-lt"/>
          <a:cs typeface="+mn-cs"/>
        </a:defRPr>
      </a:lvl3pPr>
      <a:lvl4pPr marL="1600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mn-lt"/>
          <a:cs typeface="+mn-cs"/>
        </a:defRPr>
      </a:lvl4pPr>
      <a:lvl5pPr marL="20574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mn-lt"/>
          <a:cs typeface="+mn-cs"/>
        </a:defRPr>
      </a:lvl5pPr>
      <a:lvl6pPr marL="25146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1547519" y="2492896"/>
            <a:ext cx="6912768" cy="1077218"/>
          </a:xfrm>
          <a:prstGeom prst="rect">
            <a:avLst/>
          </a:prstGeom>
          <a:noFill/>
        </p:spPr>
        <p:txBody>
          <a:bodyPr wrap="square" rtlCol="0">
            <a:spAutoFit/>
          </a:bodyPr>
          <a:lstStyle/>
          <a:p>
            <a:pPr algn="ctr"/>
            <a:endParaRPr lang="pt-BR" sz="3200" dirty="0" smtClean="0"/>
          </a:p>
          <a:p>
            <a:pPr algn="ctr"/>
            <a:r>
              <a:rPr lang="pt-BR" sz="3200" dirty="0" smtClean="0"/>
              <a:t>SÃO JOSÉ DOS PINHAIS – PR.</a:t>
            </a:r>
            <a:endParaRPr lang="pt-BR" sz="3200" dirty="0"/>
          </a:p>
        </p:txBody>
      </p:sp>
      <p:sp>
        <p:nvSpPr>
          <p:cNvPr id="7" name="CaixaDeTexto 6"/>
          <p:cNvSpPr txBox="1"/>
          <p:nvPr/>
        </p:nvSpPr>
        <p:spPr>
          <a:xfrm>
            <a:off x="3779912" y="5661248"/>
            <a:ext cx="5112568" cy="538609"/>
          </a:xfrm>
          <a:prstGeom prst="rect">
            <a:avLst/>
          </a:prstGeom>
          <a:noFill/>
        </p:spPr>
        <p:txBody>
          <a:bodyPr wrap="square" rtlCol="0">
            <a:spAutoFit/>
          </a:bodyPr>
          <a:lstStyle/>
          <a:p>
            <a:pPr algn="ctr"/>
            <a:r>
              <a:rPr lang="pt-BR" sz="1100" dirty="0" smtClean="0"/>
              <a:t>Prof. André Aparecido da Silva</a:t>
            </a:r>
          </a:p>
          <a:p>
            <a:pPr algn="ctr"/>
            <a:r>
              <a:rPr lang="pt-BR" sz="1100" dirty="0" smtClean="0"/>
              <a:t>Disponível em:  </a:t>
            </a:r>
            <a:r>
              <a:rPr lang="pt-BR" sz="1100" u="sng" dirty="0" smtClean="0">
                <a:solidFill>
                  <a:schemeClr val="accent2"/>
                </a:solidFill>
              </a:rPr>
              <a:t>http://</a:t>
            </a:r>
            <a:r>
              <a:rPr lang="pt-BR" sz="1100" u="sng" dirty="0" smtClean="0">
                <a:solidFill>
                  <a:schemeClr val="accent2"/>
                </a:solidFill>
              </a:rPr>
              <a:t>www.oxnar.com.br/ </a:t>
            </a:r>
            <a:r>
              <a:rPr lang="pt-BR" sz="1100" dirty="0" smtClean="0"/>
              <a:t> </a:t>
            </a:r>
            <a:r>
              <a:rPr lang="pt-BR" dirty="0" smtClean="0"/>
              <a:t>   </a:t>
            </a:r>
            <a:endParaRPr lang="pt-BR" dirty="0"/>
          </a:p>
        </p:txBody>
      </p:sp>
    </p:spTree>
    <p:extLst>
      <p:ext uri="{BB962C8B-B14F-4D97-AF65-F5344CB8AC3E}">
        <p14:creationId xmlns:p14="http://schemas.microsoft.com/office/powerpoint/2010/main" val="2318359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História</a:t>
            </a:r>
            <a:endParaRPr lang="pt-BR" dirty="0"/>
          </a:p>
        </p:txBody>
      </p:sp>
      <p:sp>
        <p:nvSpPr>
          <p:cNvPr id="3" name="Espaço Reservado para Conteúdo 2"/>
          <p:cNvSpPr>
            <a:spLocks noGrp="1"/>
          </p:cNvSpPr>
          <p:nvPr>
            <p:ph idx="1"/>
          </p:nvPr>
        </p:nvSpPr>
        <p:spPr>
          <a:xfrm>
            <a:off x="457200" y="1600200"/>
            <a:ext cx="8229600" cy="4853136"/>
          </a:xfrm>
        </p:spPr>
        <p:txBody>
          <a:bodyPr>
            <a:normAutofit/>
          </a:bodyPr>
          <a:lstStyle/>
          <a:p>
            <a:pPr algn="just"/>
            <a:r>
              <a:rPr lang="pt-BR" dirty="0" smtClean="0"/>
              <a:t>      </a:t>
            </a:r>
          </a:p>
          <a:p>
            <a:pPr algn="just"/>
            <a:r>
              <a:rPr lang="pt-BR" dirty="0" smtClean="0"/>
              <a:t>   A </a:t>
            </a:r>
            <a:r>
              <a:rPr lang="pt-BR" dirty="0"/>
              <a:t>criação do município de São José dos Pinhais se deu através da Lei nº 10 da então província de São Paulo, no dia 16 de julho de 1852, na qual definia que a sede do município seria chamada Villa de São José dos Pinhais, </a:t>
            </a:r>
            <a:r>
              <a:rPr lang="pt-BR" dirty="0" smtClean="0"/>
              <a:t> </a:t>
            </a:r>
            <a:endParaRPr lang="pt-BR" dirty="0"/>
          </a:p>
        </p:txBody>
      </p:sp>
    </p:spTree>
    <p:extLst>
      <p:ext uri="{BB962C8B-B14F-4D97-AF65-F5344CB8AC3E}">
        <p14:creationId xmlns:p14="http://schemas.microsoft.com/office/powerpoint/2010/main" val="1824635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IGREJA MATRIZ</a:t>
            </a:r>
            <a:endParaRPr lang="pt-BR" dirty="0"/>
          </a:p>
        </p:txBody>
      </p:sp>
      <p:pic>
        <p:nvPicPr>
          <p:cNvPr id="5122" name="Picture 2" descr="http://1.bp.blogspot.com/_szvkBujJJ44/TUdShUtAy6I/AAAAAAAABN4/-En9Xym5358/s1600/800pxIgreja_Matriz_SC3A3o_JosC3A9_dos_Pinhais_ParanC3A1_Bras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668016"/>
            <a:ext cx="6219453" cy="4658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776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História</a:t>
            </a:r>
            <a:endParaRPr lang="pt-BR" dirty="0"/>
          </a:p>
        </p:txBody>
      </p:sp>
      <p:sp>
        <p:nvSpPr>
          <p:cNvPr id="3" name="Espaço Reservado para Conteúdo 2"/>
          <p:cNvSpPr>
            <a:spLocks noGrp="1"/>
          </p:cNvSpPr>
          <p:nvPr>
            <p:ph idx="1"/>
          </p:nvPr>
        </p:nvSpPr>
        <p:spPr>
          <a:xfrm>
            <a:off x="457200" y="1600200"/>
            <a:ext cx="8229600" cy="4853136"/>
          </a:xfrm>
        </p:spPr>
        <p:txBody>
          <a:bodyPr>
            <a:normAutofit/>
          </a:bodyPr>
          <a:lstStyle/>
          <a:p>
            <a:pPr algn="just"/>
            <a:r>
              <a:rPr lang="pt-BR" dirty="0" smtClean="0"/>
              <a:t>    </a:t>
            </a:r>
          </a:p>
          <a:p>
            <a:pPr algn="just"/>
            <a:r>
              <a:rPr lang="pt-BR" dirty="0"/>
              <a:t> </a:t>
            </a:r>
            <a:r>
              <a:rPr lang="pt-BR" dirty="0" smtClean="0"/>
              <a:t>   ...sendo </a:t>
            </a:r>
            <a:r>
              <a:rPr lang="pt-BR" dirty="0"/>
              <a:t>que o estabelecimento político, com a instalação da Câmara dos Vereadores ocorreu em 8 de janeiro de 1853. Em 27 de dezembro de 1897, a vila finalmente foi elevada à categoria de cidade</a:t>
            </a:r>
            <a:endParaRPr lang="pt-BR" dirty="0"/>
          </a:p>
        </p:txBody>
      </p:sp>
    </p:spTree>
    <p:extLst>
      <p:ext uri="{BB962C8B-B14F-4D97-AF65-F5344CB8AC3E}">
        <p14:creationId xmlns:p14="http://schemas.microsoft.com/office/powerpoint/2010/main" val="3859328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POLO AUTOMOTIVO</a:t>
            </a:r>
            <a:endParaRPr lang="pt-BR" dirty="0"/>
          </a:p>
        </p:txBody>
      </p:sp>
      <p:sp>
        <p:nvSpPr>
          <p:cNvPr id="3" name="Espaço Reservado para Conteúdo 2"/>
          <p:cNvSpPr>
            <a:spLocks noGrp="1"/>
          </p:cNvSpPr>
          <p:nvPr>
            <p:ph idx="1"/>
          </p:nvPr>
        </p:nvSpPr>
        <p:spPr>
          <a:xfrm>
            <a:off x="457200" y="1600200"/>
            <a:ext cx="8226425" cy="2404864"/>
          </a:xfrm>
        </p:spPr>
        <p:txBody>
          <a:bodyPr/>
          <a:lstStyle/>
          <a:p>
            <a:pPr algn="just"/>
            <a:r>
              <a:rPr lang="pt-BR" dirty="0" smtClean="0"/>
              <a:t>   </a:t>
            </a:r>
          </a:p>
          <a:p>
            <a:pPr algn="just"/>
            <a:r>
              <a:rPr lang="pt-BR" dirty="0"/>
              <a:t> </a:t>
            </a:r>
            <a:r>
              <a:rPr lang="pt-BR" dirty="0" smtClean="0"/>
              <a:t>  É </a:t>
            </a:r>
            <a:r>
              <a:rPr lang="pt-BR" dirty="0"/>
              <a:t>o terceiro polo automotivo do Brasil, abrigando </a:t>
            </a:r>
            <a:r>
              <a:rPr lang="pt-BR" dirty="0" smtClean="0"/>
              <a:t>montadoras da </a:t>
            </a:r>
            <a:r>
              <a:rPr lang="pt-BR" dirty="0" err="1" smtClean="0"/>
              <a:t>Volkswagem</a:t>
            </a:r>
            <a:r>
              <a:rPr lang="pt-BR" dirty="0" smtClean="0"/>
              <a:t>,  Audi</a:t>
            </a:r>
            <a:r>
              <a:rPr lang="pt-BR" dirty="0"/>
              <a:t>, Nissan e Renault. </a:t>
            </a:r>
            <a:r>
              <a:rPr lang="pt-BR" dirty="0" smtClean="0"/>
              <a:t> .</a:t>
            </a:r>
            <a:endParaRPr lang="pt-BR" dirty="0"/>
          </a:p>
        </p:txBody>
      </p:sp>
      <p:pic>
        <p:nvPicPr>
          <p:cNvPr id="2050" name="Picture 2" descr="http://wallpaper.ultradownloads.com.br/276854_Papel-de-Parede-Logo-da-Nissan_1920x12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3933057"/>
            <a:ext cx="2772163" cy="17326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ncrypted-tbn3.gstatic.com/images?q=tbn:ANd9GcRySC8xIPQsrXnI-38OHiwVg6u_4_dZJ_yNWDUzm4mGs0tGNEa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388347"/>
            <a:ext cx="1296144" cy="129614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djotareboque.com.br/images/logos/logo-Aud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4220884"/>
            <a:ext cx="2690664" cy="1524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530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AEROPORTO AFONSO PENA</a:t>
            </a:r>
            <a:endParaRPr lang="pt-BR" dirty="0"/>
          </a:p>
        </p:txBody>
      </p:sp>
      <p:sp>
        <p:nvSpPr>
          <p:cNvPr id="3" name="Espaço Reservado para Conteúdo 2"/>
          <p:cNvSpPr>
            <a:spLocks noGrp="1"/>
          </p:cNvSpPr>
          <p:nvPr>
            <p:ph idx="1"/>
          </p:nvPr>
        </p:nvSpPr>
        <p:spPr/>
        <p:txBody>
          <a:bodyPr/>
          <a:lstStyle/>
          <a:p>
            <a:pPr algn="just"/>
            <a:r>
              <a:rPr lang="pt-BR" dirty="0" smtClean="0"/>
              <a:t>   </a:t>
            </a:r>
          </a:p>
          <a:p>
            <a:pPr algn="just"/>
            <a:endParaRPr lang="pt-BR" dirty="0"/>
          </a:p>
          <a:p>
            <a:pPr algn="just"/>
            <a:r>
              <a:rPr lang="pt-BR" dirty="0" smtClean="0"/>
              <a:t>   É</a:t>
            </a:r>
            <a:r>
              <a:rPr lang="pt-BR" dirty="0"/>
              <a:t>, também, sede </a:t>
            </a:r>
            <a:r>
              <a:rPr lang="pt-BR" dirty="0" smtClean="0"/>
              <a:t>do Aeroporto </a:t>
            </a:r>
            <a:r>
              <a:rPr lang="pt-BR" dirty="0"/>
              <a:t>Internacional Afonso Pena, principal terminal aéreo do estado brasileiro do Paraná.</a:t>
            </a:r>
            <a:endParaRPr lang="pt-BR" dirty="0"/>
          </a:p>
        </p:txBody>
      </p:sp>
    </p:spTree>
    <p:extLst>
      <p:ext uri="{BB962C8B-B14F-4D97-AF65-F5344CB8AC3E}">
        <p14:creationId xmlns:p14="http://schemas.microsoft.com/office/powerpoint/2010/main" val="3726892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AEROPORTO AFONSO PENA</a:t>
            </a:r>
            <a:endParaRPr lang="pt-BR" dirty="0"/>
          </a:p>
        </p:txBody>
      </p:sp>
      <p:pic>
        <p:nvPicPr>
          <p:cNvPr id="3074" name="Picture 2" descr="http://tse1.mm.bing.net/th?id=JN.glqY7rATB7WwqTdcBlJUBQ&amp;pid=1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556792"/>
            <a:ext cx="4104456" cy="273630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tatic.panoramio.com/photos/large/4859823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4274559"/>
            <a:ext cx="3396743" cy="2547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896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AEROPORTO AFONSO PENA</a:t>
            </a:r>
            <a:endParaRPr lang="pt-BR" dirty="0"/>
          </a:p>
        </p:txBody>
      </p:sp>
      <p:pic>
        <p:nvPicPr>
          <p:cNvPr id="4098" name="Picture 2" descr="http://3.bp.blogspot.com/-oFr39Q0cTjM/ThTX3N7A97I/AAAAAAAAAVU/RQWoesarS1o/s1600/_STU03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340768"/>
            <a:ext cx="7233462" cy="4823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874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PONTOS TURÍSTICOS </a:t>
            </a:r>
            <a:endParaRPr lang="pt-BR" dirty="0"/>
          </a:p>
        </p:txBody>
      </p:sp>
      <p:sp>
        <p:nvSpPr>
          <p:cNvPr id="3" name="Espaço Reservado para Conteúdo 2"/>
          <p:cNvSpPr>
            <a:spLocks noGrp="1"/>
          </p:cNvSpPr>
          <p:nvPr>
            <p:ph idx="1"/>
          </p:nvPr>
        </p:nvSpPr>
        <p:spPr>
          <a:xfrm>
            <a:off x="457200" y="1600200"/>
            <a:ext cx="8226425" cy="532656"/>
          </a:xfrm>
        </p:spPr>
        <p:txBody>
          <a:bodyPr/>
          <a:lstStyle/>
          <a:p>
            <a:r>
              <a:rPr lang="pt-BR" dirty="0" smtClean="0"/>
              <a:t>CAMINHOS DO VINHO</a:t>
            </a:r>
            <a:endParaRPr lang="pt-BR" dirty="0"/>
          </a:p>
        </p:txBody>
      </p:sp>
      <p:pic>
        <p:nvPicPr>
          <p:cNvPr id="6146" name="Picture 2" descr="http://img.guiadasemana.com.br/wKziMbftSd7GMHs9AhZBsKy9gBE=/620x330/smart/www.guiadasemana.com.br/system/pictures/2013/6/79280/cropped/camimhjo-vinh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276871"/>
            <a:ext cx="7128792" cy="3794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98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PONTOS TURÍSTICOS </a:t>
            </a:r>
            <a:endParaRPr lang="pt-BR" dirty="0"/>
          </a:p>
        </p:txBody>
      </p:sp>
      <p:sp>
        <p:nvSpPr>
          <p:cNvPr id="3" name="Espaço Reservado para Conteúdo 2"/>
          <p:cNvSpPr>
            <a:spLocks noGrp="1"/>
          </p:cNvSpPr>
          <p:nvPr>
            <p:ph idx="1"/>
          </p:nvPr>
        </p:nvSpPr>
        <p:spPr>
          <a:xfrm>
            <a:off x="457200" y="1600200"/>
            <a:ext cx="8226425" cy="532656"/>
          </a:xfrm>
        </p:spPr>
        <p:txBody>
          <a:bodyPr/>
          <a:lstStyle/>
          <a:p>
            <a:r>
              <a:rPr lang="pt-BR" dirty="0" smtClean="0"/>
              <a:t>PORTAL DE SÃO JOSÉ DOS PINHAIS -</a:t>
            </a:r>
            <a:endParaRPr lang="pt-BR" dirty="0"/>
          </a:p>
        </p:txBody>
      </p:sp>
      <p:pic>
        <p:nvPicPr>
          <p:cNvPr id="7170" name="Picture 2" descr="http://files.jdproducoes.webnode.com/200000065-393df3a37f/796px-PortalDeSaoJoseDosPinhaisP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348880"/>
            <a:ext cx="5421660" cy="4086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825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Autódromo Afonso Pena</a:t>
            </a:r>
            <a:endParaRPr lang="pt-BR" dirty="0"/>
          </a:p>
        </p:txBody>
      </p:sp>
      <p:pic>
        <p:nvPicPr>
          <p:cNvPr id="8194" name="Picture 2" descr="http://2.bp.blogspot.com/-StMutKH2ZwE/UHR1LNQlVII/AAAAAAAAA1I/ETTG3tAcM4o/s1600/Sem+t%C3%ADtul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12776"/>
            <a:ext cx="8520794"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347235"/>
      </p:ext>
    </p:extLst>
  </p:cSld>
  <p:clrMapOvr>
    <a:masterClrMapping/>
  </p:clrMapOvr>
</p:sld>
</file>

<file path=ppt/theme/theme1.xml><?xml version="1.0" encoding="utf-8"?>
<a:theme xmlns:a="http://schemas.openxmlformats.org/drawingml/2006/main" name="oxnar0">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oxnar0</Template>
  <TotalTime>6395</TotalTime>
  <Words>108</Words>
  <Application>Microsoft Office PowerPoint</Application>
  <PresentationFormat>Apresentação na tela (4:3)</PresentationFormat>
  <Paragraphs>26</Paragraphs>
  <Slides>11</Slides>
  <Notes>1</Notes>
  <HiddenSlides>0</HiddenSlides>
  <MMClips>0</MMClips>
  <ScaleCrop>false</ScaleCrop>
  <HeadingPairs>
    <vt:vector size="4" baseType="variant">
      <vt:variant>
        <vt:lpstr>Tema</vt:lpstr>
      </vt:variant>
      <vt:variant>
        <vt:i4>1</vt:i4>
      </vt:variant>
      <vt:variant>
        <vt:lpstr>Títulos de slides</vt:lpstr>
      </vt:variant>
      <vt:variant>
        <vt:i4>11</vt:i4>
      </vt:variant>
    </vt:vector>
  </HeadingPairs>
  <TitlesOfParts>
    <vt:vector size="12" baseType="lpstr">
      <vt:lpstr>oxnar0</vt:lpstr>
      <vt:lpstr>Apresentação do PowerPoint</vt:lpstr>
      <vt:lpstr>História</vt:lpstr>
      <vt:lpstr>IGREJA MATRIZ</vt:lpstr>
      <vt:lpstr>História</vt:lpstr>
      <vt:lpstr>POLO AUTOMOTIVO</vt:lpstr>
      <vt:lpstr>AEROPORTO AFONSO PENA</vt:lpstr>
      <vt:lpstr>AEROPORTO AFONSO PENA</vt:lpstr>
      <vt:lpstr>AEROPORTO AFONSO PENA</vt:lpstr>
      <vt:lpstr>PONTOS TURÍSTICOS </vt:lpstr>
      <vt:lpstr>PONTOS TURÍSTICOS </vt:lpstr>
      <vt:lpstr>Autódromo Afonso Pena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Oxnar-4</dc:creator>
  <cp:lastModifiedBy>Andre</cp:lastModifiedBy>
  <cp:revision>26</cp:revision>
  <dcterms:created xsi:type="dcterms:W3CDTF">2015-08-15T22:41:31Z</dcterms:created>
  <dcterms:modified xsi:type="dcterms:W3CDTF">2015-09-10T22:51:30Z</dcterms:modified>
</cp:coreProperties>
</file>