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90" r:id="rId6"/>
    <p:sldId id="287" r:id="rId7"/>
    <p:sldId id="288" r:id="rId8"/>
    <p:sldId id="260" r:id="rId9"/>
    <p:sldId id="291" r:id="rId10"/>
    <p:sldId id="289" r:id="rId11"/>
    <p:sldId id="261" r:id="rId12"/>
    <p:sldId id="262" r:id="rId13"/>
    <p:sldId id="294" r:id="rId14"/>
    <p:sldId id="292" r:id="rId15"/>
    <p:sldId id="263" r:id="rId16"/>
    <p:sldId id="29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6" r:id="rId25"/>
    <p:sldId id="282" r:id="rId26"/>
    <p:sldId id="283" r:id="rId27"/>
    <p:sldId id="284" r:id="rId28"/>
    <p:sldId id="285" r:id="rId29"/>
    <p:sldId id="295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Conector reto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onector reto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9" name="Retângu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Conector reto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tângu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6" name="Espaço Reservado para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tângu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E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1" name="Espaço Reservado para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E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tângu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ço Reservado para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2D18BE5-F3EC-4289-BB3F-F48E9C57A2E2}" type="datetimeFigureOut">
              <a:rPr lang="pt-BR" smtClean="0"/>
              <a:pPr/>
              <a:t>14/07/2014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E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0E3798C-9F18-4E1F-945D-BAC66A60E164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yJSDYgm958GkiM&amp;tbnid=yCMGCdfIZZZ9dM:&amp;ved=0CAUQjRw&amp;url=http://g1.globo.com/platb/tira-duvidas-de-tecnologia/2012/07/03/qual-sistema-operacional-e-melhor-windows-linux-ou-mac-os/&amp;ei=gdSYUs3PMK7esASj6IGABg&amp;bvm=bv.57155469,d.cWc&amp;psig=AFQjCNErnbD36vxsK3DkAsrK7R8DnJzCxQ&amp;ust=1385833956831241" TargetMode="External"/><Relationship Id="rId13" Type="http://schemas.openxmlformats.org/officeDocument/2006/relationships/hyperlink" Target="http://www.google.com.br/url?sa=i&amp;rct=j&amp;q=&amp;esrc=s&amp;frm=1&amp;source=images&amp;cd=&amp;cad=rja&amp;docid=b7XYf7zg6-nhwM&amp;tbnid=NtRrEoelIJv7-M:&amp;ved=0CAUQjRw&amp;url=http://repararcomputador.blogspot.com/&amp;ei=eNWYUurvB8ngsATc3oGoCA&amp;bvm=bv.57155469,d.cWc&amp;psig=AFQjCNEKSV_IgRnST_-IxyK6QmMQIH9KBQ&amp;ust=1385834224035605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12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.bp.blogspot.com/-0EeAb3X1cT4/TdAim6koKQI/AAAAAAAAABE/DDqCqx2UIeM/s1600/Capturar.JPG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jpeg"/><Relationship Id="rId10" Type="http://schemas.openxmlformats.org/officeDocument/2006/relationships/image" Target="../media/image6.png"/><Relationship Id="rId4" Type="http://schemas.openxmlformats.org/officeDocument/2006/relationships/hyperlink" Target="http://1.bp.blogspot.com/-ixQQhZTjBf4/TdAhy255_6I/AAAAAAAAABA/RXeC1HcDgRs/s1600/Sem+T%C3%ADtulo.png" TargetMode="External"/><Relationship Id="rId9" Type="http://schemas.openxmlformats.org/officeDocument/2006/relationships/hyperlink" Target="http://www.google.com.br/url?sa=i&amp;rct=j&amp;q=&amp;esrc=s&amp;frm=1&amp;source=images&amp;cd=&amp;cad=rja&amp;docid=YwJ1T2XKFGxm6M&amp;tbnid=dCN7ZZs4te4gkM:&amp;ved=&amp;url=http://www.acessa.com/informatica/arquivo/tecnologias/2003/08/27-winxp/&amp;ei=u9SYUsv9KMaisASnn4GQCA&amp;bvm=bv.57155469,d.cWc&amp;psig=AFQjCNG2Y7T6QYxPVVlVZCqcSc85an4Xdg&amp;ust=1385834044097297" TargetMode="External"/><Relationship Id="rId1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br/url?sa=i&amp;rct=j&amp;q=&amp;esrc=s&amp;frm=1&amp;source=images&amp;cd=&amp;cad=rja&amp;docid=XTY15DUpG2tHkM&amp;tbnid=8-cO7kr2ScD_PM:&amp;ved=0CAUQjRw&amp;url=http://diogoparker.wordpress.com/&amp;ei=dtmYUtneK9SssQSClYGQBg&amp;psig=AFQjCNGPw-de9IstaiyeXQFl0ZJRi8H7dQ&amp;ust=1385835247782795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br/imgres?imgurl&amp;imgrefurl=http://g1.globo.com/tecnologia/noticia/2010/10/quer-trocar-o-windows-pelo-linux-saiba-como-instalar-o-ubuntu.html&amp;h=0&amp;w=0&amp;sz=1&amp;tbnid=ov349fABRkDtSM&amp;tbnh=180&amp;tbnw=240&amp;zoom=1&amp;docid=iqxouT7LZeO4PM&amp;ei=VtmYUrP5GYyzsATV4oDgCg&amp;ved=0CAQQsCUoAQ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google.com.br/imgres?imgurl&amp;imgrefurl=http://www.oficinadanet.com.br/artigo/1019/&amp;h=0&amp;w=0&amp;sz=1&amp;tbnid=m3zvPnOgt8OxIM&amp;tbnh=194&amp;tbnw=259&amp;zoom=1&amp;docid=rNsTZ_PFssL_uM&amp;ei=N9mYUtuCGde_sQSkmILIBQ&amp;ved=0CAIQsCUoAA" TargetMode="External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unix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://upload.wikimedia.org/wikipedia/commons/b/b7/Computa%C3%A7%C3%A3o_em_nuvem.sv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23728" y="980728"/>
            <a:ext cx="6172200" cy="1894362"/>
          </a:xfrm>
        </p:spPr>
        <p:txBody>
          <a:bodyPr/>
          <a:lstStyle/>
          <a:p>
            <a:pPr algn="r"/>
            <a:r>
              <a:rPr lang="pt-BR" dirty="0" smtClean="0"/>
              <a:t>Sistemas Operacionais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pt-BR" dirty="0" smtClean="0"/>
          </a:p>
          <a:p>
            <a:pPr algn="r"/>
            <a:r>
              <a:rPr lang="pt-BR" dirty="0" smtClean="0"/>
              <a:t>Prof. André Aparecido da Silva.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Um programa que vai gerenciar os recursos do seu computador, memória, processador, agenda de tarefas, segurança das transações, autenticação de usuários.</a:t>
            </a:r>
            <a:endParaRPr lang="pt-BR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Principais Sistemas Operacionais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27584" y="1484784"/>
            <a:ext cx="3816424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Windows</a:t>
            </a:r>
          </a:p>
          <a:p>
            <a:pPr algn="just"/>
            <a:r>
              <a:rPr lang="pt-BR" sz="3200" dirty="0" smtClean="0"/>
              <a:t>Linux</a:t>
            </a:r>
          </a:p>
          <a:p>
            <a:pPr algn="just"/>
            <a:r>
              <a:rPr lang="pt-BR" sz="3200" dirty="0" smtClean="0"/>
              <a:t>Mac OS/X</a:t>
            </a:r>
          </a:p>
          <a:p>
            <a:pPr algn="just"/>
            <a:r>
              <a:rPr lang="pt-BR" sz="3200" dirty="0" smtClean="0"/>
              <a:t>IBM OS/2</a:t>
            </a:r>
          </a:p>
          <a:p>
            <a:pPr algn="just"/>
            <a:r>
              <a:rPr lang="pt-BR" sz="3200" dirty="0" smtClean="0"/>
              <a:t>Sun </a:t>
            </a:r>
            <a:r>
              <a:rPr lang="pt-BR" sz="3200" dirty="0" err="1" smtClean="0"/>
              <a:t>Solaris</a:t>
            </a:r>
            <a:endParaRPr lang="pt-BR" sz="3200" dirty="0" smtClean="0"/>
          </a:p>
          <a:p>
            <a:pPr algn="just"/>
            <a:r>
              <a:rPr lang="pt-BR" sz="3200" dirty="0" smtClean="0"/>
              <a:t>Google </a:t>
            </a:r>
            <a:r>
              <a:rPr lang="pt-BR" sz="3200" dirty="0" err="1" smtClean="0"/>
              <a:t>Android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148064" y="1556792"/>
            <a:ext cx="2952328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pt-BR" sz="3200" dirty="0" smtClean="0"/>
              <a:t>MS-DOS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Outros...</a:t>
            </a:r>
          </a:p>
          <a:p>
            <a:pPr marL="274320" marR="0" lvl="0" indent="-27432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://1.bp.blogspot.com/-ixQQhZTjBf4/TdAhy255_6I/AAAAAAAAABA/RXeC1HcDgRs/s320/Sem+T%25C3%25ADtulo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1628800"/>
            <a:ext cx="2644227" cy="1512168"/>
          </a:xfrm>
          <a:prstGeom prst="rect">
            <a:avLst/>
          </a:prstGeom>
          <a:noFill/>
        </p:spPr>
      </p:pic>
      <p:pic>
        <p:nvPicPr>
          <p:cNvPr id="28676" name="Picture 4" descr="http://1.bp.blogspot.com/-0EeAb3X1cT4/TdAim6koKQI/AAAAAAAAABE/DDqCqx2UIeM/s1600/Capturar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3473055"/>
            <a:ext cx="2448272" cy="1828152"/>
          </a:xfrm>
          <a:prstGeom prst="rect">
            <a:avLst/>
          </a:prstGeom>
          <a:noFill/>
        </p:spPr>
      </p:pic>
      <p:sp>
        <p:nvSpPr>
          <p:cNvPr id="28678" name="AutoShape 6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0" name="AutoShape 8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2" name="AutoShape 10" descr="data:image/jpeg;base64,/9j/4AAQSkZJRgABAQAAAQABAAD/2wCEAAkGBxQQEBQUEBQUFBQVFBQUEBUPFBQVFBQUFBUWFxQUFBQYHCggGBomHRQUITEhJSkrLy4vFx8zODMsNygtLisBCgoKDg0OFxAQGCwcHBwsLCwsLCwsLCwsLCwsLCwsLCwsLCwsLCwsLCwsLCwsLCwsLCwsLCwsLCwsLCwsLCwsLP/AABEIALQA8AMBEQACEQEDEQH/xAAcAAACAgMBAQAAAAAAAAAAAAACAwABBAUGBwj/xABEEAACAQIEAgUGCwcEAgMAAAABAgADEQQSITEFQRNRYXGRBiIygaHRBxQjM0JSYnJzscEVFoKSosLwNFOy0iTDk+Hx/8QAGwEAAwADAQEAAAAAAAAAAAAAAAECAwUGBAf/xAAzEQACAgECAwgBAwMFAQEAAAAAAQIRAwQhBRIxBhMUFSIyQVFxMzRSJEJhI1OhscHhFv/aAAwDAQACEQMRAD8A4A7TrzQHpuM8ksCKBqUw9lQOxd2ufMDWB2125+yahajNzpM93c4+WzzUCbc14QEYF2iEFaFCsu0Asu0AsvLALJliEXlgBeWILJlgFkyxCsmWAWS0Asq0AsEiAFEQGUREAJEB2CREMoiAwSIgBIiGZ/BMMtSrZgCMj6Ha5UhTp1Eg+qaviusekw86XVm04Volq83I3R0X7BQjzaP1tRnNr00RfAo797W2E5xdocr/ALTo32cxLZzLqcABuBQK5gyr6Xmsy01B1H0SpbtNUjYCV59m/iR/+fw/zF4zha2b5Lo7ipl1fzeky9GdR9HI9uvOeqJ8eyLrEa7PY5dJmi4kAK1TKAq52KqDcKrG6oCd7AgX7J0Wg1D1GFTZzev03hszx9aMK03prDsKnHKvxYUkw75zRNCrUsxBVLhSthra76dvOaru08l86qz3875K5dzkwJtTX2WFgKwssAsILAVlhYgssLAVhZYBZeWILJlgFl5YCsmWILJlgFkyxBZWWAFFYAVlgFg5YDsorALAKxDBIgMoiIdgERDBIiGbPyc+f/hac72l/ar8nR9mf3T/AAdUuMdB5rsBroCbDrsJwsZyWyZ3s8UJO2jZ4nh9UB1OIvURBVqUr1NALN6R0LC4Np7XgnT9W63o1sdTj5k+7pN0nsaGtinYWZ2YXvZmJF9ddT2nxnlcm+rPcoRjukcvxRvlm9X5Cd5wVf0qPn/HP3cgAs6Y0FhW7T4mR3MPorvZfYQWZDHYQWArLCwCwgsQrCCwCwgkQrLywCy8sQWXlgFkyRCsmSAWTJALJkiCyssYWCVgFlFYDsErALBKwHYJWKh2ARCh2CRFQ7BIiGAREUbDgHz38LTne0i/pl+To+zX7p/g37t/hnBxR38nsdhjHBq18JlIqJQs2J0zuKahvPFrCmdBcG+g1M3Mt3LH811OdjajDNezft+v/pwpaaqjeWc9xM/Kt6vyE73gv7VHz/jf7uQ0LOmOdsILAVhhYBZYSIVhBICsMJALCCRCsIJALCyRBZeSILJkgFl5IgsmSArJkgFlFIBZRSAWCVgOwSsYWCVgFgFYFWAVgOwCsB2CViHYBEVDsAiKikzN4LpV/hac72kX9MvydH2af9U/wdMuFUqCa1MXF8pzXHZtOIjiTV8x3EszTa5WZWKxFToujOMDUwPQzPawuQu2o02PXPQ5S5eXn2PLGMFLm7uma58GgW/TpfLfLlN72Y5d+wD+KR3ca6mTvZXXKcnxH51vV+QnbcFX9Kjh+N/u5GYFnTHN2GFgKwgkQrDCQFYQSIVhhICsMJEFhCnEFhdHEFl5IBZMkQ7LyQCyZICsrJALKKQCwSsAsEpGOwSsAsArGOwCsB2LKxjsArEOwSsRViyIDsAiKirKVipupIPWJgz6fHmjy5FaM+HUZMMubG6YNTFuN6jeM1uXQ6HF7oI2GPX63J0mx/QYkjNkr5QAScj2sb2N7fZbwM8vJoP9s9Pfa7/cMT40x+m3brPVj0OiyK4wR5p67WQfqmwGJJuSSesz3Y8UMceWCpHjyZZ5Jc03bNyqTYmrsMJAVhhIibDCRCsMJALDCRCsMJJCwxTgFhBIh2X0cVhZOjhY7IUgFkyQCwSkAsopGFgFIBYBSMLBKxjAKwCxZWMdgFYx2AVgMWyxFWAywKsUyxUNMTiKmVSZ59RlWKDkZ8OPvJqJ6r5BeSVOkhLgHG5VqMaq3WiGGirvr5y3PunLZMkpytnQwgoqkeirQtWNTMbEEZeQvk13+wOXMzHZVHn3wg+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+6RpdX+oz23hPk1hXw6VKlwWvogU7d4J5TV5NXkTe57Y6bFS2MzD+SmDZVYkrnzZMxp+cFIFwcvaPGStXlfyX4TF9GTS8iMI4ujFhyK9GR4hY/F5fsXhMX0M/cTDfa8E/6w8Xl+w8Ji+ifuLhut/6P+sPFZPsPCYvov8AcXD9b/0f9YvFZPsPCYvon7j4frf+j/rDxWT7DwmL6NNx/gNDD00ekc4ZipvlI0ve1hvcES4aibe7IlpcS+DRdGn1RMvey+yO4x/RseEcOpVS3SWFgCLc+v8AT2zzanWvDG2zNh0UcjpRM+pwfCgaH89dL21Yzxeb7rc9flG3tOeVEP0RuR4EibVZZ11Nd3GP6BrUlymyi9jbvtpFLUzgnK+hUdJjyPlrqJ+IteaHJ2i1MnskjocPZnQwXqbl+QK2BYR4e0Opi99y8nZnQ5VSuP4MRqdt503D+L49U+XpI5Pi3Z/NoV3ifND/AKFss3JzwtljAWyxjFMsYWAVjHYthGUKYQGmLYQopMWyxFCMVQDqVOl+Y5HkZhzYlkg4v5M2HI8c1JHoPkV5aU3pmjXYUcXZFLufNqhNFcE6aC+nq6pyWfBLFKmdJiyxyRtHdnH+e4JRUCKVfOu7Zr315ZfYZ5zKec+W/lojUugw5D1ynR1qybBdCyhuYJE9On08ssqRiy5Y442zz1UsLTp4QUIqK+DRSm5SbZ77wGij4CkXDfSW6WDAXNxryNht1Cc1JczaN3zKKTZ0uHpUsiKoUrl+TDAE2Fjpfty+yQ7syRqtjJVQosAB2DTviGRXBFwQQdiDoe6ABQAkAJADkfhEbLQpW/3D/wATMmPqRPocH08zmENcSQpsdb7A2Ov5+j7Zq+KYp5IRUFe5t+EZsWLLJ5HSoXTqOQSxF72AzgadZPLYTQ+D1LmvS6NzHimnkpJtIXhq3mj/ADnOxXQ49DRWvp16TFn/AE2ZcPvR19DB5he04yMNzpZZuVj6nC7iZljIjqWmc1x/CillHM3PqH/7Ok7PYP8AUlkfRI0XaXXN4Y4l8v8A4NfW4a68osfaSUM0uZXGznHoE4KtmYj0CNwZvMXHdJNW5V+Tyy0eVfFjuH4JajA1mKUr2ZxbRrXA7JGp47hhH/SfMy8WinJ+rZGrcecwGqgkKdswubG3LTlPXw3iEtXb5aSMWfCsVKwGWbY84thGOxTCBViysCgCsRVi2ERSMfEUFcWcAjtmLJihkVSVmXHllDeLMU4FetraC2Y27Bb1+2eN6DAt2j1rWZnsmGtEICAtrb6HT73V65eLJgXpg0KePM/VJMphPQYT2bheMpJw6ktastIutUJmuWHnEFwoPK4nJTyKEtzfShzRo7LB4alVoUrZaqhAEcbMNLkd+URc17oyQ2VIavC6QtZFFmzi19G019ggVYLcIonemu1ud7aaX9QgOzMVQAANhoO4QEFACoAcR8JqCnhqIUADpibDQXKsSfEky8fUifQ4JMK5Fxl1F/TX3zLZFCMSCjFWsSOogj1QsVCsw6h4CABdNGAzC1Lug62Ue2Ys3sZeP3I9cwdDLuJzEI7m0yzsyhQu4I2yke0T0rE+YxPJ6aOP4rS+McRFMeilgf4fOb3TpsMPDaCUl1kcxqZeI1qj8ROgqcNB5TkPC/JuO7RrMXwYbkTzyxOJhnA5ni+GC6DlHCRgkazH4wVEQCmiFVAZl3ewsC3hPo/BcHd6dS/kaTW5VOdJdDXsJuTyCmEYxREBgkRFIWwgUVRoGowUWF73LbAAXLHsAmHPlWKDkzPhxvJNRR2/B/gwaqgfEVWpAgFUCjP/AB62U2toL2vuZzuTiGaTtOjf49Diiqas2GA8iUw7mkbHOwLV2BFRaQvmpprZWOmo5X7J4p6/Jll3c2erHo8eNc8UN4VxDCua2EqUqIfCpc1aaKgc9a073A2BGY9UxybjG/lGdLvJ1HozybiWXpqvRjKnSMEXqF9h2dXZOo0c5TwxlLqc5qoKGWSR6vwDgqVsLhqxcKyrUpgNazDOSPAkzkNZp5ZfabqOzs6/g/BUpYenTDEhcxBRiAS5udplw4+7gov4KiqRnU8Aqm4apvfV2OxmUYscKQbNUHdUbTQjTXqMB2FU4apJOaoLknzXZRc76CAjLVbC3V16wAuAHDfC01sNR/G/saXDqRM84/Z9TSyg3FxYjqv+syWRQX7Oq/VH8y++FhRiM1iQdwSD3jeMCs8AGYarZ1I5MCPGCipbP5InJxTaPR6fHMSuuUMo+xp4iejyrS9E6NOuKam7qzb8N8raTj5UdGwFxrdWtyB5HsMw5OFyg/Tuj24eLQmqnszX+Q2HNWrWrPvt/E5zN4aeM9PEqWOOJHm4XFzyTys68paaCUTemFjcPm9JgPbPFnw2t3RimrOU49wtspKWcDe3LvE8uHRynkSi7s8mWLjFs4d1sbHQjcGfVMUVGCS6I5eTbbsUwmUQthGULIgNC2gUhTQopGVwGnmxdAG1ukBYEXzKNStue23O01vFIt4dvg2XDJJZt/k9O43xOri0vhgaSB7UqlWt0IrLkYF6dtSoLKdd7CcxF2dLlxclW7f/AEYnlhiK1Olh2vfo6Rq1Kq2KllyWysNASQbffmJ4ZZM0KR6cM8cNNllN7/COCq+VTAg0KIpFc2QtVarlLAi4UqBexI1vvOhhwr+bOcnxH+KObbtuTuSdSSdyTzM2qioqka5ycnbPafJOlUbhtDowT86Da3N9vZ7Jy0XFN2b+alWx1WGwbdCi5mQgEHLa+p7edvzMxSduzLDZINsG5PzzjuCe6IuzJoUyoszFu1gAe7SAhkALgBUAOC+GA2wtH8b+xpcOpMjzVeFVTayXvYixXntz7ZksijGxFA0yA62uLjY3HXpABeeAiZ4AZHDzetTHW6DxYRp7kzVxZ7vgMKE5R5JtniwY0jT+WmBorSFQKBULAArpe+puOegM9WgyZHPlvYw8SxYlj5ktzT8M4pWwCrmp3pVLMoOl7jcP125GenNhx6lupepHk0+oy6RK4+lnQ0PK7DsLlih6nU/mLiaqfDM8Xsr/AAbSHFMElu6/Jq+J+U1I+i2buBngycH1eV+2vyRl4jh+HZzGL4y7A5LqDoT187d823DOCLBkUpztr4RrdRr5Si1FUmaiobm51POdOlRrLsUwlALaMYpoFCmjoYpoFIWdNRoRYgjQgjYg8jJlFSVMuMmnaNrV8p8QyqKjZ8gIQklWFyCdV7VE1GXhMG7i6Nrj4nNL1KzX4vitWpRp0C1qNIBadNdFAXa/Xbtno02ghhd9WYs+tnlVdEa5hPYzyoWRJZaPbvISi7cPw5QmwNS9jb6bePKcTqFJxfJ1+DpYr1JvodU9OqQuVwLXzZlzXuR26aA+MWFSUEp9TK6vYDoq+X5ynm116M21Ayn0uRue3smUkhp17jz6dr6jI2o0+1vvAB+HWoCekZWGmXKpU353uTAB8AJADz/4ZT/4tH8f+xpUCZHmQ4VXABFNrML3XmCOZHZMlk0YuIotTNnUqbA2YWNjsYCFZoATNADJ4Y/y9L8RP+QjW7Im6iz3anxATO8JrI50c75RN09enTUnWw3JALm2g7BrPZpl3WOU2eLUN5ssYI7g0FyZCoK2AykXFhysZo3ladpnS93Fx5WtjS4nyYwrG/R5fuMw9l4nxjNj6yPNLhmCX9tCv3aw6arTDdrEt+c1+t4prZ+ye3+DJi4dpoP2nIeWLAVVpgWCLew2u9uXcBOg7MYJxwyy5PdJmn43kj3kYR6JHOtOpNILIjGLYShimgMU0Y0LYQKFsIikKYRFIAySxbCJlIW0ktHsXkozpwmlUSxCdIzKb2Izte9v8Fpx1XKjqVNRjZ1uEqVujp+bchbVBVaxLDKMwIBuPSPhE1QJ3v0G9LX0+Tp9vyp0/o1iGRalbmiDTUhybHXYW12HjvARXTV9fkk55flDrvqTl56e2AzNEBEgB598M/8ApKH4/wD63lQ6kyPJOgb6jdd8p7wb2mQgAQAl4AXeADMM1nU/aBl4/cjFm/TZ2+E8oLc5v5YE0cd3k4M6XyYQ1MTnb6ClvWdB+vhNTxfULBgS+9jb8KxvLn5n8HaGrORlq1R1HKKq1ZrNRqbMkUa3FYkrsbdxmtWefNUX1Mqiqtnm/EMR0tV3JvmJIvrpy9lp9o4bgeDTQxvqkfP9Xl73NKf2YbT3nmFtKQxTRjFtGMU0ChbQGLaBSFtJKQthEWhbSShbSWWj0jhGOxtHC8ObCKWoZ664pQUGbPUAp6tqLWY6ciZzGBYWpd51+DpndKjvV4tenTYuilg984JUkFQLEb+kOq955HTe3QyR3Q3DY5ncKKtE76BWBOmm55WPjEMyAlew86ne3nea1jqO3/L7QEEErXN2T6NrKd7DNe52OsAFiniOb0vUra+lz5fR8DAexniAjz74Z/8ASUPx/wD1vKiTI8tGKrgZQ1UDQgAttbS3ZqPEdkskxhRa3ota1/RNrDn3RiBIgBUAH4L51Pvr+cvH7kY83sZ3eLwSVGuw1BvcaHQ7HrE6GLaRyPMbngmO6Mkc2Iv6tv18ZxPalZueLS9KX/Jv+C5McU03uzfJxG/eNx3TipTmdEqYVTGgC/qnmlKTMiRo+NY6yNY7ggd50m34DopajWQTWye55eI51h00ne/wceZ9nWx8/FNLAW0oYpowFtAoW0Bi2gMW0CkLYRFIW0RaFtJKAIkstHp/A+LVMNgMIVCNRHSnEq6FnYM5CdHbS4s1wRrcTlcOOE21J0/g6dya6HeYPiK9DTfIwV0zgU0OguLXUbHzvYZ55x5ZNGRbmfRqh1uARv6QIOhtsZIDIASAEgBIAeffDKP/ABaP4/8AY0uHUmR5bSx9VbZajC21jptbbn65dEhDiVb/AHW5fS6tvXCgsxCO2Ai8kAG4NflE+8v5y8fuRizexnfuZ0COQfUUWsbjTuhLHGceWStBGTi7RDimvck9vuHVNTl7P6LJvyUz2w4nnj/cHjceTYISBudt+XLfrPPskabs7pIO5wTM2fiuaXtlRrarkm5JJ7ZvcGnx4VWOKSNbPLPI7k7EtPSjGKaUAsxgLaMYpoDFmMYswKFtEUA0CkLMkpAMJJYtoikex+ShpnhmHSsEKu9QDPe2cMzLttoG17Jxcup1cTrjjKdJUDEIGW69QAy6dnpDxiGCOLUf9xd7c99PePGAUZ0AKgBcAKgBwfwvi+Fo/jf2NLh1JkebLxKoLaqbWtdVJ0FhqRyvMhFg/H6mmo0GUeaNrg69fojeKgss8RqWIuuosfMXbw7Y6CzC6OAhuFTz1+8Pzl4/cjHm9jO2edAjj31FNLRIppQC2lIBLS0AppQhbShi2jAW0YxbRjFmAxbQKQswKAIiKQDGSUhTRFIW0ktHuPkRg1q8Npq97HpAbEjQub7d04uXU6uL2OppIFAA2AAHcIhhwAkAJACQAqAHD/Cwt8NR/G/saXDqRPoedjHPaxFM2AALIpIA0tczJRFlPjGO4p7W+bTQdmmkKCyxjW2y0zuBemml9dNIUFk+ON9Wl/8AEnuhQWIprdwTbVr6Cw35DlMmP3IxZvYzqXM6BI499RbGWgFNKQhTGUhCmMtDFMZSELYyhi2jAW0BizGMWYDKywspC2sIihTGBSFtEUgGkspCzEyke8+QOmApd7/8jOLl1Orj0OivJKJeAEvACZoAS8AJeAHGfCeL4el+L/YZkx9SJ9DgRijbVUOmUFlFxpYTJRjsv4217haYNwQVQAi21oUOyHFta2VLWtog7Ne/SFCsxOijCwkp6iXj9yMWb2M3jmdCkcexTNKoBbNKSEKYy0gFsZQC2MpALYygFMYDAMYyinXpFYwGIHbHuNCXe8KKFmBSAMRSFmBSAMkpCzJZR7t5H0rYWgczDJ0nmr6LZj9Ic7bzjJrc6uL2NziRmIKuyWBGguDe2pHWLe0yaKsUtFgAOmc2uCcoubgAX7RYn1woLQJw73Fq7hQNioJ0y2871G+nPlrd0FodhlKG7VHcWsAyjTbW4ioLMnph2+EKFZOmHb4QoLOV+EEB6NMD/cP/ABMyY1uRN7HIK9reZTNhbVd5lox2CmgtkQ9V120Av7IUFgVkzAeaot9VbeMKCxXxWOgKfDWBPYfyl416kYs3sY1nnRJHHvqLZpVCA321jGT4u52RvAw7yP2VyS+ividQ/R9o98few+x93L6LHC6x2pse6x/WLxGNdWUsGR9ELr8NqoLvTdR1spAjjqMcva7CWGceqMM5eu/dMt2QLar1C0rlCxLteOhizGMAxFAGBSAMRSAaIpCzJZSAMkpHvXk/QJwtMajfa/6GcbPqdVDobAUDz7Pr+vnIKI1A203t9vU+OkAL+Ln/ADP74AW1Dq9ufr7+qAFrQ11Btztn98ABxOHvl6O6+cCxOc+aNwBfc9fLtjX+RP8AwajyqpHoqfY5Ivr4zJj6kTNCpFhemt+drTJysjmQFYG/mooH2gL7+yHKw5kLFEn0gBoPRFuv/wCpSRLZfxaOhWKxOH8x/ut+Rlw9yMeX2M1hAGyk/eNvYPfN/v8AZyW30DnPIKPD9Y+VDtgvVbm9u4/oJSivoOZ/ZjsRzJMtJitAGoOQ8ZXKFi2rnlp3R8iDmYdLidVPQqOv3WP5SZafHL3RsyRzTj0Zk/t0t8/SpVh1suR/51mF6NLfHJxMy1N++KkEuAw+J/09Q0qn+ziCLMepKv6ESHmzYf1FzL7X/qLWLFl/TdP6f/hp8dhHouUqqUYbhvzHWJ7MeWGRc0HaPPPHKDqSoxiZkEAYFAGIpAGIpAGIpANJGhZkspHpWBxbMcuc6DZAvmgcyT6pxeoyyxb8to6iHduL9VNfAA4i5PmvcddgD6xyMyYZ94rowwnzKy6/FhSBNR3Fhm0AuRzKi2oH+bGXH1y5Y/ATyKCuRtAjfXb+n3SmqW4+azKr8NqJ6TnS99U5er/LTxR1kG6aM7xOupiMpAuajafd909sqirZhVt0i2puGyszgjcHL2dnbIxSjkVoeRODphsirTVneoSS2gNMAWJ617pVS3omU0qsx6NRXz5WqAqmYZujN7g22XsmWeNx6sx48sZ9ENNE/XbwX3RUXZXQn67f0+6FBZOhP12/p90KCwamGzAgu1iCD6OxFjyjWzsmSUlRiHglP6z+I909fjchr/LcRX7Cp9b+I90fjsgeWYiv2DT638R7o/H5B+W4iv2BS638R7oePyh5biK/d6l1v4j3Q8flDy3EUfJ2l1v4j3R+YZQ8txFfu5S638R7oeYZR+XYiv3ao9b/AMw90PMcoeXYij5MUet/5h7oeYZR+X4jMxuGBoCk5NRV9A1LF07Fe1wJ5lnlGfPHYzvTQlDlluc8ODoTYX9bTO+JZTF5diBbgqamzWBsTfSLzPL0K8uxlNwVBa9xcXF3G17am+nri80ydCvLYVdAU+D02BZbkAXJVrgA6akd4h5pkGuGRuqBPBqX2v5o/McpPgcY6p5O0QD51+5ovMco/A4zX43hdKmAbMb3t53dE+IZRrRYzo+HPkqZ19KxF5r9T68LhLoQ8ajmU06YLjzz3k+sm5iwqoo9lUbCngkq3LqDdVVr7Mq7A9m8y4vRzV8k5IKVNrobGU9xkquzG7Mx69d+yYe7TtB9Moi8ytJqmF1ugVpgG/PW9zcm+5J57RQxxgqiqHOcpu5OxNV76EA2Jte/X2GDbQuVPqIpAJnKqoLg5iL9tgBsLXMOdtUw5Ip2kbAyxEgBIgJACRgSAEiAkAJGMkQiRjJEIkAMbGbQY0aSrvIKAtAZLf52nc9+g8B1Rcq6j55VV7FUkC+jcb7EjffXti5I1VFd7O7vcfQrlL2ANxY5hfr28ZVEDFxrA3svhFQWYWMAqEFgOe2m1oMD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028700"/>
            <a:ext cx="28575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686" name="AutoShape 14" descr="data:image/jpeg;base64,/9j/4AAQSkZJRgABAQAAAQABAAD/2wCEAAkGBhQSERQUExQWFRUVGBcWGBgXGBgXFhgVFBQXFxQYFRUXHCYgGBkjHRUVHy8gIycpLCwsFR4xNTAqNSYrLCkBCQoKDgwOGg8PGi8kHR4sKSksLCwpKiksLCwsLCwpLCwsLCwsLCwsLCwsLCksKSwsLCwsLCwsLCwsLCkpLCwsLP/AABEIAMIBAwMBIgACEQEDEQH/xAAcAAABBQEBAQAAAAAAAAAAAAAAAQMEBQYCBwj/xABIEAABAwIDBAUIBgkEAAcBAAABAAIRAyEEEjEFQVFhBhMicZEUMlKBkqGx0QdCcsHS8BUWFyMzU2Ky8UOCouEkNERzg8LiJf/EABsBAAIDAQEBAAAAAAAAAAAAAAADAQIEBQYH/8QAPBEAAgECAwUEBwYEBwAAAAAAAAECAxEEEjETFCFRoTJBkeEFIlJhYnGxFRZTgdHxBkLB8CMkMzRDcqL/2gAMAwEAAhEDEQA/ANqOm/Zm0zodU1snpeDX7YhrxEi9xpKyBMpzrbAQLGZ3r1LwNKzVtTkbed9T1SnTpPBdkbfUkCTI3lQajmUXtaZykwMwkCdAHe66yWzuk9RsMLuybGdBzlWO0Ol9mtBa8fWBb4feubuVWMsuqNW2i1c1OArMuGkceCb27shmJpFrt12uGoPyWKw+0QXhuffI4DlO9SWdLzSL2k5hPZE6D5I3Oop5oa6htouNpaETyA0SWugjTkY57lSvw5FQtNhPCy0GN29Te3ONZ806iyo8TjwTvy8DePFdeg6j7SMdTL3MZcDe+nwXAqqUdotyZQ2DBE/a1VdK1RTeqFPhoTW4g8VMpbScAIcY79PUqaV0x3GUSpJ6kqbRduxBdqZT1DEEb+apWVY0J7lKp4mdxlIlS4WGKdzU4DaWazoJ8Pen6+Hm4j1rLUXjmCrLD7VcLTKwVMO4u8R6qczvE4Ig7lFxGzSd3uVtSx7XiHNEqTTLSFXazhqTkT0MxQcaZ+aY2pTD+03XeFd7SwQ13rO4rMw71toyzvMtRNTgrMz+MnMmc5iFdYvD9a2QLhUhELpKVzFJWLTYmHJfmY5wI4byNL8NVocT0yfTaaQ87STrG5ZPBbSqUjLHR7wucdjXVXl74k8NPBInRVSd5q6QyNTLH1dTZ7D6WQ6HugaRzU/E9LGA6md27Rec0KxabGFbU8T1hiJmBoQJjiNEieCpuWawyNeVrGhPTRpmdfvlajZFVzmNdIcCNQbLLDo/S6ucoINucm0zuWt2LhyxjQNBu/wuZitko+ojXSz39YsASk61SnYedLLOdKutYWOpguAsQNbkXC51JKpLLc0T9VXLcVwn6dHMoOz8A5zQX2tMcJ+9WdGnlMcVWo1HgmWirjfkXNClISc8hmVHjaVK4t9Jo73NHxK4dUA+s32m/NexujiHSQhcde30m+035o8ob6Tfab81JFwLU0Wp3r2+k32m/Ncuqt9JvtN+asmQNIXRc30m+035rnMPSb7bfmr3RAIRI9Jvts+aJHpN9tnzRdAJKUOSSPSb7bfmkkcW+2z5qbogda9dtrc1Hkek322fNKHD0m+2z5qvAm5PoVjPH13VthoIkys11wbfM31Ob9xU3CY4G4dO7XekVKebQbCfM0HVxJB96WlXcy8yFGweIJIh3qNwptYFwylovvFiPUsMlZ2ZoXND9WsKjSReNRvCz+PsOI5p3EU6lIyLhQ62MzTIT6NLLxXFFJyvqQOsgy0lQa1HO6QYnXvUjEgblCzkFdJLvMTfcNgQ7tbjdFWJluh3cEC8yUhCkqcq12VVIjtkCYIuIG4yFVEJQYUNXViU7O56Zs/ZnXM7NUWjTiOK0lCnkFzoIXkeydt1aZDWvgE3kx4lavA9KGuGWq6D8VxMTg6rfB3R0aVeHyZc43pLVpVIygsF8wk25JwbZbV82/H5LMbS26x4y0z5upPJUFTbLgQGnKfSB3K0MCpRvazIliMr1ueuYTarYiQCN03Xb9sMkQ4dy8cqbYqAmH675ufzK4ZteqCDnKr9kJu9w33useyt29S4oXjLtpuJ195Qj7IhzDfnyHaWwsTi8XSo0Kr6TOrz1Xh7mtY3r6rcxDSMziAABvgaAEicejtKu7EUsNjMdTq4YHM6u8mk/KSNWQac5SRMyJMWKfwWzqoqUsQK3U025C8yQHClWrFzHgESC2qeU+6ZiulRfjBSaKbqBbep1jSScpMNAN7w2I5yAvOYyTVeS97N9GK2aZicAX1KVEkue9weJJLnEiq8C5kmwCcdScCQQQRciLgATPdF+5WmF2YaGQFgbGdzWyXAMdWqZROptF1Ko4lzQGtygAZRGYEDqxTs4HMDA1njusvVYOpOOHgkr8OZx62TaSu7cTPSlLSInfccxJEj1gj1LQvxbzHm6gwMwBgtIEZrNljTAtMnUpnFuNTzo1BtPGoTqd5qGe4cFsjVm3xjb8xLyW4PoUaFaeQhHkIT8yF5kVaFaeQhHkIRmQZkVaFaeQhHkIRmQXRVoVp5CEnkIRmQZkVhT+y7F43WPjPyUt2BTWEpw94+z/8AZVumy8Xcn0cS5pVnQ6QEWc2QqhCrKnGeqHKTWhoxjmP812Wfqn7iou0Nm2kD1zZU4KmU9qOAiZHApOxcH6jGbRPtFfiBChParTFVGuOkKvexbI6GaWpHISEJ/Ik6pWKjOVJlT3VoyKLANQlbO5OZEBqkADSBN5OhXDmKZhKbSe2THAb1c0Ojxr1GimMrI+sb98alKnUjDtF4wctDM5FKwmEJdoD3rV/s7qb6jGjfMnuUfG9EsVShwaHADzmOm3MG/wDhJWLoy4RkhmxmuLRCbsWl6TvVEeqyE7S2k5oghsjXsoVb1C3qG5wXQah1bX9diGZmtcQ2rlbJaCbAIodEsK9xDcRiCRNxUMWiYdlgkSN+9R+lO0XsoYdjJvSY55F4Z2W2EiT+bSm+i2yy5uJJDzTqU3tjLlBzWAbdwDomwmJHcvOSlUyOo5/I6Cy58ij8yyd9HeHJk1KxPEvaT4lq4P0b4f8AmVfFn4U8zYFPN/DxEkg/xDBgbz6zbmeJTuB2Sym9tQMrS02D3l0DI4SGmQJzEai5mbmcu9VvafiP2FP2UQv2aUf5tX/h+FIfo0o/zav/AA/CtENpOv8Aun8ra25qbSfIBgiRMHUd6jea3tvxYbCl7K8DIfszpfzqv/D8KaxP0d0mietqG8fU4H+nktsom0fNH2h8CrRxNa/bfiwlRp27K8EYs9B6P8ypf7P4Uv6i0v5lT/j+FWjsPUcYy5RIlxcJgOB7LRMTESYiZ1C4dsIdYXirVGbNmbncWnN1hsCYaAakwPRHOWU8TVkrtyX5sVKlTT4JeCK79RaXp1P+P4V0Og9H06ni38KmU9gFogYiuBuGYQN9hFu7SCRwhG7Adb/xOJPfU152GvzPKHbep7T8WV2UPZXgRf1HoelU8W/hR+o9D0qni38KtdnbN6qR1tSpIHnmYILiSLanNfd2RYKYjeKvtPxI2NP2UZ79R6HpVPab+FYrbmz20cXVpskgNp6wTcE7gF6svNulNOcdW+zS/tK3YGtOVW0nfgIr04xjeKKhoTz6gjKYIGhA48Tqk6pBpLtXTMnETqOzm56b00nMkLjKpRDGixcOpp9KBKvmK2I3VrtmGcQSATFzAJgcTwCsMDsirW/h0y4A+rxNl6vsjCClSa2GtcGgOjeQAL8dAsGLx6w6Vld/M0UcNtNeB4saJiYtx3eK5LF7nVY3LDgC30SAR4LI7T6K4Z2bLNNzjIIu1vEZeCRR9LRm7SjbqXqYNx0Z5zlRlVhjMAaTy1143jQjcQmMq6ymmroxuLQ3TA7ua2PRnqqbXOqXdGmkeCyWVTMNtJ7Glrd6z4im6scqHUpKDuzVbSxxdEPLWm8G/vmUmG2oYDX1Ybw4rI1MU52pXLKxGhWbcllsN2/G56CylhCASaZPMiUq8/OKdxQlfZ79tl94XI9XrbVFGlhx1Ze5zabWwJDS5oHaP1Rz0snGbdcxj+tZ22MfUIpy5rmtIgNLg2XQRbjK4qYKs/D0zQqNY/qqYh7czDABExdupvfuSbD6NuoCXVczi0gw0NALnBziN580cPVu87LLlfO50Y5r+4exPSamwkOZVtvFNxGkwCNbb9FN2XjhXpCoGuaHF0Bwh0NeWyRumJ9abOAfM9a7w7+d9fcOcqMC/wDmGYN+8g8Ytp3H1pA0mwlUHyGp/Nd4CN/r3jfuU0IAVQ9o+aO/7ipiibR80fa+4q0e0istDJ4zbTOz1bmGo0iGNIBcC3zYaJcSTH9MTuUp1TFCoRlpOYc0EFwc2OsLMwJOYmKYtHnE8hIfjSDJHYgSd5JMCPWQI5qOekFMPLCKgcM0Sx0OydZOV2htSeZ0gcQQHwkpdkTJNanFOvjMt6VImNQ8wT3bh8hpPZOuxhDv3dIGW5RmJBHaz5jIi+QWGmY3sEjOlNE6526AhzCC2WlwzciBulPYXpBRqOa1rnS+Msse0GWlwu5oGjSUwqNHE4uP4NKZ/mWAkXnf9a3IXuQ3l2Jxm6jRH/yE8N1uduWt7XCEXJIrX1TTBysbUzCQSS3L1l7i85JI5kKnpdHmYjF4pzyRHVARH8uVolB2JVHlWLbN/wB0Y5dXEq0ZygnKOtv6ojKm0mRT0Cowe2+dxtHhCze2ejxoPgnMMuYECLTBkTxjxXpDngarNdIcY3MJ009R1HwT8LiqznZu6K1aUEuBiepCaq0gNFc1NmtLpa6AfXHFcYvYL2DNZzSJkf8Ae9dpV431MbpvkUZpp2hTOYRrx0hSBgyYgGCQAYMSdy9M2NskUKIp9l2snLEyZvx4epKxWMVGK72yaVBzZiMLtOtQJEtI3XsfAaqXs3b2JfmLaZfe8bpNgPFc7e6Pmm8uEFhcd2nAH4TyVj0PdlJbNjuib8Z3LLVlTdLaJJsbFSzZWxrE+VVmlppPaQYt2fXM3Uehs7HAQaeYcy2e7VblC5yxjSsoqxqdBPVs852ts5xbMSTq2DIPcs/UwThfK4DuMT3r1+pTa0hwAlNY+o003NMQQbd610fSUo2WW4ieGT43PIfJykFIrUswl4TNXDQYIXWWJRk2RnmYed8K2p7DpFkir2omIgTwTtRo4BRH0ryNfepc3PR2BQS95G/RT/RKVWFPEuAAh3ihG0n7iMkTY7X6SnDUcOxgDqlRlMNBj62VjQASASXEC5gb110c6R1n9cMXSFPqqjqecRHYptqGQCfqkkEWtxUfbfRA4pmDr03BtbDii5uacjwx1OpkfluLs1ExmNjusNh7GxDQ04mpTcWta3KxriDlFQZi5xEuIqCez/pheWnKGWyXHjfnqdWKle5aM2rQIkVGR3gad65dtagM3bb2Ym0gZiALgcXN8U+dnU7/ALtlzJ7I1vfTW58V0zA0xoxo7gBw+Q8Asw4YbtSgY/eU76XaDpOh5JX7SpNdlJvpGU77iLX/AOiu/wBGUojq2b/qgaiD7gB6kr9m0jJNNhmSZaDM67kAPU3AgEaESLRYqPtDzR9ofAqU1oAAGgsou0fNH2h8CrR7SKy0M7iXUqTqZeXHPUDW3cWteZLeyDAE2Bg3I71YyDe1vdqD3aEepQvJXE5S5gEzaS9zQ6Ym2UGwIvaQuT0eodZ1mSHHMSRbMXZ5Lo1/iOPfB3BMop24xsLnrrcsM2+bD3b0qpz0Sw14YWg7muc1ugFmtIAsBorTDYcMa1jdGiBvsOe9PKDiEIUACxG06rm47EFri21LQx9QrbrD7VH/AI3Ed1L+wrXhO3+X6CqugjsZUNy9x/3HcuW031DEl2+5+a5hJC6VktDPcfpYGq0+a6O6bK2wWLLWlrsxvEZeKpGvI0cfEp9m06o+uT3gH4hKqU5T5F4ySLLHGm0O6veBZwsCN4UvZnSzskVtREEA37+CqGbZqb8p9UfBD9oNd51MHuMJDoXjlmr++4xVLO6ZaYnpCx4eCNRHfwIUDZlcNPZJBCjl1E/Vc08nA/ELl1MAywyOeqvGlGMcqT4lXJt3Ntgdoh4ue18eYUo1ANSAsHTxRFwYUobWLvOdPesU8G73Wg9V+ZpsfjGgecFR1sYOMqE7HtJEjRWGErUnCNO9XjS2S4plXPMQMPjMpPYDt9+UzEJzbPV1MppNg3n/AAd6sn4VkSAJ4hV2Kob89u5MhOLlmXAq4tKxUHA1IBywCYkkRI9ajOou4FWb30yIJPJ3/W9NMY30j9y3RqPv+glorjTdzQtJT2fSgfvCecIVN5XLoTs2Sdu4cvZh8tM1HjDuLWhjKnazYfVtQRETJseCa6NUqrakmiKdbq69jSbSYe3hyzLkaJYJNySdeSlba21hKFHDDEMbUqPY0UmubmmzA4BxBy6g+pcdGdvUX4kU6eFZRc5jznblmGlstMNBgyD6l5mcfXbOgmuBeMxmJi9FpI4PAB1gid2nj4AxWJueraNIEhx85uYntAGxfH2eatJRKkuQKeJrF7QaQa2+Z2cEgZbQBzVghCABRNo+aPtD4FS1E2h5o+0PgVaPaRWWhicXhKznOpsnQw4BzMsuEhzyBJiNCZurQ4XEioSKzTTOaxYJbPWFuUiJuaYvuad9ylLboLmZmGmyo0ua97qcECCLBxIkOtMKc7EsEy8CJmSBprrwW2Tb1M5XPw+M+rVpWFszS4l2UauAFs06AWKRmGxliatEW0DDqXNJm14AcBEXdMblYuxLB/qDcPOG/RK2q0kAPBJ0gg6CTpyVQOsO1wY0PIc6BmIEAui8DcJTi5ycz7vkly8yoJOMQxxENdlMtMxmsHAuEHi0Fs7pncszXwzH4rEyYd+6ju6tah9QNEuIAkCSQLuIAHrJA9a8n6ebVq0doVRTflBZSJENMnKdzgVZVlRTm+nzRWSvwNnW2MIlrh3SCq+pSymCsJT6Z4hvnZHd7Y/tIUqn07d9ai0/ZcR8QU2n6So98n4C5Un3I9K2fs+mWzAJIFzBAM3MKwOyqL2y5uV2mkSeIheY0OnrB/p1G/Zc0/eFabP6dYVx/evrNHNpI/4Eqsq9OXrKoXSejRqMZsim28uA8UlfYrHMBolxPO48IlOYfphsxwH76n/vDx73gKVh8VhKriadSmRFslQX9TSiOKvo3w+RLporKPR0uHntHj6tVX18E5joIvyuPUr3G4NpcOrJaN5JJunhsxoAc6pJBtpp3ELVHENcW9fcLdNPQzVTDubq0iU9+iqs+Y42m17epaPCUiS85QY/NgpjHPiQyLa926ZlVli2tEgVFGYxGwKzGBxb6gZcO8fJRqOAqOGZrHkcQDC09XFuJ3zyn7kyNpvBiCJ3EO8bojXqW0VyXSjzKHD9d9Vrj/tJFtU65tQmXNjir5+2H02iQ2Dvn7lBqbZfmkRrPG6lVJyd1FeIZUu8iUdml31DPcu37OAMEQeBC0B2wCwG4JHfCotobS6xwOhFvyFSFSpN6WLSjFIbGBZwSqE7GIWjJMVmiXe3ejHlWGpPEmpTpsNNsgAkZXanjEX9yrOjXR2scRmq0HUqYp1WOJeCSX5PNAMxY3T/AE22lWp4PDsw9TI9wa52Vwa/qqVIucW3kXDRPON6vejO3TWwmeoD1tPOyqyIeKlIkOBBsHEZTw7Q3LhzilxubYtMkt6PsBcc9TtSCC6WwQRGUiIE6GdEHo6yZz1bGR25AuDYEWFhblyC7p7dYZs4FsSCIjMSB2j2d3HeN9lweklG0lwmYlpvAJta/mkW3jmJoXJeAwPVAjM90me0ZjkFKVY3pDSMede/mOFpiTIteyswgkFE2h5o+0PgVLUTaPmj7X3FWj2kVloZbBdHcjmOqVOs6oZWNyNa0CAAXTJc4AC8ga2VhUwFJxlzQddZOszAm2p09I8So/6SFTrBSzOc0hrXN/h5rTLpggb/AHbl3Ux9QOIFB7hMAggAgmJvfmfdOp0p34oQ1bUcGBpD6jd3uBA17z4lJQwFFhBYxrSBAI1Avb3nxKdwtdzpzMLI0kzI8LER8E+rAc9YOKXOEqFAHFSmHCCARIMESJaQQYO8EA94C8p6d4YOx9WRPZpbp+qV6yvMul1OcdW+zS/tKx452oSfy+qIeqMhUwDeEfnmmX7OvYhX/VneZ7x+fFNOwk3HhA+8rzqrMtcoauFI+r4SVHy7rytA7BkCb+H/AGmH0OIHrHzTo1iblJCQt5K2dgW8Pf8Acmn7P4GO9NVVE3I+G2lVp/w6tRn2Hub8CrOj02xjf/UOd9sMf73tJVc7Z7uSbfhHDcmRrNaMDWYf6V8Y1uVwovGl2Fp8WuHwVhhvpdIEPw/sVPuc371gHUSNxTadHEzXeB6nhvpXoHVtRh7p/tKeb9J1B8AvLZv2musRxIn3SvJkLQsbJPikRY9ed04w3nGq1+/sBxM6XDmqM/p5RDXQ17h9nLHC5XlUJQ8jQkdxI+C0Q9IR/miVcH3M9F/aE0kDydpbxL4d4xHqU+j0jwpBcW5RFsxB74gkH3Ly0VnDebev4pwY14MtIBO8C/jrHKVqXpGjya/v5i9nLvPQKnSjCyYDjza0R6roWAbtCoB5x8XfNCd9o0Of1K7OXI92270fbicNQL8VUw7GsaHZXNaxwf1fn57ZrQ07s51lT9hbKw3WPxFGp1tR0tfUFTMCYYHZmsIZm7DLxOm5ZH6TKNU4LClhd1UNbUAdlbLmsLC64B81wkhwE6GU19FeAxQFcxUZTcwhmcwG1AWhkNPnENDWl2RsZIgzbkTn/i5bG1dx6hCMqh4SlVDu24ObB04yI3CN/HUDdLpqYWEhKhCABRNo+aPtfcVLUTaPmj7X3FWj2kVloUI2g1oOWm/K2ZLWtyi5m2YHjuunxtCmTGcTmLI07QJBF+4+C68jb/VEzGd+WQc3mTl1voldhWEyWNJvfKJvreFqEDqEjWAaADuSoAEIQgAXmnSv/wA9W+zS/tK9LXmfSz/z1b7NL+1YvSH+3l+X1RD7itsuTSHAJY+KJ715UkTydvBIaA3AJesXeZHEBk4ccB4Jh+DPL1SpoKMyspNAQPJOR9QQcFz9ynl44hI5wU52BXP2efyAmauC4hWpjWx8JSFgO5WVVokpHbPbwIXBwAVy6id0eJTD8NG8JqqvmFynGzjxSjBcRPcVZOpGLXR1Z7vcr7Vk3K7yYeifWVwcMJ0IHrVoaX5/wk6so2gXK40WcHe5KrHyc/mUI2nvC57m/G9VhqRy5pYy3GGA6HuXWx9tGrnL25AwA3I0ObW9vNUfG4J9TC0RTAJDWGCQLdXGpHMLrYOx3U21OuydvKIaSYDc2pIF+1u4L0ssmV87lle/uLby6nfttsJNxpxXTMSwmA5pOliDdQjsWh2iWiXXd2nS4/1Xvv8AE8Su8PsyjTILGtBExfSZmJO+T4lIGk9C56wcR4o6wcQgDpRNo+aPtfcVKzBRdoeaO/7irQ7SIloQEIQtRnBCEIAEIQgAXkfT6tG0Kv2KX9pXri8e+kMt/SNSXAdilEmNx5hZsX/oy/L6oO8qG1yZj4FO+UkDVQs7PTHtf/pDMQwf6g9r5leecEWsTxjiRrfvCXyp3H82UUYhuuYeK6FZsTmHiqZFyIHziCfz80Ct/hRhimn6w8Unl7PSCMnuAmCrO73/AHJSzkPf81BO0GD6w8Uo2g30vijI+QFkzhP3fEJ5scfeqkY8el8UfpMHefA/JVdKTCxbdn/IldyOCoX7TF7E+r88Vx+lv6X+75o2EmFjRB4XBcOHwWeO1DHmOPrHzXJ2odzPFwUrDyCxoX0mnl4BcOltpDu8wfFUTtovtAaDzMn7kDHP3lk6zfwsp2EgsXpqj+rwQqLy93pM8HJVOwYWPpLZP8Cl/wC2z+wJ3GVyxjnBpeWtJDRq4gSGjmdPWvLcD9J2Ia1rAyjDWtaOy+YDQPTU0fSTifRo+y/8a9nP0ZiL6dRW+0l+xrKHSGs4ScHVHacImHBoawzDgAZLyIn6jilHSg5i3ybESGl3mDQTH1tSRA9e4Ssn+0jE+hR9l/40ftIxPoUfZf8AjVPs6vyXiRv1Ln0NrgtuGo9rTh67M31nsho7JPaM20jvMKsodIqgx9TD5TUbniwA6tuRpDs29skzN+B3LO/tIxPoUfZf+NN0/pArNLi2nQBeZcQxwLiBAJOe9hCpL0ZiHa1vEN+pc+h6com0fNH2vuKwH7SMT6FH2X/jU09IsbUYD1dCIDtHzBBie2d02UTwsqNpVGkve0hkcTGrdQTf5GjQsM/ptXBILaUix7Lt3+9J+vFf0aXsu/GtiwVV/uZt7pm6QsgOkuKyZ8lLLGacrzAO8w4worum1cGC2lb+l340uFB1G4wabWtmhs6qhFSkmk9ODNyhYUdOK/o0/Zd+NH68V/Rpey78abuNbl1Fb3TN0vF/pLH/APRqW/06fwK1368V/Rpey78awHSzaDq+LdUdAJawWkC0jeSseNw1SlRk5e76jKdeFSVolS31e5BN+/gjKiF541HZqREG4/NuC4nmklIHBFgOgUrtfvTXXDigVBzUgOB53ToiTuTRfyP+UdY6LAXjX82RYBwuPFJnPFNy7klynigB1z53W5a6f9Lmb702QPSQ2OKLAd7v+0hI0keP5Kbaxs3mLeCBTbcgEj4TpJ/OikD03D/RRTY1vlGKAe8tDW0/N7RbF3AmTPojULzfEFrXOAMgOIBjUAkA+HxWrP0mvFKm0UpfSYG5zUcW2GUOcwATHAuiTzhY97yLRA5zJB0N02oo/wAoHXWjghceUHgUiXYLF+Kt9bp9uJKj7K2VTc2HBpe7KGy7Lrdx5wBvVns/o9h3Nc57g2HEBvYlzQ0kEFxGsQLf9eo+8cb22X/pfoc/ceF83Qi+VuR5W5WNToxhmTNRjjkcYZkIztpudBcXcQwCJJzEWIVRWwLGiQ1s7rBC/iOLmounq7dpP+hR4Oy16D3lZR5WVO2Tg6TwOs6to7UucLW0BgGJiNNSpFPZ2Hc50FuQFoa4sAJBEm02gmNSLL0Mqyi7Nf34GRQurlT5WVrcJ0xotosbDg8BoJgm4bFgB+fXalq7MpDTq3dzeX58U63ZFDjTHDsjW/PSw9qLQYw47DUcZBKrey5fsacPWnQk3C3H++ZEqbcOZ0NaQS6JmYJcRv1Gbdw5lNVdsPc3KdJm06+Pu7twU87Jo8aZsTZu+QAL8iTxtxsj9D0fSpaT5vH1rTF0424fX9BDux7DdJGikGnUCATmsSxrXSADmHZnUawZFlXO224EwARJLcwmJO68Lt+Bph0ZWEA6xY6rqpg6WUHKyZ4WjcIjWSPA8pwxw9DCVM6i3tHbna/HlwRtnXq4iCg2koK/L3EcbbeAQIGaQY5zMXtr8OAXdPbrh9VhuNQTpuubDuUt+yKIuDTOlstxeD7rofsmhEg0zrAy3toDwn889+am/wCX6/oYrPmQ3bdfBGVgmfq8YuJNjYeCzmPq9s33D4uWx/Q9A6Opi03aNb84/O9NnA0miWlkwJGWL2kc4k+CyYuhHE0tlH1btdzYynN05ZnxMXKQPC2PVjgPBV1eoQ5wEa8B8lyV/D7f/J08zRvvw9fIz8BAhXnXHl4D5I648vAfJW+70vxOnmRvvw9fIowRyulzK764/kD5I64/kD5I+70vxOnmG+/D18iizidUhfzV91x5eA+SOuPLwHyR93pfidPMnffh6+RQBvfc7+SUvE7jbdz3d6vuuP5A+SOuPLwHyR93pfidPMN9+Hr5FAx0aD38dUOOsa/netB1x/IHySdceXgPkj7vS/E6eYb98PXyM2CRw3QpGHxlSlOR0SZNgbgGNe8rSYF2Z8GCIO4cRyT9G9QNysg6yIy63J0iw8eSVL0K4Ss6nTzLb43xUevkZtm1aw0cN40G8kk+/wBQaIhcYrG1HsawuloiBAtDYF4ncPetm3DtzvaQ0ZS4Wgi1xDoAO7gu6mDpgGCDrFm8o+PuPrqvRGZJ7TX4fMh41p2cep5+aKFsnU/6R4BKnfYEvxF4eZXf/h6+RR4eocoEmIG/knxWdxPiUIXj5G8OtPE+K4dUOYXO/f8A0lCE/Br/ADFP/svqUn2WJ17ho4juJR5S/wBJ3iUIX085AeUu9J3iUvlLvSd4lCFAB5S70neJS+UO9J3iUIUgIcQ70neJSHEu9J3iUqEECeUu9J3iUvlLvSd4lCFBIDEu9J3iUvlDvSd4lCEECeUO9J3iVyXk7yhCkAzIzFCEAGZGYoQgALkZkIQAZijMhCAAORmQhSBL2a45z9k/EKZ1h4nxQhEdRc9ResPE+KQ1DxPihCu0UWhx1p4nxQhCgsf/2Q==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0" y="-2079625"/>
            <a:ext cx="5781675" cy="4333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87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96136" y="1484784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1560" y="3501008"/>
            <a:ext cx="2428875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9" name="Picture 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940152" y="3501008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Picture 19" descr="https://encrypted-tbn3.gstatic.com/images?q=tbn:ANd9GcQyl696QxRrA8fltfcBvYgMOvjwbUZkWDgsYKo1RstbN5yYFQyCoA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03848" y="1556792"/>
            <a:ext cx="2448272" cy="18347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sz="3200" dirty="0" smtClean="0"/>
              <a:t>Desenvolvido pela </a:t>
            </a:r>
            <a:r>
              <a:rPr lang="pt-BR" sz="3200" dirty="0" err="1" smtClean="0"/>
              <a:t>microsoft</a:t>
            </a:r>
            <a:r>
              <a:rPr lang="pt-BR" sz="3200" dirty="0" smtClean="0"/>
              <a:t>, tem domínio de aproximadamente 90% do mercado de sistemas operacionais. </a:t>
            </a:r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Características:</a:t>
            </a:r>
          </a:p>
          <a:p>
            <a:pPr lvl="1" algn="just"/>
            <a:r>
              <a:rPr lang="pt-BR" sz="3200" dirty="0" smtClean="0"/>
              <a:t>Fácil de usar;</a:t>
            </a:r>
          </a:p>
          <a:p>
            <a:pPr lvl="1" algn="just"/>
            <a:r>
              <a:rPr lang="pt-BR" sz="3200" dirty="0" smtClean="0"/>
              <a:t>Maior quantidade de Hardware compatível</a:t>
            </a:r>
          </a:p>
          <a:p>
            <a:pPr lvl="1" algn="just"/>
            <a:r>
              <a:rPr lang="pt-BR" sz="3200" dirty="0" smtClean="0"/>
              <a:t>Maior quantidade de programas compatíveis</a:t>
            </a:r>
            <a:r>
              <a:rPr lang="pt-BR" dirty="0" smtClean="0"/>
              <a:t>   </a:t>
            </a:r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Windows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Características:</a:t>
            </a:r>
          </a:p>
          <a:p>
            <a:pPr lvl="1" algn="just"/>
            <a:r>
              <a:rPr lang="pt-BR" sz="3200" dirty="0" smtClean="0"/>
              <a:t>Falhas de segurança;</a:t>
            </a:r>
          </a:p>
          <a:p>
            <a:pPr lvl="1" algn="just">
              <a:buNone/>
            </a:pPr>
            <a:endParaRPr lang="pt-BR" sz="3200" dirty="0" smtClean="0"/>
          </a:p>
          <a:p>
            <a:pPr lvl="1" algn="just"/>
            <a:r>
              <a:rPr lang="pt-BR" sz="3200" dirty="0" smtClean="0"/>
              <a:t>Parceria com a IBM (um dos motivos o levou a tornar – se padrão de mercado).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27584" y="1340768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 Usado em computadores da Apple</a:t>
            </a:r>
          </a:p>
          <a:p>
            <a:pPr algn="just"/>
            <a:r>
              <a:rPr lang="pt-BR" sz="3200" dirty="0" smtClean="0"/>
              <a:t> O sistema operacional do Mac foi criado para ser fácil de usar e desenvolvido para aproveitar totalmente as tecnologias dos nossos computadores. Assim, tudo funciona conforme o esperado.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É utilizado em computadores da Apple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sistema operacional do Mac foi criado para ser fácil de usar e desenvolvido para aproveitar totalmente as tecnologias dos nossos computadores. Assim, tudo funciona conforme o esperado.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http://1.bp.blogspot.com/_LzGh4mEV3iE/S8hlMvygAyI/AAAAAAAAAjk/URkfaQbfvj4/s320/falha+do+MAC+OS+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484783"/>
            <a:ext cx="5616624" cy="3615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O OS X também vem com </a:t>
            </a:r>
            <a:r>
              <a:rPr lang="pt-BR" dirty="0" err="1" smtClean="0"/>
              <a:t>apps</a:t>
            </a:r>
            <a:r>
              <a:rPr lang="pt-BR" dirty="0" smtClean="0"/>
              <a:t> avançados para navegar na web, enviar mensagens, definir lembretes e muito mais. Esses </a:t>
            </a:r>
            <a:r>
              <a:rPr lang="pt-BR" dirty="0" err="1" smtClean="0"/>
              <a:t>apps</a:t>
            </a:r>
            <a:r>
              <a:rPr lang="pt-BR" dirty="0" smtClean="0"/>
              <a:t> ainda funcionam em sintonia com seu </a:t>
            </a:r>
            <a:r>
              <a:rPr lang="pt-BR" dirty="0" err="1" smtClean="0"/>
              <a:t>iPhone</a:t>
            </a:r>
            <a:r>
              <a:rPr lang="pt-BR" dirty="0" smtClean="0"/>
              <a:t>, </a:t>
            </a:r>
            <a:r>
              <a:rPr lang="pt-BR" dirty="0" err="1" smtClean="0"/>
              <a:t>iPad</a:t>
            </a:r>
            <a:r>
              <a:rPr lang="pt-BR" dirty="0" smtClean="0"/>
              <a:t> e </a:t>
            </a:r>
            <a:r>
              <a:rPr lang="pt-BR" dirty="0" err="1" smtClean="0"/>
              <a:t>iPod</a:t>
            </a:r>
            <a:r>
              <a:rPr lang="pt-BR" dirty="0" smtClean="0"/>
              <a:t> </a:t>
            </a:r>
            <a:r>
              <a:rPr lang="pt-BR" dirty="0" err="1" smtClean="0"/>
              <a:t>touch</a:t>
            </a:r>
            <a:r>
              <a:rPr lang="pt-BR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pt-BR" dirty="0" smtClean="0"/>
              <a:t>Sistema Operacional OS/X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encrypted-tbn3.gstatic.com/images?q=tbn:ANd9GcTrdE-99HAFEFu2xlfsmI11MVoXq2EijQltJMDR3buGcxePHhNQ70UeYRO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44824"/>
            <a:ext cx="2466975" cy="1847851"/>
          </a:xfrm>
          <a:prstGeom prst="rect">
            <a:avLst/>
          </a:prstGeom>
          <a:noFill/>
        </p:spPr>
      </p:pic>
      <p:pic>
        <p:nvPicPr>
          <p:cNvPr id="25604" name="Picture 4" descr="https://encrypted-tbn2.gstatic.com/images?q=tbn:ANd9GcQtHXwGrMPQ9qsNKbCuDx5E_TRSxcf7C4YuHT78ipHWJ5M8yKAXQBQkhYHK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916832"/>
            <a:ext cx="2286000" cy="1714500"/>
          </a:xfrm>
          <a:prstGeom prst="rect">
            <a:avLst/>
          </a:prstGeom>
          <a:noFill/>
        </p:spPr>
      </p:pic>
      <p:sp>
        <p:nvSpPr>
          <p:cNvPr id="25606" name="AutoShape 6" descr="data:image/jpeg;base64,/9j/4AAQSkZJRgABAQAAAQABAAD/2wCEAAkGBhQQERUUERMUFBUVFBgVFRcVFhUVFxQUFRcYFRgXFxUXHCYfFxkjGhQYIC8gIygpLCwsGB4xNTAqNSYrLCkBCQoKDgwOGg8PGi0kHCUsLC8sLywtKSkqKS0sLCwsLSw0LiwqLCwqKSovLCksLCwsKSwsLCwsLCwsLCwsLCwsLf/AABEIAKwBJQMBIgACEQEDEQH/xAAcAAABBQEBAQAAAAAAAAAAAAAAAQQFBgcDAgj/xABPEAABAgMDBgcMCAUCBAcAAAABAhEAAyEEEjEFBkFRkdETFRciUmFxBxQyU2KBk6GywdLwIySCkqKjseFCcnPT4lTCMzRDYxZEdIOz8fL/xAAaAQEAAwEBAQAAAAAAAAAAAAAAAgMFBAEG/8QAMhEAAgECAwcDAgQHAAAAAAAAAAECAxEEE5ESITNRUmJxFDFBMmEigaHwBSOxwdHh8f/aAAwDAQACEQMRAD8AplttZQpgBg9fPHDjJWpOw749ZYDTB/KP1MXHucZuSJhE20oExzzUq8EAFnI/iNNMW47HPDyblKyvYowuEjVgrR+LlM4yVqTsO+DjNWpOw740rP7NmQszOBkIklCUmWuWQBMJBKkqQKBiAHxrGWS5RU90EsHLDAOA51VIHnEU0P4jKtfZl7F08HGCTcfcc8Zq1J2HfBxmrUnYd8NII6PUVeplWRT6R3xmrUnYd8HGatSdh3w0j3IklakpTipQSO1RYesw9RV6mMin0jjjNWpOw74OM1ak7Dviy8k+UPFy/Sog5J8oeLl+lTD1FXqYyKfSVrjNWpOw74OM1ak7Dvizck1v6Ev0qYOSa39CV6VMPUVepjIp9JWeM1ak7Dvg4zVqTsO+LNyS2/oSvSpheSW39CV6Uboeoq9TGRT6SscZq1J2HfBxmrUnYd8Wfklt/RlelG6F5JLf0ZXpBuh6ir1MZFPpKvxmrUnYd8HGatSdh3xaOSS39GV6QboOSS39GV6T9oeoq9TGRT6Sr8Zq1J2HfBxmrUnYd8Wjkkt3Rlek/aDkkt3Rlek/aHqKvUxkU+kq/GatSdh3wcZq1J2HfFo5JLf0ZXpP2g5JLf0ZXpBuh6ir1MZFPpKvxmrUnYd8HGatSdh3xZ+SS39GV6QboOSW39GV6Qboeoq9TGRT6SscZq1J2HfBxmrUnYd8Wfklt/QlelG6E5Jrf0JXpUw9RV6mMin0lZ4zVqTsO+DjNWpOw74s3JNb+hL9KmE5J8oeLl+lTD1FXqYyKfSVrjNWpOw74OM1ak7Dviy8k+UPFy/SohFdym3gPwcv0qIeoq9TGRT6St8Zq1J2HfBxmrUnYd8NIIeoq9TGRT6R3xmrUnYd8HGatSdh3w0i25G7ms+1SJc9E2zpTNvXQtU28LqyguEyyBUa9Ih6ir1MZFPpK7xmrUnYd8c5tsKsQPXviVm5ozU2uZZb0szJTOQVXS4SoXTdc+GNGuGuWMgTLKwmFLuzC916wKUiDxU77LkWrBrZ21HccgbwBZndwAwFTh1M2PXBD3JsgGWCRr/UwRs0oNwT+xj1JpTa+41y6Gmj+UfqYms1M4ky08GtQS3gklhrxwBiJziH0o/kH6qiLjA/iOHjiJShLmbOBrSoxjKPIvmcWdSQgpTMStZDC6oKbrLUEU7JuUTIKikA3kFFXDOpKnDaebDQCCObC4SGGi1H5OiviJVmr7kiWt2cSpstUsoSkKU/NbyScQTVSSqhDX1CoMRMLSCnXHWc4kd8n2gS5stZBIRMQsgYkJUFMNkcadcFOv1QBr/LVZvET/y/ig5abN4if+X8UZDTr9UFOvYN8Aa9y02bxE/8v4oXlps3iJ/5fxRkHN69g3wrJ8rYN8Aa9y02bxE/8v44OWmzeIn/AJfxxkLJ1q2DfAydatg3wBr/AC02bxE/8v44OWmy+JtGyX8cZAydatg3wrI1q2DfAGvctFl8TaNkv44OWiy+JtGyX8cZCyNatg3wMjWrYnfAGvctFl8TaNkv44OWiy+JtGyX8cZCyNatid8DI1q2DfAGvctFl8TaNkv44OWiy+JtGyX8cZCyNatg3wMnWrYN8Aa9y0WXxNo2S/jg5abN4i0fl/HGQMnWrYN8DJ1q2DfAGvctNm8RP/L+ODlps3iJ/wCX8cZCyfK2DfAyevYN8Aa9y02bxE/8v4oTlps3iJ/5fxRkPN69g3wU69ggDXuWmzeIn/l/FHlfdos5B+gn4f8Ab+KMjp1+qEp1+qABRrCQtOuCnXACRb83s9uBkJkzaJlE8FdlXzzlFarxM5NXOgRUYSAJkZ0TDal2lYSVzKLCXSkgpCCBUkc0a8Y45ay4bTdcEBLs6ryiSSolSmDl1HQN8ZBEdlXudCxE1Ty/gsWR0fQp7T7RgjvkJP0Ce1XtGCPo6PDj4R8zW4kvLIzOcfTD+QfqqIkCJnOsfTj+mP1VEMDGLiOLLybGH4cfB0mWZaSQpKgUllAggpL3WOovTtjwUnUYmBndaQQRMYhRUOahgVKvFg1KvtMeRnXaWI4UsQzEA0KOCpSnMpSKC4iVpILEEEYghiPNCR2tVpVNWpay6lF1FmcnSwjk3XACQPCt1/rBd6x64AR4Hj1dGsevdBdGsevdAHl4Hj1cHSHr3QXB0h690AeXgc6493B0h690HBjpD8W6APDnXA51x74MdIbFboXgx0hsVugDm51wOdcdOCHTTsVug4IdNOxW6AOd464HOuOnBDpp2K3QcEOmnYrdAHNzrgc646cEOmnYrdBwY6Q2K3QBzc64H6498GOkPxboODHSH4t0AeHgePdwdIevdCXB0h690AeXgePVwdIevdBdGsevdAHl4Hj1d6x690Jd6x64ASCFbr/WBuuAEggaCAFQzi8SEvUgOQOoQsy65uElL80kMW6xrjjP8E9nvgs/gjz/AKmALlm+n6untV7Rgjrm4n6ujtV7Rgj6Cjw4+EYFbiS8sh87g08f00+0qISJ3PL/AJgf00+0qII+73mMXEcSXk2MPwo+Ai85p5GkWmQlrKhcxN7hFzJs5CWBe9zZgADEDDfFGjTcy7IbPZUqXMAExpnNvcy+HQV0p4OIdn1s9cbfJbK/wdlZkynF2yWZQOkWiezjQ5m41BbVFEzskypdpUiTKMkIACklSlc5nJ5xJGIGOiNHt+U081CF8KsqFKkEBRIBAuk6QwFHGuKDnvk5Uq0X1LQvhRfdDsCk3CMAMU6KROS/De1iMX+K17legggEVFhaszcyFWwiZNvIkB3UKFZH8KX9Z0Q1zrzTXY1kpBVJJ5qtT/wqrQ9emNZlp4OxyeBWUJQiWo3UJWVywm8pABBPOxJTztUQ+XZqJ9lWoT0LkLkEpSkIa+Cold8C9ewDHC4KPGC8fUz9308rffnztv8A0INtRc/hGPQQQRvEzvYrIZqwkUcEvoDB69TsPPF+zRzMsU2Wrvq+qYOjMuJNH5gYYayddIpGSLYJSyVYEMdoPuixTrWuWihmzAQW4JKVNe7KgYaD2xzxr7OJUJtKD+x2Twu3g3Up3c0+dv8Av+xnnBmhwCFzpKyuUiYUKCmvy8LrkUIN4Vitxcp81UnJSkTR9JOmXlYc0OLqSrTRLt19sU2JU6yqym4/SpNJ80czpSpxip/VZXCO1jsS5ywiWkqWp2AarBzjTARxi1dzWzBdt5wcJkzFMeu6j/fFxA7Ts108BdTKPfISlw/8RIBGLacXaKlaJCpalIWLqkkhQOIIxEbcMjHhvBpeLm8b11tIAf8A+tmWZ9yAi3zwAACUKADML0tBYN1kxzYdVEnmcyiipq+3zIGCCCOkvLDmfkGTaZh74mKSgMAiW3CTFEswJcJT1scQB1XDOruX2eXZ1TLMZqJiE3rkxQWlbBykFgQrVUh9FXFFsOUFKs/e8sJvKmXgo4gULJOguG7DE1lbOW0os0mRPvEIKipV/wCknOVFAJLsElVcXuiO6FCMoKV/JS5tOxToIQQscJcEXXN3udqnIMyeSgDBFArW51RV8iTQi0SlKMoJCxeM5N+WE4G+li4bq6406XljgklUtXCypilFExIvBSSokPqUMCOrsjswlONSdn+Rw42rOnBOP52KJnBm0JDmWSQMQa06jFfjQrbKM6+SFXAhSlqCSu6kJNQnSRoGumts9Me42nCnUtDkeYCpOpTvMIls183F2+eJSDdDXlrIe4gaW0lywERMXzuS2kJnTwRjLSetkqYh/tCMjGVXRoSnH3X7/Q06UdqaRb7N3MLAlN1UtazpUqYsHYggDZFGz7zDFhAmyFKVJKrpCqqlqOFR4STr3xq/forT+WuHbrird0rKiBYVINFTFJSA7uUqCyQNAAHrGuPm8Hj6kq8Y7e1d+2/nbly3+NDuqUEoN2sY5O8E9nvEJZ/BHn/Ux7UlwR1e8QktLJA7faMfXGaXnNlP1ZHar2zCx1zVR9VR2r9tULG/R4cfCPnq3El5ZXM7v+OP6Y9pUQh93vMTmeIa0D+mn2lRBn3e8xj4jiy8m1huFHwEWrJ+eM2VKQBZwoS0iXfvTQ4SwY3aaRSKrEvk+e0phaODN48wpBH8NTTt2RQXk0c+5oD96oSFPVJWi8Bi5SA8QecGWFWlSL8sS7iWCQVGiiVub1f4odKteq21Iqbnhc4MDR2GNXo7DEGJyit5hIWZlE84hieaNHVh5oAbQQR7kpBUAo3QSASzsHqW0sIAsOR877ZZpQQkcJKwQJiFKCXeiFBiA4NHIoWEM8qZwT7QkgpCEM5TLSUggtUkkkio6qx6lzUICbtpIqgFkpLILkmodV1yLp16jHqfarwum1uCm6rmY6S+BNdPZpeOf01HbzNlbRFxT9yDggOOL/PXBHQSEMSNitM+TzUpJxopKizVOrRHOy2WUpLrm3FVoUkinWNbt5jEiq1UV9cV4d0c17yCyn6uco6f4aaIrqU4VFaSuW0q1Slvg7EXbrbMml5pJbAVAT2J0Q2iWtEtMxiu1JLAt9GQw5ymp5XmqfPFTAASAXDlizONbaIlGKirRVkQlJyd5O7Eh7knLE2yrK5CglRSUVSlVCQaBQxdIhlDuy2eWpLqm3FXjQh6AAgt2vs64kRJ85+5RoCqmgGVi3VFfynlOZaZpmzSCpTCgCQwAAoOoRJi1YjvzHH6PF1Alyaqq5rrfSREZarKhCQUzQskhwAQALoOnGtPNsAawQR3schCyRMXcF2hYly4oW6n9UAObD9E/CWUTrzAXxODEY3big5PW+GEPcs5X4d1GxS5ZUlKQtPDOlgLpHOCSbt0VB0GFNrIe7bcceYQ5D17G8+AaghBb60tZwDEoGkKKhg4YgAAHAsHZoAhJkspLKBB1ENjUR5iSyhKQReFo4RQDBNwgteoHoAGU/mOFBEbACoQSWAJOoVOuJSy5ctMqSJMtSkoEwzWCA5UUgG8SOcGALGleyG2TAlyVTTKI8EhJLuFA4dVPtCJNNsuk/W8EBuYGJqCAn1jDHzl7C1zhlLOGfPueFLCZdwiXfSlbghS1JFLygSCwwDRDkRO99kkfXQGoPoyyQS9AKADq6sNENaEAKISq+Kc5mckOaP5oCxziVzby6uxzjMloC1KQUBJducUnRU4YRFR0sq2Wg3rrKTzhimo5w7MYhOEakXGSumepuLui2Te6PazhLlJ/wDbWdetXUdhit5VynOtEy9PUpShSoa6NQTQJD6hElKtZZhbAnGvBsQLpBqKsXbZqpGZTm3lA8KZvNAcputU81uofrFNLC0aLvTikycqk5bpMaDA9nvEAwHn9owaD2e8QJ8Eef2lR0lZoWaKHsiO1ftqhI75mI+py+1ftqhY3aT/AJcfCPna3El5ZVs90taR/ST7S4r593vMWPP0fWR/ST7S4rh93vMZFfiSNvDcKPgIIIkcgZNRPnBM1ZlyxVagHLaAl6AnWaCuOBqScnZFzdiOgjUsudzGzCymbZzNQsIvp4RaFpmUcAsAxIwIpXCMtj1xaCYQ6seUTKBASg3iDzg+AUKV1KIhrHewWYTZstBLBa0pJ1BSgH9cRPR8rL3MYSZQV0roOlR8FvK16BHg5bIJKZaEggApY3aJulwGBdnYgsXbGJ+1ZkyUylLTPWohCyBdT4SEFTFi4dsYqPAq6J2GJzhKDtJEYTU1eJ3teUTMDFKEi9e5iQnQzU0Q1gIgiBIIIlc2skotM0omLUhKZalkoAJ5pSGY0/ii0WfMGzTCAidaVE4AS5bnTriSi2roi5JbmUKCLrlzMSVZ5UxQmWgLRL4QJmS0JCgFAYgvr2RSo8aa9z1NP2CHNjt6pV66Em8z3g+AUKVpRRHnhtBHh6SaMu84lUmSQXoEM1CKYtUvgYZWu1GYq8QlPUhISMScB2xosrMmyHJ/DXF8L3oZr8Ipr/B3nu4M+iM0ic4OPuRjLaCCCCIEh1YspKlAhISQrG8H0EUr1jYI6qywpmEuUOatLhFee7l3dwFECNSzJ7nNitNhkzZiL8xabyzfmBiSaMlYFBTDRE4e5Nk8f9H8yd/cgDAoIkM4rGiTap8uUXQiapKP5QaeqI+ACCFloKiAMSQB2mkWvJuYarRKmqlr58lN9SCCklDPeSCliOp3MVzqRhuZGUlH3KnBDq22RKACCrwlJIUBikJLhjgb0NYsTvvRJbwh1YspKlAhKUEEgm8m9gFJ/Rah54awQA/44Pi5PbwYp4OGrwfWYS2ZV4RN0S5aAwBKUhyQz1agN3DrMMYIANB7P9whE+Cnz+0qF0Hs94gT4I8/tKgDTMyh9Tl9q/bVBC5lf8nL7V+2qCNyjw4+EfOV+JLyyrZ+n6yn+kn2lxWz7veYsWfR+sj+kn2lxXT7veYya/EZuYfhR8BE7mxJmrE9MkgFUsJLh6KJBZ9LXtsQUS+b+cC7LfCElRXdwUUnm3tQLjneqIU5bElIuaurFnsWQ7XwKLMFAyRNM1T3hiAGJBBIDOEjTpihKSxbVTZSLqnP20oDmRMYYlUyaAMKvdDYjaNcUyfNvKUo0vKKtpJ98WVquZYhCGyeI9yZpQoKSWUkhQOoguDtjxBFBYX/ADRziKpcy8lCbipfOQLpUVCb4Wil3R1xYDl8qloUhSnL3hWlcIzHI9vmyieDClJU19KUpVeuu3hIWA146NMTdrzuWlCQmzmSpIuld2TzlGoKgqz4toF2kdtPEQjG0ldnJUoSk7xdiCzh/wCbtH/qJv8A8ioYR7nzitSlqLqUoqUdalFydpjxHEdZM5rqImTLrXjIUEuQHN+WWD6WB2RptlyjIkplLkIVwyGMy+XT4BSs+HheIjGkltR7QCNhpEnkvKU6W4lSpauEpWzyluz0HMw3dUWRqbKsVyhtO5fc8ctm0ypylBCTwBQGUK85wPCJJcxl0e5izgUpDakISdoAMeIjKW0SjHZQQ5ydMlpmJM5JUh+cASCAdIbFsW0w2jrZ5ZUWCCvqDv6o8Xuev2N04SWbMVX0cEUXjgEGVdqKYJbQIxDKkyWqaoyU3Zb80Vr1scH1aIkxltXAGz8EvgwbxTfXQ4saUD1bB6xETbOroKSGer4O2nri+rNNbmv3+RVTi095xgeOhsyuidkIbOqvNNMaYRzlxvOaAVZ7HIQSL6JdaukjG7UB8fVE5Mypwwcc1AZwcVHcIyOz90melLCyghIAJCl6ncsmjgE+aPZ7qM9ie9gwLE31kbbrRmKtjFGzppvndf0OhxpX3S/Qrme1mUi3T7zG+szAxJ5q6ipq8QcSOX8sm1zjNKQglIDAk4dZ7Yjo76Tm4LM+q2/yUytd7Psepc0oIUMUkHZWNSsHdTTZkGRPlBZQDKWEhlKCQUAcI7EAUch2jLRIUQOaog0FDXQw14GJc5wzVpumTIUTedXAJK1FZCiSQKmmMRqU9ppq9yvYUmrnHKCFLkpnFISiZPmhLF2LS+aNNBRzEZFjtGeNoXK4MypASoKIaQkeELpKRgDzcRXGK6pBGII0VDVi6ySsj1CQQQQPQggggAGB7PeIBgPP7Rg19nvEAwHn/UwBpWZivqcvtX7aoI5Znq+qS+1ftqgjdpcOPhHzlfiS8srOep+sD+kn2lxAGJzPA/Tj+mn2lRBxkV+JI3MPwo+BUisSUuyy0G8i0gKS7c0voFK41OyIyHNht3BHwErBIcK6gofoo+rVFJeSEyZeF1VrvJNCkC6yQlxQlgHQgMKVhja7IhCQUTUzCTgAoMNZf5rHpGVSAxRLUASReS928VEgVoOd6hDSdNKlFRxUSS2sl4A8wQQ6sVvMp2SlQJSSFgkc16EOxFdPVqgB3YFBKBdtIlkuVJuuxqkN13SfvEaTCW0BaSVWhCyl1JTcAJc1AIwfEjBwTqJ8DLRYAypJA8jqbX1k+cwS8tFJURLlsVE3SCU1u0KXY+AMdZ1wBHQQ4tVtMwAFKE3X8FIS7ti2PgiG8Ae5KQVJCiwJAJ1Amp8wiYspSgAJtYSkVAuuxKi46/BB1Hm1oIhAYkV5cUSSZcok4Eocir0c6ydtGgDnlGSPD4VMxSzVgzUx6tWj9QGUO7ZlATEgcGhJCiolACXBAADAaG1w0gAiQyaEhCiZ3BlwLt0G8ALwx8oDsIB1RHx6lrukGhYg1qCxeo0iAJ2XbiDzbWGPNDpwB5hKgKYF/kEtsoz1LAIXwpUCCQkhqpOurl/mg5HLiqfRyiQ1VJvKLa1KJJhgqYXOir06y8AdwVtRJFEpcO9NUdJSzfF5LOU1Y0CTiB1O7Q0Ew6ztMHCHWdpgCblThLvCXPSgKCbwKSVOEhIBGoOS41Ghwj0bTiO/EsQf+mnEpIU+rTg5rrhlLy6oAPLlFgACUl6BKXe9iyEh+qEOXFEAKlyVM1ShywDAY9Qw1DRSAG9rsyEAXJgWbxFAzAMxx01+cG0dLRPvqvMlOFEhhQAYeZ45wA7s2VpstN1Cykag2t9WuPfHs934QuCCKJxBcaNYGyGMEAO5WVpqQyVkCmASHu0S5arCnZSOdrt65rcIoqbDCmA0dg2RwggAggggAggggAgGA+dJgg+fXAGgZpq+qo7V+2qCOOa6/qyO1XtqhI36PDj4R89W4kvLK/nWXnj+mP1VERLllRCUhyohIGsksBtMSmcx+mH8g/VUM7JZQoOSQQaN+sY+I4svJtYfhR8Dv/wvPulQSkgORdWlV4JCCbt0m9/xU4deqGNpsMyUxmIUkKe6SGCrpuqY6WNIkSlZL8NNfXfL4AY9iRsGqOc2zXmvTFqbBy7OXLP11igvIp4HiS4vTrMepeTAogAlyQB2ksIAi3geLCvNZYDsfvCr019Y2iPE3N1SUlSgQAHJvJLVA0HWRAEC8F6JTvJOs7Tvg7yTrO074Ai70F4RK95p1nad8Heievad8ARV4a4S+NcaPmn3OpVtkGaueuWb6kMkPRISXcq8qJnkdkf6qb9wfHAGP3xrgvjWI2Hkdkf6qb9z/ODkekf6qb93/OAMevjWIL41iNdtHcls0tKlKtU1khzzHw1C/U9UMVZg2Af+emGuiWqmId72FNEAZhwg1iC+NYjUT3PrC5Hfsx00P0aqEYjwsYd2buU2WYCUWuaQCx5hDFgWYrfAiAMjvjWIL41iNh5HpH+qm/d/zg5HpH+qm/c/zgDHr41wXxrjYOR2R/qpv3B8cNMr9ymTJkTZqbTMUZctSwClgboJZwumEAZXeGuC8IlTZE9e074O806ztO+AIq9A8SneadZ2nfB3knWdp3wBFvA8TlmyCZgdFas15jorWjVGmOpzXXShclgLwc4aH8oQBXngeJu0Zvqli8sEBwHdJqQS1D1GG3F6ekYAjYWJHi9PSV6oTi5PSV6t0AMZaQSATdBNTi3W0LOQAogG8AWBAYHrDw94uT0j6t0M58u6ogQBb83FfV0dqvaMJHPN9X0Ce1XtGCPoKPDj4RgVuJLyyEzhLzR/IP1VDOTa7oZvX+0TabAm1L5oUpQDUoGrrHXDSdk+ShRSorBGIP8A+Yy61Lam5Jq3k1KVXZiotO/gZcYeT6/2heMPJ9f7Q9lZOlL8HhFNjdCi3ayYJuTZSPC4RL4XgoP2OmKcnujqW53a9Blxh5Pr/aDjDyfxftDnvWR0lfP2YVVjkAsSsHUXB9mPcl9S1Gd2vQbcZHUfvftBxl5J+9+0OO9ZHSV8/ZjpOybKR4fCJfC8FJfsdNY8ye5ajN7XoM+MPJ/F+0HGPk/i/wAYdSrBJWQE8IonAJBJOmgCXMd15BABJl2gAByTLmAADSSUUEe5PctRndr0I7jHyfxf4wcY+R+L/GHKLFJJYFZOoOTsCY68Uy+jO+6r4YZD5rU8zlyeg4yZnxPsyLko3U3ipjcVUsDUo6hDvlNtfSGyX/biHFikuzrd2arvgzXcYccQjxdo9HM+CGT3LU9zu16Ehym2vpDZL/twcptr6Q2S/wC3ERMsMlJIUVgjEFwR2gpjz3rI6Svn7MMnuWozu16Ezym2vpDZL/tx5HdJtQ6P3ZXb4vXER3rI6Svn7MHesjpK+fswye5ajO7XoTHKVatafuy/7cKO6Za9Y2S/7cQ3esjpK+fswd6yOkr5+zDJ7lqM7tehM8p1r6Q2S/7cHKba+kNkv+3EN3tZ+kr5+zB3rI6Svn7MMnuWozu16Ezym2vpDZL/ALccrV3RLTNQpCyClaSlQZAcEMQ4RSkRfe0jpK+fswd6yOkr5+zDJ7lqM7tehw4xHQ/F/jCcY+T+L/GHHesjpK+fswd6yOkr5+zDJ7lqM7teg34x8n8X+MHGPk/i/aHHesjpK+fswd6yOkr5+zDJ7lqM7teg34x8n8X7QvGXkn737R371kdJXz9mDvWR0lfP2YZPctRndr0G5yl5P4v2hOMPJ9f7Q571kdJXz9mDvWR0lfP2YZPctRndr0G3GHk+v9oOMPJ9f7Q571kdJXz9mDvWR0lfP2YZPctRndr0GvGHk+v9o4Tpt4uzRYrFmkqeAZUqesEOClJIIqH8HCh2Rzt+bYkB5yJqASwKgWfFnbFhDJ7lqM7teh3yGv6FPar2jBDaRbpUtISFUGt3qX1QRrU6tOMEnJe3MyqlKcptqL9+Rae5hkuTNKlTFNdDkaCMKl6VIivZ+ykItUy4TRRBcMzUbH1w1zEtR4UoIBBGl98Q+X7Ypc9bsGVof3mOCVRbLlzVjQjB7SXJmgdzi0KlSTMlAEmabz3v4QGFC2Bfz9Qjh3Q5kxUmWqaokpmEJevhgk4/yjZFMyTnjaLIjg5JQElRVVCSXLDEh9AhMrZ32i1pCJxQQFXgyEpLs2ID6Y51KkoNKP4n8lmxU277W7kSea9pCV3hWYlQUnQQEjFJY1qYmc5ss99yJ06ckBYmSkSVXVAln4TwgCzEBsHFMIz5E4pIIJBGBEdrVlCZNbhFqU2D4DzCkcWxUTaT3Np/dW+F5O+UqUoxbX4opr4s7/L+dxoPcmRLVPnLWAVy0J4Nw928VORqPNAfQ5i854rkzLFP4ViEyipJIqlYHNIOg3mHW7aYwzJGXp1kUpUhdwrTdJupVRwcFAjER0ynnJabSAmdOUtIL3aJS+u6kAE9sZtfA1quJzVJKO7nf/BKFWEaey1vLR3LJp4xQoYJRMJ1AFBTXzqA88bPlu2BdmmpQOcZUxJFKKKFAJD0JJj5syPnBNsazMklIUUlBvAKDEg4H+URMHuqW7pS/RiNGo66b2Ipr4u7f2KY7HywzOF+2Skks971S1GNjteQ5YkS1BR4QpDpqb3XrT+kfP8Ak/KsyzzEzZZAWl2JAIqCk0NMCYmU90m2jBaB2ITGlRrKEbNv3OCtRc5XSXseJ4WbapEt7/fCglixvcIWq9O2NTnGWhIdKCXAAvqMwqdi4CgScaYYefFkZUmCdw7jhL5mOwa8TeNMGc4RLcotr/7er/hjDU+qKVOzOhwuhcvJWLXNSt7xmaVBRZTFPOdvBIhjaxcWU1DayCah8RSG8/Ki503hZgSpRIJDc0sAkBtTARytVovqe6lNMEhhsiDdyS3HfhoOGhnegvR4ej0TYmMl2Ud+S5a03gT4KiFBXNJY3cQ4witomMQaFiKHA9sTWQbee/ZCghCWWAyQQC7iofriUPqVyM/pZpNtVwqbq7PZlJSaDgkpNA1CltBip5yWKWi0WdIloQFkBSUAgKF9IqHxqRFxOUz0Efir+KKXntlFSrXZiyRdukAOx+lBrXqjuqxgo7kcNKU3Ley4TzeRwRs9mKEgU4FIwwAIr53ipZ52SXLlylIlIlkqI5gIcM9anS3ri4rykSfARsVvin90e3laJAupAClmj6kjSYVYwUHZClKbmrsb27JkhFnlrQslSimrvfdnpoxJpqhhbLNJTISpE0FdHF4F3e9zcUswxxemBivJWQYS9Ga1c1YTUU043v8AoT9usIlyJcwE3lBJWLyDcvBRTQV5wF7qwL4xHFZoTQHA62oYYXoW9EiosOUZEtMt5arzKKbzKQVVF03FFwCHL4GmDEQ3ylKlyyOCnCaD/EAU/wAEtT3TVPOUpNehEOZhwfDDqhL8AWix5Pkq4K/MSgKAd1gXyUofXcurUoVZwg6aw3s9mSZYJAvFctIvrCQoLTziSFYAkHQQKk6Ir96EvQBYLPJlTBNUFhFSJCVEupnXWnRSE1IqsVLNHTLNllSg8pYU80sygppRBugt/EFIU51FOuK5egvQBr3cyt573VXBMwbDe/3xX89bSLkhBLArUo9nND/iMeu5pbylExN1Jcqqb784JGhQGiIPPa1lS5YYC6lWD1dWlydUARFqlpF0haTeFQ9UnSCGpWg7IIYkwkAf/9k=">
            <a:hlinkClick r:id="rId8"/>
          </p:cNvPr>
          <p:cNvSpPr>
            <a:spLocks noChangeAspect="1" noChangeArrowheads="1"/>
          </p:cNvSpPr>
          <p:nvPr/>
        </p:nvSpPr>
        <p:spPr bwMode="auto">
          <a:xfrm>
            <a:off x="0" y="-1622425"/>
            <a:ext cx="5781675" cy="3390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52120" y="1916832"/>
            <a:ext cx="2790825" cy="1710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É um sistema operacional de código aberto, licenciado sobre a licença GPL (General </a:t>
            </a:r>
            <a:r>
              <a:rPr lang="pt-BR" sz="3200" dirty="0" err="1" smtClean="0"/>
              <a:t>Public</a:t>
            </a:r>
            <a:r>
              <a:rPr lang="pt-BR" sz="3200" dirty="0" smtClean="0"/>
              <a:t> </a:t>
            </a:r>
            <a:r>
              <a:rPr lang="pt-BR" sz="3200" dirty="0" err="1" smtClean="0"/>
              <a:t>Licence</a:t>
            </a:r>
            <a:r>
              <a:rPr lang="pt-BR" sz="3200" dirty="0" smtClean="0"/>
              <a:t>), isto possibilita que qualquer pessoa com conhecimento suficiente possa altera – </a:t>
            </a:r>
            <a:r>
              <a:rPr lang="pt-BR" sz="3200" dirty="0" err="1" smtClean="0"/>
              <a:t>lo</a:t>
            </a:r>
            <a:r>
              <a:rPr lang="pt-BR" sz="3200" dirty="0" smtClean="0"/>
              <a:t> e contribuir com seu desenvolvimento.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 Foi criado inicialmente por Linus Torvalds como um projeto de faculdade. 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sz="3600" dirty="0" smtClean="0"/>
              <a:t>Características:</a:t>
            </a:r>
          </a:p>
          <a:p>
            <a:pPr lvl="1" algn="just"/>
            <a:r>
              <a:rPr lang="pt-BR" sz="3600" dirty="0" smtClean="0"/>
              <a:t>Bastante usado em servidores</a:t>
            </a:r>
          </a:p>
          <a:p>
            <a:pPr lvl="1" algn="just"/>
            <a:r>
              <a:rPr lang="pt-BR" sz="3600" dirty="0" smtClean="0"/>
              <a:t>Roda em diversas plataformas</a:t>
            </a:r>
          </a:p>
          <a:p>
            <a:pPr lvl="1" algn="just"/>
            <a:r>
              <a:rPr lang="pt-BR" sz="3600" dirty="0" smtClean="0"/>
              <a:t> Mais seguro em relação a outros sistemas.</a:t>
            </a:r>
          </a:p>
          <a:p>
            <a:pPr lvl="1" algn="just"/>
            <a:r>
              <a:rPr lang="pt-BR" sz="3600" dirty="0" smtClean="0"/>
              <a:t>Não pega vírus. (?)</a:t>
            </a:r>
          </a:p>
          <a:p>
            <a:pPr lvl="1" algn="just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Sistema Operacional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 </a:t>
            </a:r>
            <a:r>
              <a:rPr lang="pt-BR" sz="3600" dirty="0" smtClean="0"/>
              <a:t>Características: (nem tudo são flores)</a:t>
            </a:r>
          </a:p>
          <a:p>
            <a:pPr lvl="1" algn="just"/>
            <a:r>
              <a:rPr lang="pt-BR" sz="3600" dirty="0" smtClean="0"/>
              <a:t>Poucos usuários domésticos.</a:t>
            </a:r>
          </a:p>
          <a:p>
            <a:pPr lvl="1" algn="just"/>
            <a:r>
              <a:rPr lang="pt-BR" sz="3600" dirty="0" smtClean="0"/>
              <a:t>Falha no suporte.</a:t>
            </a:r>
          </a:p>
          <a:p>
            <a:pPr lvl="1" algn="just"/>
            <a:r>
              <a:rPr lang="pt-BR" sz="3600" dirty="0" smtClean="0"/>
              <a:t> Poucos programas </a:t>
            </a:r>
            <a:r>
              <a:rPr lang="pt-BR" sz="3600" dirty="0" err="1" smtClean="0"/>
              <a:t>compativéis</a:t>
            </a:r>
            <a:endParaRPr lang="pt-BR" sz="3600" dirty="0" smtClean="0"/>
          </a:p>
          <a:p>
            <a:pPr lvl="1" algn="just"/>
            <a:r>
              <a:rPr lang="pt-BR" sz="3600" dirty="0" smtClean="0"/>
              <a:t>Ausência de marketing.   </a:t>
            </a:r>
          </a:p>
          <a:p>
            <a:pPr lvl="1" algn="just">
              <a:buNone/>
            </a:pP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 descr="http://2.bp.blogspot.com/-m7JrTU3s6eQ/UkhCP9HPB2I/AAAAAAAACLY/zqXGYyZDJ6U/s1600/header-guia-complet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628800"/>
            <a:ext cx="60960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uma distribuição </a:t>
            </a:r>
            <a:r>
              <a:rPr lang="pt-BR" dirty="0" err="1" smtClean="0"/>
              <a:t>linux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pPr algn="just"/>
            <a:r>
              <a:rPr lang="pt-BR" sz="3600" dirty="0" smtClean="0"/>
              <a:t>Uma Distribuição Linux é composta por uma coleção de aplicativos mais o </a:t>
            </a:r>
            <a:r>
              <a:rPr lang="pt-BR" sz="3600" b="1" dirty="0" err="1" smtClean="0"/>
              <a:t>kernel</a:t>
            </a:r>
            <a:r>
              <a:rPr lang="pt-BR" sz="3600" dirty="0" smtClean="0"/>
              <a:t> (núcleo) do sistema operacional</a:t>
            </a:r>
            <a:r>
              <a:rPr lang="pt-BR" dirty="0" smtClean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7971656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O Linux, na realidade, é apenas o nome do </a:t>
            </a:r>
            <a:r>
              <a:rPr lang="pt-BR" sz="3200" dirty="0" err="1" smtClean="0"/>
              <a:t>kernel</a:t>
            </a:r>
            <a:r>
              <a:rPr lang="pt-BR" sz="3200" dirty="0" smtClean="0"/>
              <a:t> do sistema operacional. 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Isto significa que todas as distribuições usam o mesmo </a:t>
            </a:r>
            <a:r>
              <a:rPr lang="pt-BR" sz="3200" dirty="0" err="1" smtClean="0"/>
              <a:t>kernel</a:t>
            </a:r>
            <a:r>
              <a:rPr lang="pt-BR" sz="3200" dirty="0" smtClean="0"/>
              <a:t>, mas podem acoplar diversos aplicativos de acordo com o objetivo do seu mantenedor.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sz="3200" dirty="0" smtClean="0"/>
              <a:t>O Linux é um sistema operacional "</a:t>
            </a:r>
            <a:r>
              <a:rPr lang="pt-BR" sz="3200" dirty="0" err="1" smtClean="0"/>
              <a:t>Unix-like</a:t>
            </a:r>
            <a:r>
              <a:rPr lang="pt-BR" sz="3200" dirty="0" smtClean="0"/>
              <a:t>", ou seja, tem comportamento similar ao do sistema operacional </a:t>
            </a:r>
            <a:r>
              <a:rPr lang="pt-BR" sz="3200" b="1" dirty="0" smtClean="0">
                <a:hlinkClick r:id="rId2"/>
              </a:rPr>
              <a:t>Unix</a:t>
            </a:r>
            <a:r>
              <a:rPr lang="pt-BR" sz="3200" dirty="0" smtClean="0"/>
              <a:t> (</a:t>
            </a:r>
            <a:r>
              <a:rPr lang="pt-BR" sz="3200" dirty="0" err="1" smtClean="0"/>
              <a:t>multi-tarefa</a:t>
            </a:r>
            <a:r>
              <a:rPr lang="pt-BR" sz="3200" dirty="0" smtClean="0"/>
              <a:t> e multiusuário).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Uma distribuição Linux pode ser comercial ou não comercial. No primeiro caso, o usuário paga pelo sistema e recebe suporte técnico. </a:t>
            </a:r>
          </a:p>
          <a:p>
            <a:endParaRPr lang="pt-BR" dirty="0" smtClean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200" dirty="0" smtClean="0"/>
              <a:t>No segundo caso, não há qualquer cobrança pelo uso do sistema, basta o usuário fazer o </a:t>
            </a:r>
            <a:r>
              <a:rPr lang="pt-BR" sz="3200" i="1" dirty="0" smtClean="0"/>
              <a:t>download</a:t>
            </a:r>
            <a:r>
              <a:rPr lang="pt-BR" sz="3200" dirty="0" smtClean="0"/>
              <a:t> na Internet. </a:t>
            </a:r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Nem tudo são flores... </a:t>
            </a:r>
          </a:p>
          <a:p>
            <a:pPr algn="just"/>
            <a:r>
              <a:rPr lang="pt-BR" sz="3200" dirty="0" smtClean="0"/>
              <a:t>Como não há suporte técnico, o usuário deverá tentar resolver os problemas que ocorrerem através das listas de discussão da correspondente distribuição.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Nem tudo são flores... </a:t>
            </a:r>
          </a:p>
          <a:p>
            <a:pPr algn="just"/>
            <a:r>
              <a:rPr lang="pt-BR" sz="3200" dirty="0" smtClean="0"/>
              <a:t> Outro fato ruim com relação entre as diversas distribuições é que não há padronização entre elas, isto faz com que determinados programas não rodem em todas as distribuições do </a:t>
            </a:r>
            <a:r>
              <a:rPr lang="pt-BR" sz="3200" dirty="0" err="1" smtClean="0"/>
              <a:t>linux</a:t>
            </a:r>
            <a:r>
              <a:rPr lang="pt-BR" sz="3200" dirty="0" smtClean="0"/>
              <a:t>.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Distribuições </a:t>
            </a:r>
            <a:r>
              <a:rPr lang="pt-BR" dirty="0" err="1" smtClean="0"/>
              <a:t>linux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200" dirty="0" smtClean="0"/>
              <a:t>A parte boa de se ter diversas distribuições é todos os dias estarão sendo criadas inovações e que problemas são resolvidos rapidamente (na maioria das vezes).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futuro dos sistemas operacionais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>
            <a:normAutofit/>
          </a:bodyPr>
          <a:lstStyle/>
          <a:p>
            <a:pPr algn="just"/>
            <a:r>
              <a:rPr lang="pt-BR" sz="3200" dirty="0" smtClean="0"/>
              <a:t> Tendência a </a:t>
            </a:r>
            <a:r>
              <a:rPr lang="pt-BR" sz="3200" dirty="0" err="1" smtClean="0"/>
              <a:t>virtualização</a:t>
            </a:r>
            <a:r>
              <a:rPr lang="pt-BR" sz="3200" dirty="0" smtClean="0"/>
              <a:t> de programas e transações.</a:t>
            </a:r>
          </a:p>
          <a:p>
            <a:pPr algn="just">
              <a:buNone/>
            </a:pPr>
            <a:endParaRPr lang="pt-BR" sz="3200" dirty="0" smtClean="0"/>
          </a:p>
          <a:p>
            <a:pPr algn="just"/>
            <a:r>
              <a:rPr lang="pt-BR" sz="3200" dirty="0" smtClean="0"/>
              <a:t> Processo conhecido como computação nas nuvens.    </a:t>
            </a:r>
            <a:endParaRPr lang="pt-B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55160" cy="562074"/>
          </a:xfrm>
        </p:spPr>
        <p:txBody>
          <a:bodyPr/>
          <a:lstStyle/>
          <a:p>
            <a:r>
              <a:rPr lang="pt-BR" dirty="0" smtClean="0"/>
              <a:t>Características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Ficheiro:Computação em nuvem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980728"/>
            <a:ext cx="5256584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r>
              <a:rPr lang="pt-BR" dirty="0" smtClean="0"/>
              <a:t>Computação em nuvens  </a:t>
            </a:r>
            <a:r>
              <a:rPr lang="pt-BR" dirty="0" smtClean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Menos Custos;</a:t>
            </a:r>
          </a:p>
          <a:p>
            <a:pPr algn="just"/>
            <a:r>
              <a:rPr lang="pt-BR" sz="3600" dirty="0" smtClean="0"/>
              <a:t>Maior disponibilidade</a:t>
            </a:r>
          </a:p>
          <a:p>
            <a:pPr algn="just"/>
            <a:r>
              <a:rPr lang="pt-BR" sz="3600" dirty="0" smtClean="0"/>
              <a:t> Riscos a segurança das informações, </a:t>
            </a:r>
          </a:p>
          <a:p>
            <a:pPr algn="just"/>
            <a:r>
              <a:rPr lang="pt-BR" sz="3600" dirty="0" smtClean="0"/>
              <a:t>Menor privacidade. 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706090"/>
          </a:xfrm>
        </p:spPr>
        <p:txBody>
          <a:bodyPr/>
          <a:lstStyle/>
          <a:p>
            <a:r>
              <a:rPr lang="pt-BR" dirty="0" smtClean="0"/>
              <a:t>Computação em nuvens  </a:t>
            </a:r>
            <a:r>
              <a:rPr lang="pt-BR" dirty="0" smtClean="0">
                <a:sym typeface="Wingdings" pitchFamily="2" charset="2"/>
              </a:rPr>
              <a:t> Prós e contra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467600" cy="4873752"/>
          </a:xfrm>
        </p:spPr>
        <p:txBody>
          <a:bodyPr/>
          <a:lstStyle/>
          <a:p>
            <a:pPr algn="just"/>
            <a:r>
              <a:rPr lang="pt-BR" sz="3600" dirty="0" smtClean="0"/>
              <a:t>Dependência de </a:t>
            </a:r>
            <a:r>
              <a:rPr lang="pt-BR" sz="3600" smtClean="0"/>
              <a:t>um </a:t>
            </a:r>
            <a:r>
              <a:rPr lang="pt-BR" sz="3600" smtClean="0"/>
              <a:t>terceiro </a:t>
            </a:r>
            <a:r>
              <a:rPr lang="pt-BR" sz="3600" dirty="0" smtClean="0"/>
              <a:t>para realizar operações simples.</a:t>
            </a:r>
          </a:p>
          <a:p>
            <a:pPr algn="just"/>
            <a:r>
              <a:rPr lang="pt-BR" sz="3600" dirty="0" smtClean="0"/>
              <a:t> Menor requisitos de maquina para usuário já que as operações são realizadas remotamente.  </a:t>
            </a:r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45224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5445224"/>
            <a:ext cx="88216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1007</TotalTime>
  <Words>659</Words>
  <Application>Microsoft Office PowerPoint</Application>
  <PresentationFormat>Apresentação na tela (4:3)</PresentationFormat>
  <Paragraphs>98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Balcão Envidraçado</vt:lpstr>
      <vt:lpstr>Sistemas Operacionais</vt:lpstr>
      <vt:lpstr>O que é? </vt:lpstr>
      <vt:lpstr>Principais Sistemas Operacionais</vt:lpstr>
      <vt:lpstr>Sistema operacional Windows</vt:lpstr>
      <vt:lpstr>Sistema operacional Windows</vt:lpstr>
      <vt:lpstr>Sistema operacional Windows</vt:lpstr>
      <vt:lpstr>Sistema operacional Windows</vt:lpstr>
      <vt:lpstr>Sistema Operacional OS/X</vt:lpstr>
      <vt:lpstr>Sistema Operacional OS/X</vt:lpstr>
      <vt:lpstr>Sistema Operacional OS/X</vt:lpstr>
      <vt:lpstr>Sistema Operacional OS/X</vt:lpstr>
      <vt:lpstr>Sistema Operacional Linux</vt:lpstr>
      <vt:lpstr>Sistema Operacional Linux</vt:lpstr>
      <vt:lpstr>Sistema Operacional Linux</vt:lpstr>
      <vt:lpstr>Sistema Operacional linux</vt:lpstr>
      <vt:lpstr>Sistema Operacional linux</vt:lpstr>
      <vt:lpstr>Distribuições linux</vt:lpstr>
      <vt:lpstr>O que é uma distribuição linux?</vt:lpstr>
      <vt:lpstr>Distribuições Linux</vt:lpstr>
      <vt:lpstr>Distribuições Linux</vt:lpstr>
      <vt:lpstr>Distribuições linux.</vt:lpstr>
      <vt:lpstr>Distribuições linux</vt:lpstr>
      <vt:lpstr>Distribuições Linux</vt:lpstr>
      <vt:lpstr>Distribuições Linux</vt:lpstr>
      <vt:lpstr>Distribuições linux</vt:lpstr>
      <vt:lpstr>O futuro dos sistemas operacionais</vt:lpstr>
      <vt:lpstr>Características</vt:lpstr>
      <vt:lpstr>Computação em nuvens   Prós e contra</vt:lpstr>
      <vt:lpstr>Computação em nuvens   Prós e contra</vt:lpstr>
    </vt:vector>
  </TitlesOfParts>
  <Company>Intelbras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Sistemas Operacionais</dc:title>
  <dc:creator>Ana</dc:creator>
  <cp:lastModifiedBy>Oxnar</cp:lastModifiedBy>
  <cp:revision>7</cp:revision>
  <dcterms:created xsi:type="dcterms:W3CDTF">2013-11-29T02:32:49Z</dcterms:created>
  <dcterms:modified xsi:type="dcterms:W3CDTF">2014-07-15T02:28:01Z</dcterms:modified>
</cp:coreProperties>
</file>