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12/1/2015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12/1/2015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12/1/2015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12/1/2015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12/1/2015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12/1/2015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12/1/2015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12/1/2015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12/1/2015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12/1/2015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12/1/2015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12/1/2015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12/1/2015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12/1/2015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12/1/2015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12/1/2015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12/1/2015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12/1/2015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accounts.google.com/ServiceLogin?elo=1#identifie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ofuncionario15.blogspot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funcionario15.blogspot.com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indows.microsoft.com/pt-br/windows/get-movie-maker-download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18673" y="2505919"/>
            <a:ext cx="9144000" cy="1641490"/>
          </a:xfrm>
        </p:spPr>
        <p:txBody>
          <a:bodyPr>
            <a:normAutofit/>
          </a:bodyPr>
          <a:lstStyle/>
          <a:p>
            <a:r>
              <a:rPr lang="pt-BR" dirty="0" smtClean="0"/>
              <a:t>CRIAR UM </a:t>
            </a:r>
            <a:r>
              <a:rPr lang="pt-BR" dirty="0" smtClean="0"/>
              <a:t>BLOG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5532582" y="5421745"/>
            <a:ext cx="5430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Prof. André Aparecido da Silva </a:t>
            </a:r>
          </a:p>
          <a:p>
            <a:r>
              <a:rPr lang="pt-BR" dirty="0" smtClean="0"/>
              <a:t>Disponível em</a:t>
            </a:r>
            <a:r>
              <a:rPr lang="pt-BR" smtClean="0"/>
              <a:t>: http://www.oxnar.com.br/aulas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3165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Acesse o link abaixo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 algn="ctr">
              <a:buNone/>
            </a:pPr>
            <a:r>
              <a:rPr lang="pt-BR" sz="3200" u="sng" dirty="0" smtClean="0">
                <a:hlinkClick r:id="rId2"/>
              </a:rPr>
              <a:t>https</a:t>
            </a:r>
            <a:r>
              <a:rPr lang="pt-BR" sz="3200" u="sng" dirty="0">
                <a:hlinkClick r:id="rId2"/>
              </a:rPr>
              <a:t>://</a:t>
            </a:r>
            <a:r>
              <a:rPr lang="pt-BR" sz="3200" u="sng" dirty="0" smtClean="0">
                <a:hlinkClick r:id="rId2"/>
              </a:rPr>
              <a:t>accounts.google.com/ServiceLogin?elo=1#identifier</a:t>
            </a:r>
            <a:r>
              <a:rPr lang="pt-BR" sz="3200" u="sng" dirty="0" smtClean="0"/>
              <a:t> </a:t>
            </a:r>
            <a:endParaRPr lang="pt-BR" sz="3200" u="sng" dirty="0"/>
          </a:p>
        </p:txBody>
      </p:sp>
    </p:spTree>
    <p:extLst>
      <p:ext uri="{BB962C8B-B14F-4D97-AF65-F5344CB8AC3E}">
        <p14:creationId xmlns:p14="http://schemas.microsoft.com/office/powerpoint/2010/main" val="3641618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Efetue seu </a:t>
            </a:r>
            <a:r>
              <a:rPr lang="pt-BR" dirty="0" err="1" smtClean="0"/>
              <a:t>login</a:t>
            </a:r>
            <a:r>
              <a:rPr lang="pt-BR" dirty="0" smtClean="0"/>
              <a:t> com a conta do </a:t>
            </a:r>
            <a:r>
              <a:rPr lang="pt-BR" dirty="0" err="1" smtClean="0"/>
              <a:t>google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87" y="1334528"/>
            <a:ext cx="5019626" cy="541800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1377289"/>
            <a:ext cx="5058113" cy="5459551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4230906" y="3244334"/>
            <a:ext cx="3730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hlinkClick r:id="rId4"/>
              </a:rPr>
              <a:t>www.profuncionario15.blogspot.com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0225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Selecione o Blogger dentre os serviços disponíveis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57" y="1789768"/>
            <a:ext cx="4695568" cy="506823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13" y="1738202"/>
            <a:ext cx="4743342" cy="5119798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>
          <a:xfrm flipH="1" flipV="1">
            <a:off x="4152550" y="2390862"/>
            <a:ext cx="1929468" cy="159390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/>
          <p:cNvCxnSpPr/>
          <p:nvPr/>
        </p:nvCxnSpPr>
        <p:spPr>
          <a:xfrm flipV="1">
            <a:off x="6308309" y="4488873"/>
            <a:ext cx="3509946" cy="169090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1976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em novo blog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326" y="1290301"/>
            <a:ext cx="5063979" cy="5465882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 flipV="1">
            <a:off x="3066473" y="2595418"/>
            <a:ext cx="6991927" cy="258618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173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Escolha um endereço para o blog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50" y="1409017"/>
            <a:ext cx="5048322" cy="5448983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 flipV="1">
            <a:off x="2567708" y="2838089"/>
            <a:ext cx="5467928" cy="209665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5366327" y="4941455"/>
            <a:ext cx="67055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Para este exemplo escolhi o endereço: </a:t>
            </a:r>
          </a:p>
          <a:p>
            <a:endParaRPr lang="pt-BR" dirty="0"/>
          </a:p>
          <a:p>
            <a:pPr algn="ctr"/>
            <a:r>
              <a:rPr lang="pt-BR" sz="3200" dirty="0" smtClean="0">
                <a:hlinkClick r:id="rId3"/>
              </a:rPr>
              <a:t>www.profuncionario15.blogspot.com</a:t>
            </a:r>
            <a:r>
              <a:rPr lang="pt-BR" sz="3200" dirty="0" smtClean="0"/>
              <a:t> 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716478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Escolha um modelo e depois clique em criar.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1973" y="1027906"/>
            <a:ext cx="5274588" cy="5693206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V="1">
            <a:off x="1348509" y="4627418"/>
            <a:ext cx="7222836" cy="125614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 flipV="1">
            <a:off x="1270000" y="3297382"/>
            <a:ext cx="6497782" cy="258618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711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seguinte tela será mostrada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9040" y="1422399"/>
            <a:ext cx="4862104" cy="5247985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 flipV="1">
            <a:off x="2161309" y="2650836"/>
            <a:ext cx="4025731" cy="13208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461818" y="4046391"/>
            <a:ext cx="4812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Clique em nova postagem para inserir conteúdo no seu blog.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54313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Insira textos, imagens e vídeos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929" y="1311563"/>
            <a:ext cx="5477907" cy="5451186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 flipH="1" flipV="1">
            <a:off x="6205514" y="2170546"/>
            <a:ext cx="3594268" cy="186661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8100290" y="4037156"/>
            <a:ext cx="3749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Depois clique em publicar...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1963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Visualize o blog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205" y="2049895"/>
            <a:ext cx="8886825" cy="4457700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>
            <a:off x="2733964" y="1283855"/>
            <a:ext cx="2872509" cy="160712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827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Nosso Blog ficou assim...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729" y="1314132"/>
            <a:ext cx="4973489" cy="554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813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pt-BR" dirty="0" smtClean="0"/>
          </a:p>
          <a:p>
            <a:pPr algn="ctr"/>
            <a:endParaRPr lang="pt-BR" dirty="0"/>
          </a:p>
          <a:p>
            <a:pPr marL="0" indent="0" algn="ctr">
              <a:buNone/>
            </a:pPr>
            <a:r>
              <a:rPr lang="pt-BR" sz="4800" dirty="0" smtClean="0"/>
              <a:t>Elaboração do vídeo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882624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Abra o criador de </a:t>
            </a:r>
            <a:r>
              <a:rPr lang="pt-BR" dirty="0" err="1" smtClean="0"/>
              <a:t>dvd</a:t>
            </a:r>
            <a:r>
              <a:rPr lang="pt-BR" dirty="0" smtClean="0"/>
              <a:t> do </a:t>
            </a:r>
            <a:r>
              <a:rPr lang="pt-BR" dirty="0" err="1" smtClean="0"/>
              <a:t>windows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229" y="1817831"/>
            <a:ext cx="4676775" cy="4533900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 flipV="1">
            <a:off x="4996873" y="2429164"/>
            <a:ext cx="5218545" cy="240145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 flipH="1">
            <a:off x="3639127" y="4900540"/>
            <a:ext cx="6576291" cy="114004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2905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seguinte tela será mostrada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3098" y="1432393"/>
            <a:ext cx="6485803" cy="4970428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 flipH="1">
            <a:off x="7737078" y="4092142"/>
            <a:ext cx="3577467" cy="196691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144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Adicione os itens do seu filme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55" y="1690688"/>
            <a:ext cx="6151273" cy="4803851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 flipH="1" flipV="1">
            <a:off x="1422402" y="2891886"/>
            <a:ext cx="5218543" cy="133836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500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Após inseridos ficará assim: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581" y="1554621"/>
            <a:ext cx="6495040" cy="4977507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>
            <a:off x="6354618" y="4174836"/>
            <a:ext cx="3740727" cy="201352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749309" y="3528505"/>
            <a:ext cx="4017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Escolha um tipo de menu e grave o vídeo.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4418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Voce</a:t>
            </a:r>
            <a:r>
              <a:rPr lang="pt-BR" dirty="0" smtClean="0"/>
              <a:t> terá que ter um mídia de </a:t>
            </a:r>
            <a:r>
              <a:rPr lang="pt-BR" dirty="0" err="1" smtClean="0"/>
              <a:t>dvd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6437" y="1466634"/>
            <a:ext cx="6991927" cy="539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228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Elaborando pelo </a:t>
            </a:r>
            <a:r>
              <a:rPr lang="pt-BR" dirty="0" err="1" smtClean="0"/>
              <a:t>movie</a:t>
            </a:r>
            <a:r>
              <a:rPr lang="pt-BR" dirty="0" smtClean="0"/>
              <a:t> </a:t>
            </a:r>
            <a:r>
              <a:rPr lang="pt-BR" dirty="0" err="1" smtClean="0"/>
              <a:t>maker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Baixe o </a:t>
            </a:r>
            <a:r>
              <a:rPr lang="pt-BR" dirty="0" err="1" smtClean="0"/>
              <a:t>movie</a:t>
            </a:r>
            <a:r>
              <a:rPr lang="pt-BR" dirty="0" smtClean="0"/>
              <a:t> </a:t>
            </a:r>
            <a:r>
              <a:rPr lang="pt-BR" dirty="0" err="1" smtClean="0"/>
              <a:t>maker</a:t>
            </a:r>
            <a:r>
              <a:rPr lang="pt-BR" dirty="0" smtClean="0"/>
              <a:t>: </a:t>
            </a:r>
          </a:p>
          <a:p>
            <a:endParaRPr lang="pt-BR" dirty="0"/>
          </a:p>
          <a:p>
            <a:r>
              <a:rPr lang="pt-BR" dirty="0">
                <a:hlinkClick r:id="rId2"/>
              </a:rPr>
              <a:t>http://</a:t>
            </a:r>
            <a:r>
              <a:rPr lang="pt-BR" dirty="0" smtClean="0">
                <a:hlinkClick r:id="rId2"/>
              </a:rPr>
              <a:t>windows.microsoft.com/pt-br/windows/get-movie-maker-download</a:t>
            </a:r>
            <a:r>
              <a:rPr lang="pt-BR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15257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291" y="253009"/>
            <a:ext cx="5996853" cy="647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4462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Escolha os programas a serem instalados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854" y="1407535"/>
            <a:ext cx="609600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64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No meu </a:t>
            </a:r>
            <a:r>
              <a:rPr lang="pt-BR" dirty="0" err="1" smtClean="0"/>
              <a:t>lentum</a:t>
            </a:r>
            <a:r>
              <a:rPr lang="pt-BR" dirty="0" smtClean="0"/>
              <a:t> uma hora depois estava pronto</a:t>
            </a:r>
            <a:endParaRPr lang="pt-BR" dirty="0"/>
          </a:p>
        </p:txBody>
      </p:sp>
      <p:pic>
        <p:nvPicPr>
          <p:cNvPr id="1026" name="Picture 2" descr="http://www.vecchiojoalheiros.com.br/blog/wp-content/uploads/2013/08/relog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048" y="3633479"/>
            <a:ext cx="4905952" cy="322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71148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Esta é a tela do programa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655" y="1483256"/>
            <a:ext cx="8742217" cy="473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61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636" y="1886910"/>
            <a:ext cx="7652328" cy="414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8698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233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4000" dirty="0" smtClean="0"/>
              <a:t>TAMBÉM É POSSÍVEL CRIAR VÍDEOS NO </a:t>
            </a:r>
          </a:p>
          <a:p>
            <a:pPr marL="0" indent="0" algn="ctr">
              <a:buNone/>
            </a:pPr>
            <a:endParaRPr lang="pt-BR" sz="4000" dirty="0"/>
          </a:p>
          <a:p>
            <a:pPr marL="0" indent="0" algn="ctr">
              <a:buNone/>
            </a:pPr>
            <a:r>
              <a:rPr lang="pt-BR" sz="4000" dirty="0" smtClean="0"/>
              <a:t>PRÓPRIO POWER POINT!!!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7845128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589"/>
            <a:ext cx="12209607" cy="6664411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 flipV="1">
            <a:off x="494270" y="1754659"/>
            <a:ext cx="8789773" cy="364936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77868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818" y="1168688"/>
            <a:ext cx="9144000" cy="531495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26654" y="-31641"/>
            <a:ext cx="10446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Escolha vídeo mpg-4 ou vídeo do Windows media na caixa de opções tipo de arquivo</a:t>
            </a:r>
            <a:endParaRPr lang="pt-BR" sz="3600" dirty="0"/>
          </a:p>
        </p:txBody>
      </p:sp>
      <p:cxnSp>
        <p:nvCxnSpPr>
          <p:cNvPr id="5" name="Conector de seta reta 4"/>
          <p:cNvCxnSpPr/>
          <p:nvPr/>
        </p:nvCxnSpPr>
        <p:spPr>
          <a:xfrm flipH="1" flipV="1">
            <a:off x="3509818" y="3389745"/>
            <a:ext cx="7924800" cy="153323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/>
          <p:cNvCxnSpPr/>
          <p:nvPr/>
        </p:nvCxnSpPr>
        <p:spPr>
          <a:xfrm flipV="1">
            <a:off x="447963" y="3551382"/>
            <a:ext cx="2835564" cy="258116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0521249"/>
      </p:ext>
    </p:extLst>
  </p:cSld>
  <p:clrMapOvr>
    <a:masterClrMapping/>
  </p:clrMapOvr>
</p:sld>
</file>

<file path=ppt/theme/theme1.xml><?xml version="1.0" encoding="utf-8"?>
<a:theme xmlns:a="http://schemas.openxmlformats.org/drawingml/2006/main" name="Profundidade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TM04033923[[fn=Profundidade]]</Template>
  <TotalTime>91</TotalTime>
  <Words>201</Words>
  <Application>Microsoft Office PowerPoint</Application>
  <PresentationFormat>Widescreen</PresentationFormat>
  <Paragraphs>45</Paragraphs>
  <Slides>26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29" baseType="lpstr">
      <vt:lpstr>Arial</vt:lpstr>
      <vt:lpstr>Corbel</vt:lpstr>
      <vt:lpstr>Profundidade</vt:lpstr>
      <vt:lpstr>CRIAR UM BLOG</vt:lpstr>
      <vt:lpstr>Acesse o link abaixo</vt:lpstr>
      <vt:lpstr>Efetue seu login com a conta do google</vt:lpstr>
      <vt:lpstr>Selecione o Blogger dentre os serviços disponíveis</vt:lpstr>
      <vt:lpstr>Clique em novo blog</vt:lpstr>
      <vt:lpstr>Escolha um endereço para o blog</vt:lpstr>
      <vt:lpstr>Escolha um modelo e depois clique em criar.</vt:lpstr>
      <vt:lpstr>A seguinte tela será mostrada</vt:lpstr>
      <vt:lpstr>Insira textos, imagens e vídeos</vt:lpstr>
      <vt:lpstr>Visualize o blog</vt:lpstr>
      <vt:lpstr>Nosso Blog ficou assim...</vt:lpstr>
      <vt:lpstr>Apresentação do PowerPoint</vt:lpstr>
      <vt:lpstr>Abra o criador de dvd do windows</vt:lpstr>
      <vt:lpstr>A seguinte tela será mostrada</vt:lpstr>
      <vt:lpstr>Adicione os itens do seu filme</vt:lpstr>
      <vt:lpstr>Após inseridos ficará assim:</vt:lpstr>
      <vt:lpstr>Voce terá que ter um mídia de dvd</vt:lpstr>
      <vt:lpstr>Elaborando pelo movie maker </vt:lpstr>
      <vt:lpstr>Apresentação do PowerPoint</vt:lpstr>
      <vt:lpstr>Escolha os programas a serem instalados</vt:lpstr>
      <vt:lpstr>Apresentação do PowerPoint</vt:lpstr>
      <vt:lpstr>Esta é a tela do programa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CRIAR UM BLOG</dc:title>
  <dc:creator>Oxnar</dc:creator>
  <cp:lastModifiedBy>Oxnar</cp:lastModifiedBy>
  <cp:revision>10</cp:revision>
  <dcterms:created xsi:type="dcterms:W3CDTF">2015-11-14T03:30:16Z</dcterms:created>
  <dcterms:modified xsi:type="dcterms:W3CDTF">2015-12-01T02:16:42Z</dcterms:modified>
</cp:coreProperties>
</file>