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75" r:id="rId8"/>
    <p:sldId id="262" r:id="rId9"/>
    <p:sldId id="263" r:id="rId10"/>
    <p:sldId id="264" r:id="rId11"/>
    <p:sldId id="268" r:id="rId12"/>
    <p:sldId id="265" r:id="rId13"/>
    <p:sldId id="266" r:id="rId14"/>
    <p:sldId id="269" r:id="rId15"/>
    <p:sldId id="267" r:id="rId16"/>
    <p:sldId id="270" r:id="rId17"/>
    <p:sldId id="271" r:id="rId18"/>
    <p:sldId id="272" r:id="rId19"/>
    <p:sldId id="273" r:id="rId20"/>
    <p:sldId id="274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38" y="4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Planilha_do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t-BR" dirty="0" smtClean="0"/>
              <a:t>Notas</a:t>
            </a:r>
            <a:r>
              <a:rPr lang="pt-BR" baseline="0" dirty="0" smtClean="0"/>
              <a:t> da família Nunes</a:t>
            </a:r>
            <a:endParaRPr lang="pt-BR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1º Trim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Plan1!$A$2:$A$5</c:f>
              <c:strCache>
                <c:ptCount val="4"/>
                <c:pt idx="0">
                  <c:v>Cinthia</c:v>
                </c:pt>
                <c:pt idx="1">
                  <c:v>Claúdia</c:v>
                </c:pt>
                <c:pt idx="2">
                  <c:v>Vilmar</c:v>
                </c:pt>
                <c:pt idx="3">
                  <c:v>Lucas</c:v>
                </c:pt>
              </c:strCache>
            </c:strRef>
          </c:cat>
          <c:val>
            <c:numRef>
              <c:f>Plan1!$B$2:$B$5</c:f>
              <c:numCache>
                <c:formatCode>General</c:formatCode>
                <c:ptCount val="4"/>
                <c:pt idx="0">
                  <c:v>9.3000000000000007</c:v>
                </c:pt>
                <c:pt idx="1">
                  <c:v>9.4</c:v>
                </c:pt>
                <c:pt idx="2">
                  <c:v>4.5</c:v>
                </c:pt>
                <c:pt idx="3">
                  <c:v>3.1</c:v>
                </c:pt>
              </c:numCache>
            </c:numRef>
          </c:val>
        </c:ser>
        <c:ser>
          <c:idx val="1"/>
          <c:order val="1"/>
          <c:tx>
            <c:strRef>
              <c:f>Plan1!$C$1</c:f>
              <c:strCache>
                <c:ptCount val="1"/>
                <c:pt idx="0">
                  <c:v>2º Trim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Plan1!$A$2:$A$5</c:f>
              <c:strCache>
                <c:ptCount val="4"/>
                <c:pt idx="0">
                  <c:v>Cinthia</c:v>
                </c:pt>
                <c:pt idx="1">
                  <c:v>Claúdia</c:v>
                </c:pt>
                <c:pt idx="2">
                  <c:v>Vilmar</c:v>
                </c:pt>
                <c:pt idx="3">
                  <c:v>Lucas</c:v>
                </c:pt>
              </c:strCache>
            </c:strRef>
          </c:cat>
          <c:val>
            <c:numRef>
              <c:f>Plan1!$C$2:$C$5</c:f>
              <c:numCache>
                <c:formatCode>General</c:formatCode>
                <c:ptCount val="4"/>
                <c:pt idx="0">
                  <c:v>8.4</c:v>
                </c:pt>
                <c:pt idx="1">
                  <c:v>9.1</c:v>
                </c:pt>
                <c:pt idx="2">
                  <c:v>3.8</c:v>
                </c:pt>
                <c:pt idx="3">
                  <c:v>4.8</c:v>
                </c:pt>
              </c:numCache>
            </c:numRef>
          </c:val>
        </c:ser>
        <c:ser>
          <c:idx val="2"/>
          <c:order val="2"/>
          <c:tx>
            <c:strRef>
              <c:f>Plan1!$D$1</c:f>
              <c:strCache>
                <c:ptCount val="1"/>
                <c:pt idx="0">
                  <c:v>3º Trim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Plan1!$A$2:$A$5</c:f>
              <c:strCache>
                <c:ptCount val="4"/>
                <c:pt idx="0">
                  <c:v>Cinthia</c:v>
                </c:pt>
                <c:pt idx="1">
                  <c:v>Claúdia</c:v>
                </c:pt>
                <c:pt idx="2">
                  <c:v>Vilmar</c:v>
                </c:pt>
                <c:pt idx="3">
                  <c:v>Lucas</c:v>
                </c:pt>
              </c:strCache>
            </c:strRef>
          </c:cat>
          <c:val>
            <c:numRef>
              <c:f>Plan1!$D$2:$D$5</c:f>
              <c:numCache>
                <c:formatCode>General</c:formatCode>
                <c:ptCount val="4"/>
                <c:pt idx="0">
                  <c:v>7.2</c:v>
                </c:pt>
                <c:pt idx="1">
                  <c:v>9.8000000000000007</c:v>
                </c:pt>
                <c:pt idx="2">
                  <c:v>7.2</c:v>
                </c:pt>
                <c:pt idx="3">
                  <c:v>5.0999999999999996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7788128"/>
        <c:axId val="247788912"/>
      </c:barChart>
      <c:catAx>
        <c:axId val="247788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247788912"/>
        <c:crosses val="autoZero"/>
        <c:auto val="1"/>
        <c:lblAlgn val="ctr"/>
        <c:lblOffset val="100"/>
        <c:noMultiLvlLbl val="0"/>
      </c:catAx>
      <c:valAx>
        <c:axId val="247788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247788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78A5F-82F8-4943-AE1A-373AEF8B767A}" type="datetimeFigureOut">
              <a:rPr lang="pt-BR" smtClean="0"/>
              <a:t>14/08/2017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5BB48-4ECC-4E73-9FAB-94DBC8385FC5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925808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Resultado de imagem para powerpoint 201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2923" y="833143"/>
            <a:ext cx="827314" cy="465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78A5F-82F8-4943-AE1A-373AEF8B767A}" type="datetimeFigureOut">
              <a:rPr lang="pt-BR" smtClean="0"/>
              <a:t>14/08/2017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5BB48-4ECC-4E73-9FAB-94DBC8385FC5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994703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78A5F-82F8-4943-AE1A-373AEF8B767A}" type="datetimeFigureOut">
              <a:rPr lang="pt-BR" smtClean="0"/>
              <a:t>14/08/2017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5BB48-4ECC-4E73-9FAB-94DBC8385FC5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042783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78A5F-82F8-4943-AE1A-373AEF8B767A}" type="datetimeFigureOut">
              <a:rPr lang="pt-BR" smtClean="0"/>
              <a:t>14/08/2017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5BB48-4ECC-4E73-9FAB-94DBC8385FC5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267878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78A5F-82F8-4943-AE1A-373AEF8B767A}" type="datetimeFigureOut">
              <a:rPr lang="pt-BR" smtClean="0"/>
              <a:t>14/08/2017</a:t>
            </a:fld>
            <a:endParaRPr lang="pt-BR" dirty="0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5BB48-4ECC-4E73-9FAB-94DBC8385FC5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435556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78A5F-82F8-4943-AE1A-373AEF8B767A}" type="datetimeFigureOut">
              <a:rPr lang="pt-BR" smtClean="0"/>
              <a:t>14/08/2017</a:t>
            </a:fld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5BB48-4ECC-4E73-9FAB-94DBC8385FC5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916952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78A5F-82F8-4943-AE1A-373AEF8B767A}" type="datetimeFigureOut">
              <a:rPr lang="pt-BR" smtClean="0"/>
              <a:t>14/08/2017</a:t>
            </a:fld>
            <a:endParaRPr lang="pt-BR" dirty="0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5BB48-4ECC-4E73-9FAB-94DBC8385FC5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40268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78A5F-82F8-4943-AE1A-373AEF8B767A}" type="datetimeFigureOut">
              <a:rPr lang="pt-BR" smtClean="0"/>
              <a:t>14/08/2017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5BB48-4ECC-4E73-9FAB-94DBC8385FC5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102026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78A5F-82F8-4943-AE1A-373AEF8B767A}" type="datetimeFigureOut">
              <a:rPr lang="pt-BR" smtClean="0"/>
              <a:t>14/08/2017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5BB48-4ECC-4E73-9FAB-94DBC8385FC5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855072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78A5F-82F8-4943-AE1A-373AEF8B767A}" type="datetimeFigureOut">
              <a:rPr lang="pt-BR" smtClean="0"/>
              <a:t>14/08/2017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5BB48-4ECC-4E73-9FAB-94DBC8385FC5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345957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78A5F-82F8-4943-AE1A-373AEF8B767A}" type="datetimeFigureOut">
              <a:rPr lang="pt-BR" smtClean="0"/>
              <a:t>14/08/2017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5BB48-4ECC-4E73-9FAB-94DBC8385FC5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007054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C78A5F-82F8-4943-AE1A-373AEF8B767A}" type="datetimeFigureOut">
              <a:rPr lang="pt-BR" smtClean="0"/>
              <a:t>14/08/2017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85BB48-4ECC-4E73-9FAB-94DBC8385FC5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57795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xnar.com.br/aulas/powerpoint2013a.pptx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Resultado de imagem para powerpoint 20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2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279779" y="5405197"/>
            <a:ext cx="9144000" cy="636373"/>
          </a:xfrm>
        </p:spPr>
        <p:txBody>
          <a:bodyPr>
            <a:normAutofit lnSpcReduction="10000"/>
          </a:bodyPr>
          <a:lstStyle/>
          <a:p>
            <a:r>
              <a:rPr lang="pt-BR" sz="1600" dirty="0" smtClean="0"/>
              <a:t>Elaborado por: André Aparecido da Silva </a:t>
            </a:r>
          </a:p>
          <a:p>
            <a:r>
              <a:rPr lang="pt-BR" sz="1600" dirty="0" smtClean="0"/>
              <a:t>Disponível em: </a:t>
            </a:r>
            <a:r>
              <a:rPr lang="pt-BR" sz="1600" dirty="0" smtClean="0">
                <a:hlinkClick r:id="rId3"/>
              </a:rPr>
              <a:t>http://www.oxnar.com.br/aulas/powerpoint2013a.pptx</a:t>
            </a:r>
            <a:r>
              <a:rPr lang="pt-BR" sz="1600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51520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Introdução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endParaRPr lang="pt-BR" sz="3600" dirty="0" smtClean="0"/>
          </a:p>
          <a:p>
            <a:pPr marL="0" indent="0" algn="just">
              <a:buNone/>
            </a:pPr>
            <a:r>
              <a:rPr lang="pt-BR" sz="3600" dirty="0" smtClean="0"/>
              <a:t>Microsoft PowerPoint 2013 é o editor mais usado para fazer apresentações no computador. Incluído no pacote Office da Microsoft, a  versão do programa vem com uma interface mais clara e melhorias na visualização dos slides.</a:t>
            </a:r>
            <a:endParaRPr lang="pt-BR" sz="3600" dirty="0"/>
          </a:p>
        </p:txBody>
      </p:sp>
    </p:spTree>
    <p:extLst>
      <p:ext uri="{BB962C8B-B14F-4D97-AF65-F5344CB8AC3E}">
        <p14:creationId xmlns:p14="http://schemas.microsoft.com/office/powerpoint/2010/main" val="4180305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Tela Inicial</a:t>
            </a:r>
            <a:endParaRPr lang="pt-BR" dirty="0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51237" y="2015094"/>
            <a:ext cx="8351814" cy="455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74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Explorando a Interface</a:t>
            </a:r>
            <a:endParaRPr lang="pt-BR" dirty="0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94718" y="1512586"/>
            <a:ext cx="8351814" cy="4558699"/>
          </a:xfrm>
          <a:prstGeom prst="rect">
            <a:avLst/>
          </a:prstGeom>
        </p:spPr>
      </p:pic>
      <p:sp>
        <p:nvSpPr>
          <p:cNvPr id="3" name="Retângulo 2"/>
          <p:cNvSpPr/>
          <p:nvPr/>
        </p:nvSpPr>
        <p:spPr>
          <a:xfrm>
            <a:off x="838200" y="1441622"/>
            <a:ext cx="1682578" cy="4720281"/>
          </a:xfrm>
          <a:prstGeom prst="rect">
            <a:avLst/>
          </a:prstGeom>
          <a:noFill/>
          <a:ln w="444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Retângulo 4"/>
          <p:cNvSpPr/>
          <p:nvPr/>
        </p:nvSpPr>
        <p:spPr>
          <a:xfrm>
            <a:off x="2538260" y="1351004"/>
            <a:ext cx="6808272" cy="4720281"/>
          </a:xfrm>
          <a:prstGeom prst="rect">
            <a:avLst/>
          </a:prstGeom>
          <a:noFill/>
          <a:ln w="444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cxnSp>
        <p:nvCxnSpPr>
          <p:cNvPr id="7" name="Conector angulado 6"/>
          <p:cNvCxnSpPr/>
          <p:nvPr/>
        </p:nvCxnSpPr>
        <p:spPr>
          <a:xfrm>
            <a:off x="5169159" y="6071285"/>
            <a:ext cx="2500604" cy="460144"/>
          </a:xfrm>
          <a:prstGeom prst="bentConnector3">
            <a:avLst>
              <a:gd name="adj1" fmla="val 58582"/>
            </a:avLst>
          </a:prstGeom>
          <a:ln w="317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angulado 9"/>
          <p:cNvCxnSpPr/>
          <p:nvPr/>
        </p:nvCxnSpPr>
        <p:spPr>
          <a:xfrm>
            <a:off x="858559" y="6161903"/>
            <a:ext cx="1427441" cy="444170"/>
          </a:xfrm>
          <a:prstGeom prst="bentConnector3">
            <a:avLst>
              <a:gd name="adj1" fmla="val 50000"/>
            </a:avLst>
          </a:prstGeom>
          <a:ln w="317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aixaDeTexto 12"/>
          <p:cNvSpPr txBox="1"/>
          <p:nvPr/>
        </p:nvSpPr>
        <p:spPr>
          <a:xfrm>
            <a:off x="2306359" y="6421407"/>
            <a:ext cx="2668555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 smtClean="0"/>
              <a:t>Apresentações recentes</a:t>
            </a:r>
            <a:endParaRPr lang="pt-BR" dirty="0"/>
          </a:p>
        </p:txBody>
      </p:sp>
      <p:sp>
        <p:nvSpPr>
          <p:cNvPr id="14" name="CaixaDeTexto 13"/>
          <p:cNvSpPr txBox="1"/>
          <p:nvPr/>
        </p:nvSpPr>
        <p:spPr>
          <a:xfrm>
            <a:off x="7669763" y="6161903"/>
            <a:ext cx="4077478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 smtClean="0"/>
              <a:t>Novas Apresentações com base em modelos do Power Point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04146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Barra de Título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68268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sz="3600" dirty="0" smtClean="0"/>
              <a:t>Onde se encontra o nome do arquivo seguido pelo nome do programa, os botões Minimizar, Maximizar ou Rest. Tamanho e Fechar. </a:t>
            </a:r>
            <a:endParaRPr lang="pt-BR" sz="3600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175" y="4348634"/>
            <a:ext cx="11570385" cy="1650949"/>
          </a:xfrm>
          <a:prstGeom prst="rect">
            <a:avLst/>
          </a:prstGeom>
        </p:spPr>
      </p:pic>
      <p:sp>
        <p:nvSpPr>
          <p:cNvPr id="7" name="CaixaDeTexto 6"/>
          <p:cNvSpPr txBox="1"/>
          <p:nvPr/>
        </p:nvSpPr>
        <p:spPr>
          <a:xfrm>
            <a:off x="514881" y="4247375"/>
            <a:ext cx="2668555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sp>
        <p:nvSpPr>
          <p:cNvPr id="8" name="CaixaDeTexto 7"/>
          <p:cNvSpPr txBox="1"/>
          <p:nvPr/>
        </p:nvSpPr>
        <p:spPr>
          <a:xfrm>
            <a:off x="9152005" y="4247375"/>
            <a:ext cx="2668555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cxnSp>
        <p:nvCxnSpPr>
          <p:cNvPr id="10" name="Conector de seta reta 9"/>
          <p:cNvCxnSpPr/>
          <p:nvPr/>
        </p:nvCxnSpPr>
        <p:spPr>
          <a:xfrm flipH="1">
            <a:off x="2463282" y="3219061"/>
            <a:ext cx="2892489" cy="102831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de seta reta 10"/>
          <p:cNvCxnSpPr/>
          <p:nvPr/>
        </p:nvCxnSpPr>
        <p:spPr>
          <a:xfrm>
            <a:off x="5355771" y="3219061"/>
            <a:ext cx="4674637" cy="102831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7603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Botão Arquivo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374775"/>
          </a:xfrm>
        </p:spPr>
        <p:txBody>
          <a:bodyPr/>
          <a:lstStyle/>
          <a:p>
            <a:pPr marL="0" indent="0" algn="just">
              <a:buNone/>
            </a:pPr>
            <a:r>
              <a:rPr lang="pt-BR" dirty="0" smtClean="0"/>
              <a:t>Ao clicar sobre ele será exibido opções como Informações, Novo, Abrir, Salvar, Salvar como, Imprimir, etc. Portanto, clique sobre ele e visualize essas opções.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788229"/>
            <a:ext cx="5373060" cy="2967718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718456" y="3855490"/>
            <a:ext cx="643813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2320" y="3868253"/>
            <a:ext cx="5389680" cy="2989747"/>
          </a:xfrm>
          <a:prstGeom prst="rect">
            <a:avLst/>
          </a:prstGeom>
        </p:spPr>
      </p:pic>
      <p:cxnSp>
        <p:nvCxnSpPr>
          <p:cNvPr id="13" name="Conector angulado 12"/>
          <p:cNvCxnSpPr/>
          <p:nvPr/>
        </p:nvCxnSpPr>
        <p:spPr>
          <a:xfrm>
            <a:off x="718456" y="4224822"/>
            <a:ext cx="6083864" cy="1485513"/>
          </a:xfrm>
          <a:prstGeom prst="bentConnector3">
            <a:avLst>
              <a:gd name="adj1" fmla="val 5677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2206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INSERINDO NOVOS SLIDES</a:t>
            </a:r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9367" y="1690688"/>
            <a:ext cx="8029575" cy="4362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04961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 área de trabalho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3828" y="2923953"/>
            <a:ext cx="6718803" cy="3667346"/>
          </a:xfrm>
          <a:prstGeom prst="rect">
            <a:avLst/>
          </a:prstGeom>
        </p:spPr>
      </p:pic>
      <p:sp>
        <p:nvSpPr>
          <p:cNvPr id="6" name="Retângulo 5"/>
          <p:cNvSpPr/>
          <p:nvPr/>
        </p:nvSpPr>
        <p:spPr>
          <a:xfrm>
            <a:off x="1673828" y="3402419"/>
            <a:ext cx="899251" cy="3062176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7" name="Retângulo 6"/>
          <p:cNvSpPr/>
          <p:nvPr/>
        </p:nvSpPr>
        <p:spPr>
          <a:xfrm>
            <a:off x="2857586" y="3639879"/>
            <a:ext cx="4244963" cy="2601433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cxnSp>
        <p:nvCxnSpPr>
          <p:cNvPr id="9" name="Conector angulado 8"/>
          <p:cNvCxnSpPr/>
          <p:nvPr/>
        </p:nvCxnSpPr>
        <p:spPr>
          <a:xfrm flipV="1">
            <a:off x="3285460" y="2466753"/>
            <a:ext cx="2349796" cy="1148317"/>
          </a:xfrm>
          <a:prstGeom prst="bentConnector3">
            <a:avLst>
              <a:gd name="adj1" fmla="val 226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angulado 10"/>
          <p:cNvCxnSpPr/>
          <p:nvPr/>
        </p:nvCxnSpPr>
        <p:spPr>
          <a:xfrm flipV="1">
            <a:off x="1970567" y="1733162"/>
            <a:ext cx="3537098" cy="1669258"/>
          </a:xfrm>
          <a:prstGeom prst="bentConnector3">
            <a:avLst>
              <a:gd name="adj1" fmla="val 1303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ixaDeTexto 15"/>
          <p:cNvSpPr txBox="1"/>
          <p:nvPr/>
        </p:nvSpPr>
        <p:spPr>
          <a:xfrm>
            <a:off x="5507666" y="1506022"/>
            <a:ext cx="1871330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 smtClean="0"/>
              <a:t>PAINEL DE SLIDES</a:t>
            </a:r>
            <a:endParaRPr lang="pt-BR" dirty="0"/>
          </a:p>
        </p:txBody>
      </p:sp>
      <p:sp>
        <p:nvSpPr>
          <p:cNvPr id="17" name="CaixaDeTexto 16"/>
          <p:cNvSpPr txBox="1"/>
          <p:nvPr/>
        </p:nvSpPr>
        <p:spPr>
          <a:xfrm>
            <a:off x="5635255" y="2282087"/>
            <a:ext cx="2838893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 smtClean="0"/>
              <a:t>SLIDE ATIVO ATUALMENTE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82628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Guia Inserir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1591709"/>
            <a:ext cx="10515600" cy="1065766"/>
          </a:xfrm>
        </p:spPr>
        <p:txBody>
          <a:bodyPr>
            <a:normAutofit/>
          </a:bodyPr>
          <a:lstStyle/>
          <a:p>
            <a:r>
              <a:rPr lang="pt-BR" sz="3200" dirty="0" smtClean="0"/>
              <a:t>Existem diversos grupos onde é possível inserir tabela, imagens, slides, formas, gráficos, </a:t>
            </a:r>
            <a:r>
              <a:rPr lang="pt-BR" sz="3200" dirty="0" smtClean="0"/>
              <a:t>wordart</a:t>
            </a:r>
            <a:r>
              <a:rPr lang="pt-BR" sz="3200" dirty="0" smtClean="0"/>
              <a:t>, etc.</a:t>
            </a:r>
            <a:endParaRPr lang="pt-BR" sz="3200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1525" y="2657475"/>
            <a:ext cx="7610475" cy="420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6127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Anda sobre a guia inserir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0192" y="1835234"/>
            <a:ext cx="5704589" cy="5022766"/>
          </a:xfrm>
          <a:prstGeom prst="rect">
            <a:avLst/>
          </a:prstGeom>
        </p:spPr>
      </p:pic>
      <p:cxnSp>
        <p:nvCxnSpPr>
          <p:cNvPr id="6" name="Conector de seta reta 5"/>
          <p:cNvCxnSpPr/>
          <p:nvPr/>
        </p:nvCxnSpPr>
        <p:spPr>
          <a:xfrm flipH="1">
            <a:off x="4625163" y="1001007"/>
            <a:ext cx="5932967" cy="156144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de seta reta 8"/>
          <p:cNvCxnSpPr/>
          <p:nvPr/>
        </p:nvCxnSpPr>
        <p:spPr>
          <a:xfrm flipH="1">
            <a:off x="3829493" y="1027906"/>
            <a:ext cx="6728637" cy="356535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7839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 GUIA PÁGINA INICIAL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2806870"/>
            <a:ext cx="12192000" cy="1307929"/>
          </a:xfrm>
          <a:prstGeom prst="rect">
            <a:avLst/>
          </a:prstGeom>
        </p:spPr>
      </p:pic>
      <p:sp>
        <p:nvSpPr>
          <p:cNvPr id="5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4388070"/>
            <a:ext cx="10515600" cy="2087157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pt-BR" sz="3600" dirty="0" smtClean="0"/>
              <a:t>Opções usadas na maioria das apresentações, tais como, alinhamento e formatação de texto, tamanho de fonte, inserção de novos slides, caixas de textos, algumas formas prontas entre outros.</a:t>
            </a:r>
            <a:endParaRPr lang="pt-BR" sz="3600" dirty="0"/>
          </a:p>
        </p:txBody>
      </p:sp>
    </p:spTree>
    <p:extLst>
      <p:ext uri="{BB962C8B-B14F-4D97-AF65-F5344CB8AC3E}">
        <p14:creationId xmlns:p14="http://schemas.microsoft.com/office/powerpoint/2010/main" val="3325608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Inserindo equações na apresentação</a:t>
            </a:r>
            <a:endParaRPr lang="pt-BR" dirty="0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261" y="1455996"/>
            <a:ext cx="9601200" cy="5200650"/>
          </a:xfrm>
          <a:prstGeom prst="rect">
            <a:avLst/>
          </a:prstGeom>
        </p:spPr>
      </p:pic>
      <p:sp>
        <p:nvSpPr>
          <p:cNvPr id="8" name="Retângulo 7"/>
          <p:cNvSpPr/>
          <p:nvPr/>
        </p:nvSpPr>
        <p:spPr>
          <a:xfrm>
            <a:off x="6511642" y="2179673"/>
            <a:ext cx="2005037" cy="4242391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cxnSp>
        <p:nvCxnSpPr>
          <p:cNvPr id="9" name="Conector de seta reta 8"/>
          <p:cNvCxnSpPr/>
          <p:nvPr/>
        </p:nvCxnSpPr>
        <p:spPr>
          <a:xfrm flipH="1">
            <a:off x="7644809" y="1027906"/>
            <a:ext cx="2913322" cy="115176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439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Exemplo com equação do 2° grau</a:t>
            </a:r>
            <a:endParaRPr lang="pt-B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ixaDeTexto 3"/>
              <p:cNvSpPr txBox="1"/>
              <p:nvPr/>
            </p:nvSpPr>
            <p:spPr>
              <a:xfrm>
                <a:off x="7852144" y="2046767"/>
                <a:ext cx="2100190" cy="5927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pt-BR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BR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pt-BR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pt-BR" i="1" smtClean="0">
                              <a:latin typeface="Cambria Math" panose="02040503050406030204" pitchFamily="18" charset="0"/>
                            </a:rPr>
                            <m:t>±</m:t>
                          </m:r>
                          <m:rad>
                            <m:radPr>
                              <m:degHide m:val="on"/>
                              <m:ctrlPr>
                                <a:rPr lang="pt-BR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pt-BR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BR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pt-BR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pt-BR" i="1" smtClean="0">
                                  <a:latin typeface="Cambria Math" panose="02040503050406030204" pitchFamily="18" charset="0"/>
                                </a:rPr>
                                <m:t>−4</m:t>
                              </m:r>
                              <m:r>
                                <a:rPr lang="pt-BR" i="1" smtClean="0">
                                  <a:latin typeface="Cambria Math" panose="02040503050406030204" pitchFamily="18" charset="0"/>
                                </a:rPr>
                                <m:t>𝑎𝑐</m:t>
                              </m:r>
                            </m:e>
                          </m:rad>
                        </m:num>
                        <m:den>
                          <m:r>
                            <a:rPr lang="pt-BR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pt-BR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pt-BR" dirty="0"/>
              </a:p>
            </p:txBody>
          </p:sp>
        </mc:Choice>
        <mc:Fallback xmlns="">
          <p:sp>
            <p:nvSpPr>
              <p:cNvPr id="4" name="CaixaDeTexto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52144" y="2046767"/>
                <a:ext cx="2100190" cy="592791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223880"/>
            <a:ext cx="12192000" cy="1409700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1360967" y="3700130"/>
            <a:ext cx="10749517" cy="933450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cxnSp>
        <p:nvCxnSpPr>
          <p:cNvPr id="9" name="Conector angulado 8"/>
          <p:cNvCxnSpPr/>
          <p:nvPr/>
        </p:nvCxnSpPr>
        <p:spPr>
          <a:xfrm>
            <a:off x="4433777" y="4633580"/>
            <a:ext cx="2158409" cy="1341918"/>
          </a:xfrm>
          <a:prstGeom prst="bentConnector3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aixaDeTexto 9"/>
          <p:cNvSpPr txBox="1"/>
          <p:nvPr/>
        </p:nvSpPr>
        <p:spPr>
          <a:xfrm>
            <a:off x="6592186" y="5800124"/>
            <a:ext cx="4603898" cy="369332"/>
          </a:xfrm>
          <a:prstGeom prst="rect">
            <a:avLst/>
          </a:prstGeom>
          <a:noFill/>
          <a:ln w="31750">
            <a:solidFill>
              <a:srgbClr val="FF0000">
                <a:alpha val="98000"/>
              </a:srgb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FERRAMENTAS PARA CRIAR SUAS EQUAÇÕES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87064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INSERINDO GRÁFICOS NA APRESENTAÇÃO</a:t>
            </a:r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3699" y="1419163"/>
            <a:ext cx="10040928" cy="5438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4331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AGORA DEVEMOS ESCOLHER UM TIPO DE GRÁFICO</a:t>
            </a:r>
            <a:endParaRPr lang="pt-BR" dirty="0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0693" y="1801199"/>
            <a:ext cx="8746402" cy="4726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8129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AGORA É NECESSÁRIO EDITAR A TABELA DE DADOS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0020" y="2932092"/>
            <a:ext cx="9391959" cy="3061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5961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 gráfico ficou assim</a:t>
            </a:r>
            <a:endParaRPr lang="pt-BR" dirty="0"/>
          </a:p>
        </p:txBody>
      </p:sp>
      <p:graphicFrame>
        <p:nvGraphicFramePr>
          <p:cNvPr id="8" name="Espaço Reservado para Conteúdo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34656405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101036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 guia design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86" y="1953255"/>
            <a:ext cx="17897475" cy="1343025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05475" y="3558847"/>
            <a:ext cx="17897475" cy="1343025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539827" y="5166911"/>
            <a:ext cx="1153466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 smtClean="0"/>
              <a:t>OPÇÕES DE SLIDES QUE JÁ VEM FORMATADOS PARA VOCÊ CRIAR A SUA APRESENTAÇÃO</a:t>
            </a:r>
            <a:endParaRPr lang="pt-BR" sz="3200" dirty="0"/>
          </a:p>
        </p:txBody>
      </p:sp>
    </p:spTree>
    <p:extLst>
      <p:ext uri="{BB962C8B-B14F-4D97-AF65-F5344CB8AC3E}">
        <p14:creationId xmlns:p14="http://schemas.microsoft.com/office/powerpoint/2010/main" val="32368671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TRANSIÇÃO ENTRE OS SLIDES</a:t>
            </a:r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359" y="1401864"/>
            <a:ext cx="8234881" cy="5092241"/>
          </a:xfrm>
          <a:prstGeom prst="rect">
            <a:avLst/>
          </a:prstGeom>
        </p:spPr>
      </p:pic>
      <p:sp>
        <p:nvSpPr>
          <p:cNvPr id="6" name="Retângulo 5"/>
          <p:cNvSpPr/>
          <p:nvPr/>
        </p:nvSpPr>
        <p:spPr>
          <a:xfrm>
            <a:off x="1054359" y="1690688"/>
            <a:ext cx="6158204" cy="585981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182679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PASSAR OS SLIDES AUTOMATICAMENTE </a:t>
            </a:r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359" y="1401864"/>
            <a:ext cx="8234881" cy="5092241"/>
          </a:xfrm>
          <a:prstGeom prst="rect">
            <a:avLst/>
          </a:prstGeom>
        </p:spPr>
      </p:pic>
      <p:sp>
        <p:nvSpPr>
          <p:cNvPr id="6" name="Retângulo 5"/>
          <p:cNvSpPr/>
          <p:nvPr/>
        </p:nvSpPr>
        <p:spPr>
          <a:xfrm>
            <a:off x="7165910" y="1690688"/>
            <a:ext cx="2123330" cy="585981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cxnSp>
        <p:nvCxnSpPr>
          <p:cNvPr id="4" name="Conector de seta reta 3"/>
          <p:cNvCxnSpPr/>
          <p:nvPr/>
        </p:nvCxnSpPr>
        <p:spPr>
          <a:xfrm flipH="1" flipV="1">
            <a:off x="8136294" y="2034073"/>
            <a:ext cx="4055706" cy="482392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de seta reta 6"/>
          <p:cNvCxnSpPr/>
          <p:nvPr/>
        </p:nvCxnSpPr>
        <p:spPr>
          <a:xfrm flipH="1" flipV="1">
            <a:off x="7296540" y="2108719"/>
            <a:ext cx="4895460" cy="474928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23062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APRESENTAÇÃO DO SLIDE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7788" y="1536404"/>
            <a:ext cx="9619860" cy="5250840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578498" y="1446245"/>
            <a:ext cx="5766318" cy="101703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7" name="Conector de seta reta 6"/>
          <p:cNvCxnSpPr/>
          <p:nvPr/>
        </p:nvCxnSpPr>
        <p:spPr>
          <a:xfrm flipH="1">
            <a:off x="4105469" y="1250302"/>
            <a:ext cx="6456784" cy="440386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29900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REVISÃO DOS SLIDES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359" y="1453040"/>
            <a:ext cx="8546841" cy="524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98941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Exibição dos slides (Normal e slide mestre)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7543" y="1690688"/>
            <a:ext cx="8489096" cy="5211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13687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Z</a:t>
            </a:r>
            <a:r>
              <a:rPr lang="pt-BR" dirty="0" smtClean="0"/>
              <a:t>OOM </a:t>
            </a:r>
            <a:r>
              <a:rPr lang="pt-BR" dirty="0"/>
              <a:t>/</a:t>
            </a:r>
            <a:r>
              <a:rPr lang="pt-BR" dirty="0" smtClean="0"/>
              <a:t> ESCALA DE CINZA E PRETRO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925" y="2549572"/>
            <a:ext cx="12030075" cy="1485900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7096836" y="2549572"/>
            <a:ext cx="4940489" cy="174691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108510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Salvando a apresentação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9346" y="1333392"/>
            <a:ext cx="8892654" cy="5459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91670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É possível salvar como filme também </a:t>
            </a:r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9520" y="1324130"/>
            <a:ext cx="5752129" cy="5174854"/>
          </a:xfrm>
          <a:prstGeom prst="rect">
            <a:avLst/>
          </a:prstGeom>
        </p:spPr>
      </p:pic>
      <p:sp>
        <p:nvSpPr>
          <p:cNvPr id="6" name="Retângulo 5"/>
          <p:cNvSpPr/>
          <p:nvPr/>
        </p:nvSpPr>
        <p:spPr>
          <a:xfrm>
            <a:off x="2985796" y="5458408"/>
            <a:ext cx="4898571" cy="167951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/>
          <p:cNvSpPr/>
          <p:nvPr/>
        </p:nvSpPr>
        <p:spPr>
          <a:xfrm>
            <a:off x="2653005" y="3521674"/>
            <a:ext cx="4898571" cy="167951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/>
          <p:cNvSpPr/>
          <p:nvPr/>
        </p:nvSpPr>
        <p:spPr>
          <a:xfrm>
            <a:off x="2653005" y="3911557"/>
            <a:ext cx="4898571" cy="167951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6162501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2ª e última apresentação para pontuar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957731"/>
          </a:xfrm>
        </p:spPr>
        <p:txBody>
          <a:bodyPr>
            <a:normAutofit lnSpcReduction="10000"/>
          </a:bodyPr>
          <a:lstStyle/>
          <a:p>
            <a:endParaRPr lang="pt-BR" dirty="0" smtClean="0"/>
          </a:p>
          <a:p>
            <a:r>
              <a:rPr lang="pt-BR" dirty="0" smtClean="0"/>
              <a:t>ELABORE UMA APRESENTAÇÃO SOBRE UM DOS TEMAS ABAIXO:</a:t>
            </a:r>
          </a:p>
          <a:p>
            <a:pPr marL="0" indent="0">
              <a:buNone/>
            </a:pPr>
            <a:r>
              <a:rPr lang="pt-BR" dirty="0" smtClean="0"/>
              <a:t>	* A CIDADE ONDE VOCÊ NASCEU;</a:t>
            </a:r>
          </a:p>
          <a:p>
            <a:pPr marL="0" indent="0">
              <a:buNone/>
            </a:pPr>
            <a:r>
              <a:rPr lang="pt-BR" dirty="0"/>
              <a:t> </a:t>
            </a:r>
            <a:r>
              <a:rPr lang="pt-BR" dirty="0" smtClean="0"/>
              <a:t>          * O BAIRRO OU CIDADE ONDE VOCÊ NASCEU OU MORA;</a:t>
            </a:r>
          </a:p>
          <a:p>
            <a:pPr marL="0" indent="0">
              <a:buNone/>
            </a:pPr>
            <a:r>
              <a:rPr lang="pt-BR" dirty="0"/>
              <a:t> </a:t>
            </a:r>
            <a:r>
              <a:rPr lang="pt-BR" dirty="0" smtClean="0"/>
              <a:t>          * O </a:t>
            </a:r>
            <a:r>
              <a:rPr lang="pt-BR" smtClean="0"/>
              <a:t>TIME / ESPORTE QUE VOCÊ TORCE OU GOSTA;</a:t>
            </a:r>
            <a:endParaRPr lang="pt-BR" dirty="0" smtClean="0"/>
          </a:p>
          <a:p>
            <a:r>
              <a:rPr lang="pt-BR" dirty="0" smtClean="0"/>
              <a:t>  +/- 10 SLIDES.</a:t>
            </a:r>
          </a:p>
          <a:p>
            <a:r>
              <a:rPr lang="pt-BR" dirty="0" smtClean="0"/>
              <a:t>FONTE GRANDE.</a:t>
            </a:r>
          </a:p>
          <a:p>
            <a:r>
              <a:rPr lang="pt-BR" dirty="0" smtClean="0"/>
              <a:t>BASTANTE FIGURAS </a:t>
            </a:r>
          </a:p>
          <a:p>
            <a:r>
              <a:rPr lang="pt-BR" dirty="0" smtClean="0"/>
              <a:t>SE POSSÍVEL COLOCAR GRÁFICOS TAMBÉM.</a:t>
            </a:r>
          </a:p>
          <a:p>
            <a:r>
              <a:rPr lang="pt-BR" dirty="0" smtClean="0"/>
              <a:t>VALOR 1,0 PONTO.</a:t>
            </a:r>
            <a:endParaRPr lang="pt-BR" dirty="0"/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646413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</TotalTime>
  <Words>331</Words>
  <Application>Microsoft Office PowerPoint</Application>
  <PresentationFormat>Widescreen</PresentationFormat>
  <Paragraphs>52</Paragraphs>
  <Slides>27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27</vt:i4>
      </vt:variant>
    </vt:vector>
  </HeadingPairs>
  <TitlesOfParts>
    <vt:vector size="32" baseType="lpstr">
      <vt:lpstr>Arial</vt:lpstr>
      <vt:lpstr>Calibri</vt:lpstr>
      <vt:lpstr>Calibri Light</vt:lpstr>
      <vt:lpstr>Cambria Math</vt:lpstr>
      <vt:lpstr>Tema do Office</vt:lpstr>
      <vt:lpstr>Apresentação do PowerPoint</vt:lpstr>
      <vt:lpstr>Introdução</vt:lpstr>
      <vt:lpstr>Tela Inicial</vt:lpstr>
      <vt:lpstr>Explorando a Interface</vt:lpstr>
      <vt:lpstr>Barra de Título</vt:lpstr>
      <vt:lpstr>Botão Arquivo</vt:lpstr>
      <vt:lpstr>INSERINDO NOVOS SLIDES</vt:lpstr>
      <vt:lpstr>A área de trabalho</vt:lpstr>
      <vt:lpstr>Guia Inserir</vt:lpstr>
      <vt:lpstr>Anda sobre a guia inserir</vt:lpstr>
      <vt:lpstr>A GUIA PÁGINA INICIAL</vt:lpstr>
      <vt:lpstr>Inserindo equações na apresentação</vt:lpstr>
      <vt:lpstr>Exemplo com equação do 2° grau</vt:lpstr>
      <vt:lpstr>INSERINDO GRÁFICOS NA APRESENTAÇÃO</vt:lpstr>
      <vt:lpstr>AGORA DEVEMOS ESCOLHER UM TIPO DE GRÁFICO</vt:lpstr>
      <vt:lpstr>AGORA É NECESSÁRIO EDITAR A TABELA DE DADOS</vt:lpstr>
      <vt:lpstr>O gráfico ficou assim</vt:lpstr>
      <vt:lpstr>A guia design</vt:lpstr>
      <vt:lpstr>TRANSIÇÃO ENTRE OS SLIDES</vt:lpstr>
      <vt:lpstr>PASSAR OS SLIDES AUTOMATICAMENTE </vt:lpstr>
      <vt:lpstr>APRESENTAÇÃO DO SLIDE</vt:lpstr>
      <vt:lpstr>REVISÃO DOS SLIDES</vt:lpstr>
      <vt:lpstr>Exibição dos slides (Normal e slide mestre)</vt:lpstr>
      <vt:lpstr>ZOOM / ESCALA DE CINZA E PRETRO</vt:lpstr>
      <vt:lpstr>Salvando a apresentação</vt:lpstr>
      <vt:lpstr>É possível salvar como filme também </vt:lpstr>
      <vt:lpstr>2ª e última apresentação para pontuar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 POINT 2013</dc:title>
  <dc:creator>Usuário do Windows</dc:creator>
  <cp:lastModifiedBy>Usuário do Windows</cp:lastModifiedBy>
  <cp:revision>24</cp:revision>
  <dcterms:created xsi:type="dcterms:W3CDTF">2017-08-14T18:56:49Z</dcterms:created>
  <dcterms:modified xsi:type="dcterms:W3CDTF">2017-08-14T20:57:36Z</dcterms:modified>
</cp:coreProperties>
</file>