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3"/>
  </p:sldMasterIdLst>
  <p:notesMasterIdLst>
    <p:notesMasterId r:id="rId63"/>
  </p:notesMasterIdLst>
  <p:handoutMasterIdLst>
    <p:handoutMasterId r:id="rId64"/>
  </p:handoutMasterIdLst>
  <p:sldIdLst>
    <p:sldId id="282" r:id="rId4"/>
    <p:sldId id="292" r:id="rId5"/>
    <p:sldId id="283" r:id="rId6"/>
    <p:sldId id="291" r:id="rId7"/>
    <p:sldId id="284" r:id="rId8"/>
    <p:sldId id="294" r:id="rId9"/>
    <p:sldId id="295" r:id="rId10"/>
    <p:sldId id="285" r:id="rId11"/>
    <p:sldId id="298" r:id="rId12"/>
    <p:sldId id="296" r:id="rId13"/>
    <p:sldId id="297" r:id="rId14"/>
    <p:sldId id="299" r:id="rId15"/>
    <p:sldId id="340" r:id="rId16"/>
    <p:sldId id="341" r:id="rId17"/>
    <p:sldId id="300" r:id="rId18"/>
    <p:sldId id="301" r:id="rId19"/>
    <p:sldId id="338" r:id="rId20"/>
    <p:sldId id="302" r:id="rId21"/>
    <p:sldId id="303" r:id="rId22"/>
    <p:sldId id="304" r:id="rId23"/>
    <p:sldId id="339" r:id="rId24"/>
    <p:sldId id="305" r:id="rId25"/>
    <p:sldId id="306" r:id="rId26"/>
    <p:sldId id="342" r:id="rId27"/>
    <p:sldId id="307" r:id="rId28"/>
    <p:sldId id="343" r:id="rId29"/>
    <p:sldId id="308" r:id="rId30"/>
    <p:sldId id="309" r:id="rId31"/>
    <p:sldId id="344" r:id="rId32"/>
    <p:sldId id="345" r:id="rId33"/>
    <p:sldId id="310" r:id="rId34"/>
    <p:sldId id="311" r:id="rId35"/>
    <p:sldId id="312" r:id="rId36"/>
    <p:sldId id="313" r:id="rId37"/>
    <p:sldId id="314" r:id="rId38"/>
    <p:sldId id="315" r:id="rId39"/>
    <p:sldId id="346" r:id="rId40"/>
    <p:sldId id="316" r:id="rId41"/>
    <p:sldId id="317" r:id="rId42"/>
    <p:sldId id="318" r:id="rId43"/>
    <p:sldId id="319" r:id="rId44"/>
    <p:sldId id="320" r:id="rId45"/>
    <p:sldId id="321" r:id="rId46"/>
    <p:sldId id="322" r:id="rId47"/>
    <p:sldId id="323" r:id="rId48"/>
    <p:sldId id="324" r:id="rId49"/>
    <p:sldId id="325" r:id="rId50"/>
    <p:sldId id="326" r:id="rId51"/>
    <p:sldId id="327" r:id="rId52"/>
    <p:sldId id="328" r:id="rId53"/>
    <p:sldId id="329" r:id="rId54"/>
    <p:sldId id="330" r:id="rId55"/>
    <p:sldId id="331" r:id="rId56"/>
    <p:sldId id="332" r:id="rId57"/>
    <p:sldId id="333" r:id="rId58"/>
    <p:sldId id="334" r:id="rId59"/>
    <p:sldId id="335" r:id="rId60"/>
    <p:sldId id="336" r:id="rId61"/>
    <p:sldId id="337" r:id="rId62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31" autoAdjust="0"/>
  </p:normalViewPr>
  <p:slideViewPr>
    <p:cSldViewPr snapToGrid="0">
      <p:cViewPr varScale="1">
        <p:scale>
          <a:sx n="68" d="100"/>
          <a:sy n="68" d="100"/>
        </p:scale>
        <p:origin x="90" y="2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0" d="100"/>
          <a:sy n="90" d="100"/>
        </p:scale>
        <p:origin x="376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084EB3E-5AB3-4274-892C-82EC6FEC722E}" type="datetime1">
              <a:rPr lang="pt-BR" smtClean="0"/>
              <a:t>12/03/2019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036029-DB52-40C9-B4A5-64D67F5EA754}" type="datetime1">
              <a:rPr lang="pt-BR" smtClean="0"/>
              <a:pPr/>
              <a:t>12/03/2019</a:t>
            </a:fld>
            <a:endParaRPr lang="pt-BR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dirty="0"/>
              <a:t>Editar estilos de texto Mestre</a:t>
            </a:r>
          </a:p>
          <a:p>
            <a:pPr lvl="1" rtl="0"/>
            <a:r>
              <a:rPr lang="pt-BR" dirty="0"/>
              <a:t>Segundo nível</a:t>
            </a:r>
          </a:p>
          <a:p>
            <a:pPr lvl="2" rtl="0"/>
            <a:r>
              <a:rPr lang="pt-BR" dirty="0"/>
              <a:t>Terceiro nível</a:t>
            </a:r>
          </a:p>
          <a:p>
            <a:pPr lvl="3" rtl="0"/>
            <a:r>
              <a:rPr lang="pt-BR" dirty="0"/>
              <a:t>Quarto nível</a:t>
            </a:r>
          </a:p>
          <a:p>
            <a:pPr lvl="4" rtl="0"/>
            <a:r>
              <a:rPr lang="pt-BR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530193B-564F-4854-8A52-728F3FB19C8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Imagem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80476" y="0"/>
            <a:ext cx="2211524" cy="6858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pt-BR" dirty="0"/>
              <a:t>Insira ou Arraste e Solte sua foto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6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pt-BR" dirty="0"/>
              <a:t>TÍTULO DA APRESENTAÇÃO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1904" y="4650539"/>
            <a:ext cx="3401478" cy="1192038"/>
          </a:xfrm>
          <a:solidFill>
            <a:schemeClr val="tx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dirty="0"/>
              <a:t>Clique para editar o estilo de subtítulo Mestre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554ED587-2D2F-4D3F-B55B-C64465AB4EC5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6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 dirty="0"/>
              <a:t>TÍTULO DA APRESENTAÇÃO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dirty="0"/>
              <a:t>Clique para editar o estilo de subtítulo Mestre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pt-BR" smtClean="0"/>
              <a:pPr rtl="0"/>
              <a:t>‹nº›</a:t>
            </a:fld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9D43219-5B65-405C-A169-70968B2F352D}"/>
              </a:ext>
            </a:extLst>
          </p:cNvPr>
          <p:cNvSpPr/>
          <p:nvPr userDrawn="1"/>
        </p:nvSpPr>
        <p:spPr>
          <a:xfrm>
            <a:off x="10030451" y="6099564"/>
            <a:ext cx="1367074" cy="6043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8115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Imagem 1">
            <a:extLst>
              <a:ext uri="{FF2B5EF4-FFF2-40B4-BE49-F238E27FC236}">
                <a16:creationId xmlns:a16="http://schemas.microsoft.com/office/drawing/2014/main" id="{069FFAE5-B16E-4571-88F7-52FA5354B1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273" y="63691"/>
            <a:ext cx="9911201" cy="6727346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pt-BR" dirty="0"/>
              <a:t>Insira ou Arraste e Solte sua foto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6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 dirty="0"/>
              <a:t>TÍTULO DA APRESENTAÇÃO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dirty="0"/>
              <a:t>Clique para editar o estilo de subtítulo Mestre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94738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do Conteúd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Imagem 1">
            <a:extLst>
              <a:ext uri="{FF2B5EF4-FFF2-40B4-BE49-F238E27FC236}">
                <a16:creationId xmlns:a16="http://schemas.microsoft.com/office/drawing/2014/main" id="{1599E2D7-24B3-4D66-9AFB-83C1AEC4DBB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980476" y="0"/>
            <a:ext cx="2211524" cy="6192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pt-BR" dirty="0"/>
              <a:t>Insira ou Arraste e Solte sua foto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86" y="1807950"/>
            <a:ext cx="5184913" cy="432000"/>
          </a:xfrm>
        </p:spPr>
        <p:txBody>
          <a:bodyPr rtlCol="0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t-BR" dirty="0"/>
              <a:t>Clique para editar o título da página</a:t>
            </a: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44886" y="2383950"/>
            <a:ext cx="5184913" cy="360000"/>
          </a:xfrm>
        </p:spPr>
        <p:txBody>
          <a:bodyPr rtlCol="0"/>
          <a:lstStyle>
            <a:lvl1pPr marL="0" indent="0" algn="r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pt-BR" dirty="0"/>
              <a:t>Subtítulo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45000" y="2908300"/>
            <a:ext cx="5184800" cy="3283700"/>
          </a:xfrm>
          <a:solidFill>
            <a:schemeClr val="bg1"/>
          </a:solidFill>
        </p:spPr>
        <p:txBody>
          <a:bodyPr lIns="180000" tIns="252000" rIns="252000" rtlCol="0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pt-BR" dirty="0"/>
              <a:t>Adicionar um rodapé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do Conteúd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23393" y="1343906"/>
            <a:ext cx="3736800" cy="3933645"/>
          </a:xfrm>
          <a:solidFill>
            <a:schemeClr val="bg1"/>
          </a:solidFill>
        </p:spPr>
        <p:txBody>
          <a:bodyPr lIns="180000" tIns="180000" rIns="180000"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pt-BR" dirty="0"/>
              <a:t>Adicionar um rodapé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pt-BR" smtClean="0"/>
              <a:pPr rtl="0"/>
              <a:t>‹nº›</a:t>
            </a:fld>
            <a:endParaRPr lang="pt-BR" dirty="0"/>
          </a:p>
        </p:txBody>
      </p:sp>
      <p:sp>
        <p:nvSpPr>
          <p:cNvPr id="9" name="Espaço Reservado para Imagem 6">
            <a:extLst>
              <a:ext uri="{FF2B5EF4-FFF2-40B4-BE49-F238E27FC236}">
                <a16:creationId xmlns:a16="http://schemas.microsoft.com/office/drawing/2014/main" id="{492C2A1D-F7BD-46B6-BC01-15D365ACD5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0193" y="1344803"/>
            <a:ext cx="3737526" cy="3933645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pt-BR" dirty="0"/>
              <a:t>Insira ou Arraste e Solte sua foto</a:t>
            </a:r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7F4F1543-153D-4F77-A4A9-C9BBA1C205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31100" cy="432000"/>
          </a:xfrm>
        </p:spPr>
        <p:txBody>
          <a:bodyPr rtlCol="0"/>
          <a:lstStyle/>
          <a:p>
            <a:pPr rtl="0"/>
            <a:r>
              <a:rPr lang="pt-BR" dirty="0"/>
              <a:t>Clique para editar o estilo do título Mestre</a:t>
            </a: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9FAA210E-391A-499A-89D5-F222045FD1A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68959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pt-BR" dirty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2347197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t-BR" dirty="0"/>
              <a:t>Clique para editar o título da página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pt-BR" dirty="0"/>
              <a:t>Subtítulo</a:t>
            </a:r>
          </a:p>
        </p:txBody>
      </p:sp>
      <p:sp>
        <p:nvSpPr>
          <p:cNvPr id="3" name="Espaço Reservado para Comparação à Esquerda 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432296"/>
            <a:ext cx="4500000" cy="527076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4500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12" name="Espaço Reservado para Comparação à Esquerda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9800" y="1433105"/>
            <a:ext cx="4500000" cy="525283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8" name="Espaço reservado para texto 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29800" y="2020359"/>
            <a:ext cx="4500000" cy="4170891"/>
          </a:xfrm>
        </p:spPr>
        <p:txBody>
          <a:bodyPr rtlCol="0"/>
          <a:lstStyle/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pt-BR" dirty="0"/>
              <a:t>Adicionar um rodapé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5314" y="5096632"/>
            <a:ext cx="2028686" cy="1094618"/>
          </a:xfrm>
        </p:spPr>
        <p:txBody>
          <a:bodyPr rtlCol="0" anchor="b"/>
          <a:lstStyle>
            <a:lvl1pPr marL="0" indent="0" algn="r">
              <a:buNone/>
              <a:defRPr i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pt-BR" dirty="0"/>
              <a:t>Insira sua legenda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pt-BR" dirty="0"/>
              <a:t>Adicionar um rodapé</a:t>
            </a:r>
          </a:p>
        </p:txBody>
      </p:sp>
      <p:sp>
        <p:nvSpPr>
          <p:cNvPr id="2" name="Espaço Reservado para o Número do Slide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pt-BR" smtClean="0"/>
              <a:pPr rtl="0"/>
              <a:t>‹nº›</a:t>
            </a:fld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7831E0B1-6CF4-4B14-BEBA-88016ABBEAAD}"/>
              </a:ext>
            </a:extLst>
          </p:cNvPr>
          <p:cNvSpPr/>
          <p:nvPr userDrawn="1"/>
        </p:nvSpPr>
        <p:spPr>
          <a:xfrm>
            <a:off x="9988062" y="5096632"/>
            <a:ext cx="2203938" cy="1761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e Agradecim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74360" y="2112793"/>
            <a:ext cx="6798250" cy="1674470"/>
          </a:xfrm>
        </p:spPr>
        <p:txBody>
          <a:bodyPr rtlCol="0" anchor="ctr"/>
          <a:lstStyle>
            <a:lvl1pPr algn="ctr">
              <a:lnSpc>
                <a:spcPct val="100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pt-BR" dirty="0"/>
              <a:t>Obrigado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10" name="Espaço Reservado para Texto 5">
            <a:extLst>
              <a:ext uri="{FF2B5EF4-FFF2-40B4-BE49-F238E27FC236}">
                <a16:creationId xmlns:a16="http://schemas.microsoft.com/office/drawing/2014/main" id="{CA3EFDD3-A9D2-4EB6-BB2A-F6999D9F7E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61" y="4035727"/>
            <a:ext cx="3329850" cy="382887"/>
          </a:xfrm>
        </p:spPr>
        <p:txBody>
          <a:bodyPr rtlCol="0"/>
          <a:lstStyle>
            <a:lvl1pPr marL="0" indent="0" algn="r">
              <a:buNone/>
              <a:defRPr sz="2400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pt-BR" dirty="0"/>
              <a:t>Nome completo</a:t>
            </a:r>
          </a:p>
        </p:txBody>
      </p:sp>
      <p:sp>
        <p:nvSpPr>
          <p:cNvPr id="12" name="Espaço Reservado para Texto 6">
            <a:extLst>
              <a:ext uri="{FF2B5EF4-FFF2-40B4-BE49-F238E27FC236}">
                <a16:creationId xmlns:a16="http://schemas.microsoft.com/office/drawing/2014/main" id="{261ED1F7-B623-43D9-9BDA-8808C5CFAF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2268" y="4150118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pt-BR" dirty="0"/>
              <a:t>Número do telefone</a:t>
            </a:r>
          </a:p>
        </p:txBody>
      </p:sp>
      <p:sp>
        <p:nvSpPr>
          <p:cNvPr id="13" name="Espaço Reservado para Texto 7">
            <a:extLst>
              <a:ext uri="{FF2B5EF4-FFF2-40B4-BE49-F238E27FC236}">
                <a16:creationId xmlns:a16="http://schemas.microsoft.com/office/drawing/2014/main" id="{E27366FC-4115-4122-9CE2-5FA9D424AD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62268" y="4540691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pt-BR" dirty="0"/>
              <a:t>Contato por </a:t>
            </a:r>
            <a:r>
              <a:rPr lang="pt-BR" dirty="0" err="1"/>
              <a:t>Email</a:t>
            </a:r>
            <a:r>
              <a:rPr lang="pt-BR" dirty="0"/>
              <a:t> ou Mídia Social</a:t>
            </a:r>
          </a:p>
        </p:txBody>
      </p:sp>
      <p:sp>
        <p:nvSpPr>
          <p:cNvPr id="14" name="Espaço Reservado para Texto 8">
            <a:extLst>
              <a:ext uri="{FF2B5EF4-FFF2-40B4-BE49-F238E27FC236}">
                <a16:creationId xmlns:a16="http://schemas.microsoft.com/office/drawing/2014/main" id="{DEB36829-2F8B-4E22-AB6D-4111D18AF8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2268" y="4931263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pt-BR" dirty="0"/>
              <a:t>Site da empresa</a:t>
            </a:r>
          </a:p>
        </p:txBody>
      </p:sp>
    </p:spTree>
    <p:extLst>
      <p:ext uri="{BB962C8B-B14F-4D97-AF65-F5344CB8AC3E}">
        <p14:creationId xmlns:p14="http://schemas.microsoft.com/office/powerpoint/2010/main" val="318901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t-BR" dirty="0"/>
              <a:t>Clique para editar o título da página</a:t>
            </a: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pt-BR" dirty="0"/>
              <a:t>Subtítulo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pt-BR" dirty="0"/>
              <a:t>Adicionar um rodapé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3442953D-28FC-41B5-A1BB-BB3BA7CA40B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t-BR" dirty="0"/>
              <a:t>Clique para editar o título da página</a:t>
            </a: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7DEBF36F-ADC5-48FF-BFAF-3BED06924FD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pt-BR" dirty="0"/>
              <a:t>Subtítulo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512000"/>
            <a:ext cx="4500000" cy="468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6" name="Espaço Reservado para Texto 4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29800" y="1511250"/>
            <a:ext cx="4500000" cy="4680000"/>
          </a:xfrm>
        </p:spPr>
        <p:txBody>
          <a:bodyPr rtlCol="0"/>
          <a:lstStyle/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pt-BR" dirty="0"/>
              <a:t>Adicionar um rodapé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CD4FE60C-ACE5-4516-8CB6-EEDD96DB735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t-BR" dirty="0"/>
              <a:t>Clique para editar o título da página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pt-BR" dirty="0"/>
              <a:t>Subtítulo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916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72900" y="1511476"/>
            <a:ext cx="2916000" cy="4679249"/>
          </a:xfrm>
        </p:spPr>
        <p:txBody>
          <a:bodyPr rtlCol="0"/>
          <a:lstStyle/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11" name="Espaço Reservado para Texto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13800" y="1511475"/>
            <a:ext cx="2916000" cy="4679250"/>
          </a:xfrm>
        </p:spPr>
        <p:txBody>
          <a:bodyPr rtlCol="0"/>
          <a:lstStyle/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pt-BR" dirty="0"/>
              <a:t>Adicionar um rodapé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t-BR" dirty="0"/>
              <a:t>Clique para editar o título da página</a:t>
            </a: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pt-BR" dirty="0"/>
              <a:t>Subtítulo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1764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90450" y="1512000"/>
            <a:ext cx="1764000" cy="4679250"/>
          </a:xfrm>
        </p:spPr>
        <p:txBody>
          <a:bodyPr rtlCol="0"/>
          <a:lstStyle>
            <a:lvl5pPr>
              <a:defRPr sz="11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13" name="Espaço Reservado para Texto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48900" y="1512000"/>
            <a:ext cx="1764000" cy="4679250"/>
          </a:xfrm>
        </p:spPr>
        <p:txBody>
          <a:bodyPr rtlCol="0"/>
          <a:lstStyle>
            <a:lvl5pPr>
              <a:defRPr sz="11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15" name="Espaço Reservado para Texto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07350" y="1507535"/>
            <a:ext cx="1764000" cy="4679250"/>
          </a:xfrm>
        </p:spPr>
        <p:txBody>
          <a:bodyPr rtlCol="0"/>
          <a:lstStyle>
            <a:lvl5pPr>
              <a:defRPr sz="11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17" name="Espaço Reservado para Texto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65800" y="1507535"/>
            <a:ext cx="1764000" cy="4683715"/>
          </a:xfrm>
        </p:spPr>
        <p:txBody>
          <a:bodyPr rtlCol="0"/>
          <a:lstStyle>
            <a:lvl5pPr>
              <a:defRPr sz="11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pt-BR" dirty="0"/>
              <a:t>Adicionar um rodapé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B5A8293F-A5B5-4FCC-BF27-A25B1BAFF24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t-BR" dirty="0"/>
              <a:t>Clique para editar o título da página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pt-BR" dirty="0"/>
              <a:t>Subtítulo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pt-BR" dirty="0"/>
              <a:t>Adicionar um rodapé</a:t>
            </a: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8E801980-CBAE-4A50-886D-54D7BB2E19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pt-BR" dirty="0"/>
              <a:t>Adicionar um rodapé</a:t>
            </a:r>
          </a:p>
        </p:txBody>
      </p:sp>
      <p:sp>
        <p:nvSpPr>
          <p:cNvPr id="3" name="Espaço Reservado para o Número do Slide 2">
            <a:extLst>
              <a:ext uri="{FF2B5EF4-FFF2-40B4-BE49-F238E27FC236}">
                <a16:creationId xmlns:a16="http://schemas.microsoft.com/office/drawing/2014/main" id="{2310D190-B83D-438A-91BC-470C41B22A2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32C8D0EF-1DB6-4ADC-8F31-5AE53BF5EAF4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2F208ED-79A0-4B2C-A5EE-9D27466BCA3F}"/>
              </a:ext>
            </a:extLst>
          </p:cNvPr>
          <p:cNvSpPr/>
          <p:nvPr userDrawn="1"/>
        </p:nvSpPr>
        <p:spPr>
          <a:xfrm>
            <a:off x="11407775" y="6356350"/>
            <a:ext cx="784225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98116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pt-BR" dirty="0"/>
              <a:t>Clique para editar o título da página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9198116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pt-BR" dirty="0"/>
              <a:t>Editar estilos de texto Mestre</a:t>
            </a:r>
          </a:p>
          <a:p>
            <a:pPr lvl="1" rtl="0"/>
            <a:r>
              <a:rPr lang="pt-BR" dirty="0"/>
              <a:t>Segundo nível</a:t>
            </a:r>
          </a:p>
          <a:p>
            <a:pPr lvl="2" rtl="0"/>
            <a:r>
              <a:rPr lang="pt-BR" dirty="0"/>
              <a:t>Terceiro nível</a:t>
            </a:r>
          </a:p>
          <a:p>
            <a:pPr lvl="3" rtl="0"/>
            <a:r>
              <a:rPr lang="pt-BR" dirty="0"/>
              <a:t>Quarto nível</a:t>
            </a:r>
          </a:p>
          <a:p>
            <a:pPr lvl="4" rtl="0"/>
            <a:r>
              <a:rPr lang="pt-BR" dirty="0"/>
              <a:t>Quinto nível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i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pt-BR" dirty="0"/>
              <a:t>Adicionar um rodapé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7502" y="6401750"/>
            <a:ext cx="278418" cy="2743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i="1">
                <a:solidFill>
                  <a:schemeClr val="bg1"/>
                </a:solidFill>
              </a:defRPr>
            </a:lvl1pPr>
          </a:lstStyle>
          <a:p>
            <a:pPr rtl="0"/>
            <a:fld id="{19B51A1E-902D-48AF-9020-955120F399B6}" type="slidenum">
              <a:rPr lang="pt-BR" smtClean="0"/>
              <a:pPr rtl="0"/>
              <a:t>‹nº›</a:t>
            </a:fld>
            <a:endParaRPr lang="pt-BR" dirty="0"/>
          </a:p>
        </p:txBody>
      </p:sp>
      <p:sp>
        <p:nvSpPr>
          <p:cNvPr id="4" name="Caixa de texto 3">
            <a:extLst>
              <a:ext uri="{FF2B5EF4-FFF2-40B4-BE49-F238E27FC236}">
                <a16:creationId xmlns:a16="http://schemas.microsoft.com/office/drawing/2014/main" id="{34FDC6F9-37F9-4E25-AECA-D307B8421C73}"/>
              </a:ext>
            </a:extLst>
          </p:cNvPr>
          <p:cNvSpPr txBox="1"/>
          <p:nvPr userDrawn="1"/>
        </p:nvSpPr>
        <p:spPr>
          <a:xfrm>
            <a:off x="9630116" y="6346108"/>
            <a:ext cx="1662546" cy="40465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 rtl="0">
              <a:lnSpc>
                <a:spcPts val="1400"/>
              </a:lnSpc>
            </a:pPr>
            <a:r>
              <a:rPr lang="pt-BR" sz="1600" b="1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FIRST UP</a:t>
            </a:r>
            <a:br>
              <a:rPr lang="pt-BR" sz="1600" b="1" spc="-1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</a:br>
            <a:r>
              <a:rPr lang="pt-BR" sz="1600" b="1" spc="-100" dirty="0">
                <a:solidFill>
                  <a:schemeClr val="accent1"/>
                </a:solidFill>
                <a:latin typeface="Corbel" panose="020B0503020204020204" pitchFamily="34" charset="0"/>
              </a:rPr>
              <a:t> </a:t>
            </a:r>
            <a:r>
              <a:rPr lang="pt-BR" sz="1600" b="1" spc="-100" dirty="0">
                <a:solidFill>
                  <a:schemeClr val="tx1"/>
                </a:solidFill>
                <a:latin typeface="Corbel" panose="020B0503020204020204" pitchFamily="34" charset="0"/>
              </a:rPr>
              <a:t>CONSULTANTS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6B322F68-670D-45A0-A54F-7E70BCEAED3F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69B5F15-353A-4344-8D61-F4E25AA9FB6C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2FA0C0AA-FCE8-4A7F-928A-54C96BBA9053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8" r:id="rId4"/>
    <p:sldLayoutId id="2147483665" r:id="rId5"/>
    <p:sldLayoutId id="2147483659" r:id="rId6"/>
    <p:sldLayoutId id="2147483660" r:id="rId7"/>
    <p:sldLayoutId id="2147483664" r:id="rId8"/>
    <p:sldLayoutId id="2147483650" r:id="rId9"/>
    <p:sldLayoutId id="2147483652" r:id="rId10"/>
    <p:sldLayoutId id="2147483656" r:id="rId11"/>
    <p:sldLayoutId id="2147483657" r:id="rId12"/>
    <p:sldLayoutId id="2147483654" r:id="rId13"/>
    <p:sldLayoutId id="2147483655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spc="-1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oxnar.com.br/aulas/slidepowerpointonline.pptx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91765"/>
            <a:ext cx="9980476" cy="1674470"/>
          </a:xfrm>
        </p:spPr>
        <p:txBody>
          <a:bodyPr rtlCol="0"/>
          <a:lstStyle/>
          <a:p>
            <a:pPr rtl="0">
              <a:lnSpc>
                <a:spcPts val="5800"/>
              </a:lnSpc>
            </a:pPr>
            <a:r>
              <a:rPr lang="pt-BR" sz="2800" dirty="0"/>
              <a:t>Elaboração de apresentações no  </a:t>
            </a:r>
            <a:r>
              <a:rPr lang="pt-BR" sz="2800" dirty="0" err="1"/>
              <a:t>power</a:t>
            </a:r>
            <a:r>
              <a:rPr lang="pt-BR" sz="2800" dirty="0"/>
              <a:t> point online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7183" y="5830956"/>
            <a:ext cx="7849535" cy="850563"/>
          </a:xfrm>
        </p:spPr>
        <p:txBody>
          <a:bodyPr rtlCol="0"/>
          <a:lstStyle/>
          <a:p>
            <a:pPr rtl="0"/>
            <a:r>
              <a:rPr lang="pt-BR" dirty="0"/>
              <a:t>prof. André Aparecido da Silva</a:t>
            </a:r>
          </a:p>
          <a:p>
            <a:pPr rtl="0"/>
            <a:r>
              <a:rPr lang="pt-BR" dirty="0"/>
              <a:t>Disponível em: </a:t>
            </a:r>
            <a:r>
              <a:rPr lang="pt-BR" dirty="0">
                <a:hlinkClick r:id="rId2"/>
              </a:rPr>
              <a:t>http://www.oxnar.com.br/aulas/slidepowerpointonline.pptx</a:t>
            </a:r>
            <a:r>
              <a:rPr lang="pt-BR" dirty="0"/>
              <a:t> </a:t>
            </a:r>
          </a:p>
        </p:txBody>
      </p:sp>
      <p:pic>
        <p:nvPicPr>
          <p:cNvPr id="18" name="Espaço Reservado para Imagem 17">
            <a:extLst>
              <a:ext uri="{FF2B5EF4-FFF2-40B4-BE49-F238E27FC236}">
                <a16:creationId xmlns:a16="http://schemas.microsoft.com/office/drawing/2014/main" id="{2411CA0B-8E20-7C48-9074-8D57423981D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08" r="37908"/>
          <a:stretch>
            <a:fillRect/>
          </a:stretch>
        </p:blipFill>
        <p:spPr/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9BC27C92-A085-4FF1-AB76-6B9914B9AD44}"/>
              </a:ext>
            </a:extLst>
          </p:cNvPr>
          <p:cNvCxnSpPr>
            <a:cxnSpLocks/>
          </p:cNvCxnSpPr>
          <p:nvPr/>
        </p:nvCxnSpPr>
        <p:spPr>
          <a:xfrm>
            <a:off x="880171" y="1364566"/>
            <a:ext cx="3185392" cy="157558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996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989" y="4370572"/>
            <a:ext cx="9691897" cy="1674470"/>
          </a:xfrm>
        </p:spPr>
        <p:txBody>
          <a:bodyPr rtlCol="0"/>
          <a:lstStyle/>
          <a:p>
            <a:pPr rtl="0">
              <a:lnSpc>
                <a:spcPts val="5800"/>
              </a:lnSpc>
            </a:pPr>
            <a:r>
              <a:rPr lang="pt-BR" sz="3600" dirty="0"/>
              <a:t>Efetue login com sua conta do </a:t>
            </a:r>
            <a:r>
              <a:rPr lang="pt-BR" sz="3600" dirty="0" err="1"/>
              <a:t>hotmail</a:t>
            </a:r>
            <a:r>
              <a:rPr lang="pt-BR" sz="3600" dirty="0"/>
              <a:t>.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BDD5A594-D852-43BB-B591-E9D9027253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pt-BR" smtClean="0"/>
              <a:pPr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91674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0F281-4FF6-4617-A809-AC9C15ECF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86" y="2044500"/>
            <a:ext cx="5184913" cy="432000"/>
          </a:xfrm>
        </p:spPr>
        <p:txBody>
          <a:bodyPr rtlCol="0"/>
          <a:lstStyle/>
          <a:p>
            <a:pPr rtl="0"/>
            <a:r>
              <a:rPr lang="pt-BR" dirty="0"/>
              <a:t>Sobre nós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11DC577-0A95-47D0-95D9-5F8DA763D46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130800" y="2747725"/>
            <a:ext cx="4498999" cy="727550"/>
          </a:xfrm>
        </p:spPr>
        <p:txBody>
          <a:bodyPr rtlCol="0"/>
          <a:lstStyle/>
          <a:p>
            <a:pPr rtl="0"/>
            <a:r>
              <a:rPr lang="pt-BR" dirty="0" err="1"/>
              <a:t>Lorem</a:t>
            </a:r>
            <a:r>
              <a:rPr lang="pt-BR" dirty="0"/>
              <a:t> ipsum </a:t>
            </a:r>
            <a:r>
              <a:rPr lang="pt-BR" dirty="0" err="1"/>
              <a:t>dolor</a:t>
            </a:r>
            <a:r>
              <a:rPr lang="pt-BR" dirty="0"/>
              <a:t> </a:t>
            </a:r>
            <a:r>
              <a:rPr lang="pt-BR" dirty="0" err="1"/>
              <a:t>sit</a:t>
            </a:r>
            <a:r>
              <a:rPr lang="pt-BR" dirty="0"/>
              <a:t> </a:t>
            </a:r>
            <a:r>
              <a:rPr lang="pt-BR" dirty="0" err="1"/>
              <a:t>amet</a:t>
            </a:r>
            <a:r>
              <a:rPr lang="pt-BR" dirty="0"/>
              <a:t>, </a:t>
            </a:r>
            <a:r>
              <a:rPr lang="pt-BR" dirty="0" err="1"/>
              <a:t>consectetur</a:t>
            </a:r>
            <a:r>
              <a:rPr lang="pt-BR" dirty="0"/>
              <a:t> </a:t>
            </a:r>
            <a:r>
              <a:rPr lang="pt-BR" dirty="0" err="1"/>
              <a:t>adipiscing</a:t>
            </a:r>
            <a:r>
              <a:rPr lang="pt-BR" dirty="0"/>
              <a:t> </a:t>
            </a:r>
            <a:r>
              <a:rPr lang="pt-BR" dirty="0" err="1"/>
              <a:t>elit</a:t>
            </a:r>
            <a:r>
              <a:rPr lang="pt-BR" dirty="0"/>
              <a:t>. Etiam </a:t>
            </a:r>
            <a:r>
              <a:rPr lang="pt-BR" dirty="0" err="1"/>
              <a:t>aliquet</a:t>
            </a:r>
            <a:r>
              <a:rPr lang="pt-BR" dirty="0"/>
              <a:t> eu mi quis </a:t>
            </a:r>
            <a:r>
              <a:rPr lang="pt-BR" dirty="0" err="1"/>
              <a:t>lacinia</a:t>
            </a:r>
            <a:r>
              <a:rPr lang="pt-BR" dirty="0"/>
              <a:t>. Ut </a:t>
            </a:r>
            <a:r>
              <a:rPr lang="pt-BR" dirty="0" err="1"/>
              <a:t>fermentum</a:t>
            </a:r>
            <a:r>
              <a:rPr lang="pt-BR" dirty="0"/>
              <a:t> a magna ut.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355C61F-C8F1-4977-8E1F-F16C0D9EA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45000" y="3746500"/>
            <a:ext cx="5184800" cy="2445500"/>
          </a:xfrm>
        </p:spPr>
        <p:txBody>
          <a:bodyPr rtlCol="0"/>
          <a:lstStyle/>
          <a:p>
            <a:pPr marL="0" indent="0" rtl="0">
              <a:buNone/>
            </a:pPr>
            <a:r>
              <a:rPr lang="pt-BR" sz="2800" dirty="0" err="1"/>
              <a:t>Lorem</a:t>
            </a:r>
            <a:r>
              <a:rPr lang="pt-BR" sz="2800" dirty="0"/>
              <a:t> ipsum </a:t>
            </a:r>
            <a:r>
              <a:rPr lang="pt-BR" sz="2800" dirty="0" err="1"/>
              <a:t>dolor</a:t>
            </a:r>
            <a:r>
              <a:rPr lang="pt-BR" sz="2800" dirty="0"/>
              <a:t> </a:t>
            </a:r>
            <a:r>
              <a:rPr lang="pt-BR" sz="2800" dirty="0" err="1"/>
              <a:t>sit</a:t>
            </a:r>
            <a:r>
              <a:rPr lang="pt-BR" sz="2800" dirty="0"/>
              <a:t> </a:t>
            </a:r>
            <a:r>
              <a:rPr lang="pt-BR" sz="2800" dirty="0" err="1"/>
              <a:t>amet</a:t>
            </a:r>
            <a:r>
              <a:rPr lang="pt-BR" sz="2800" dirty="0"/>
              <a:t>, </a:t>
            </a:r>
            <a:r>
              <a:rPr lang="pt-BR" sz="2800" dirty="0" err="1"/>
              <a:t>consectetur</a:t>
            </a:r>
            <a:r>
              <a:rPr lang="pt-BR" sz="2800" dirty="0"/>
              <a:t> </a:t>
            </a:r>
            <a:r>
              <a:rPr lang="pt-BR" sz="2800" dirty="0" err="1"/>
              <a:t>adipiscing</a:t>
            </a:r>
            <a:r>
              <a:rPr lang="pt-BR" sz="2800" dirty="0"/>
              <a:t> </a:t>
            </a:r>
            <a:r>
              <a:rPr lang="pt-BR" sz="2800" dirty="0" err="1"/>
              <a:t>elit</a:t>
            </a:r>
            <a:r>
              <a:rPr lang="pt-BR" sz="2800" dirty="0"/>
              <a:t>. </a:t>
            </a:r>
          </a:p>
          <a:p>
            <a:pPr rtl="0"/>
            <a:r>
              <a:rPr lang="pt-BR" dirty="0"/>
              <a:t>Ut </a:t>
            </a:r>
            <a:r>
              <a:rPr lang="pt-BR" dirty="0" err="1"/>
              <a:t>fermentum</a:t>
            </a:r>
            <a:r>
              <a:rPr lang="pt-BR" dirty="0"/>
              <a:t> a magna ut </a:t>
            </a:r>
            <a:r>
              <a:rPr lang="pt-BR" dirty="0" err="1"/>
              <a:t>eleifend</a:t>
            </a:r>
            <a:r>
              <a:rPr lang="pt-BR" dirty="0"/>
              <a:t>. </a:t>
            </a:r>
          </a:p>
          <a:p>
            <a:pPr rtl="0"/>
            <a:r>
              <a:rPr lang="pt-BR" dirty="0" err="1"/>
              <a:t>Integer</a:t>
            </a:r>
            <a:r>
              <a:rPr lang="pt-BR" dirty="0"/>
              <a:t> </a:t>
            </a:r>
            <a:r>
              <a:rPr lang="pt-BR" dirty="0" err="1"/>
              <a:t>convallis</a:t>
            </a:r>
            <a:r>
              <a:rPr lang="pt-BR" dirty="0"/>
              <a:t> </a:t>
            </a:r>
            <a:r>
              <a:rPr lang="pt-BR" dirty="0" err="1"/>
              <a:t>suscipit</a:t>
            </a:r>
            <a:r>
              <a:rPr lang="pt-BR" dirty="0"/>
              <a:t> ante eu </a:t>
            </a:r>
            <a:r>
              <a:rPr lang="pt-BR" dirty="0" err="1"/>
              <a:t>varius</a:t>
            </a:r>
            <a:r>
              <a:rPr lang="pt-BR" dirty="0"/>
              <a:t>. </a:t>
            </a:r>
          </a:p>
          <a:p>
            <a:pPr rtl="0"/>
            <a:r>
              <a:rPr lang="pt-BR" dirty="0" err="1"/>
              <a:t>Morbi</a:t>
            </a:r>
            <a:r>
              <a:rPr lang="pt-BR" dirty="0"/>
              <a:t> a </a:t>
            </a:r>
            <a:r>
              <a:rPr lang="pt-BR" dirty="0" err="1"/>
              <a:t>purus</a:t>
            </a:r>
            <a:r>
              <a:rPr lang="pt-BR" dirty="0"/>
              <a:t> </a:t>
            </a:r>
            <a:r>
              <a:rPr lang="pt-BR" dirty="0" err="1"/>
              <a:t>dolor</a:t>
            </a:r>
            <a:r>
              <a:rPr lang="pt-BR" dirty="0"/>
              <a:t>. </a:t>
            </a:r>
          </a:p>
        </p:txBody>
      </p:sp>
      <p:pic>
        <p:nvPicPr>
          <p:cNvPr id="18" name="Espaço Reservado para Imagem 17">
            <a:extLst>
              <a:ext uri="{FF2B5EF4-FFF2-40B4-BE49-F238E27FC236}">
                <a16:creationId xmlns:a16="http://schemas.microsoft.com/office/drawing/2014/main" id="{40103AEC-DE5B-544B-A074-043639D164F6}"/>
              </a:ext>
            </a:extLst>
          </p:cNvPr>
          <p:cNvPicPr>
            <a:picLocks noGrp="1" noChangeAspect="1"/>
          </p:cNvPicPr>
          <p:nvPr>
            <p:ph type="pic" sz="quarter" idx="3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06" r="36606"/>
          <a:stretch>
            <a:fillRect/>
          </a:stretch>
        </p:blipFill>
        <p:spPr/>
      </p:pic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1C554D9F-1895-486E-BFBA-905BB2D29E08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pt-BR" smtClean="0"/>
              <a:pPr rtl="0"/>
              <a:t>3</a:t>
            </a:fld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C4566D0-A0C7-45F7-9F1D-C721E56E87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46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A5083B-CC27-4F1C-AD03-E3DBEC1C9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Escolha um modelo de apresentações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46D051DA-5DAD-43A7-A238-51C63BA59FEC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pt-BR" smtClean="0"/>
              <a:pPr rtl="0"/>
              <a:t>4</a:t>
            </a:fld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934759D-80F7-4FF1-ADB7-83F9E7EDFF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8807"/>
            <a:ext cx="12192000" cy="585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701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304E83-A4F0-49C5-BB01-F5773509A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sz="2800" dirty="0"/>
              <a:t>Deixei no modelo em branco para fazer edição</a:t>
            </a:r>
          </a:p>
        </p:txBody>
      </p:sp>
      <p:sp>
        <p:nvSpPr>
          <p:cNvPr id="8" name="Espaço Reservado para o Número do Slide 7">
            <a:extLst>
              <a:ext uri="{FF2B5EF4-FFF2-40B4-BE49-F238E27FC236}">
                <a16:creationId xmlns:a16="http://schemas.microsoft.com/office/drawing/2014/main" id="{E6AC9832-FB01-464A-9824-61887B77997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447502" y="6401750"/>
            <a:ext cx="278418" cy="274324"/>
          </a:xfrm>
        </p:spPr>
        <p:txBody>
          <a:bodyPr rtlCol="0"/>
          <a:lstStyle/>
          <a:p>
            <a:pPr rtl="0"/>
            <a:fld id="{19B51A1E-902D-48AF-9020-955120F399B6}" type="slidenum">
              <a:rPr lang="pt-BR" smtClean="0"/>
              <a:pPr rtl="0"/>
              <a:t>5</a:t>
            </a:fld>
            <a:endParaRPr lang="pt-BR" dirty="0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692A7B9D-882E-472F-A9F0-8A2AFBBF5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3475"/>
            <a:ext cx="12313920" cy="572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37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3FB4D5-DA14-4F29-9320-2DE0A6B5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Mudança do layout</a:t>
            </a:r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447502" y="6401750"/>
            <a:ext cx="278418" cy="274324"/>
          </a:xfrm>
        </p:spPr>
        <p:txBody>
          <a:bodyPr rtlCol="0"/>
          <a:lstStyle/>
          <a:p>
            <a:pPr rtl="0"/>
            <a:fld id="{19B51A1E-902D-48AF-9020-955120F399B6}" type="slidenum">
              <a:rPr lang="pt-BR" smtClean="0"/>
              <a:pPr rtl="0"/>
              <a:t>6</a:t>
            </a:fld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92C49E7B-B476-4240-A3B5-6F70D80B0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575" y="1047750"/>
            <a:ext cx="11020425" cy="581025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A5F205B0-EF9C-4286-91DD-5C589ECF59BD}"/>
              </a:ext>
            </a:extLst>
          </p:cNvPr>
          <p:cNvSpPr txBox="1"/>
          <p:nvPr/>
        </p:nvSpPr>
        <p:spPr>
          <a:xfrm>
            <a:off x="112541" y="2782668"/>
            <a:ext cx="4487594" cy="14773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3000" dirty="0"/>
              <a:t>Clique com o botão direito do mouse e clique em layout.</a:t>
            </a:r>
          </a:p>
        </p:txBody>
      </p:sp>
    </p:spTree>
    <p:extLst>
      <p:ext uri="{BB962C8B-B14F-4D97-AF65-F5344CB8AC3E}">
        <p14:creationId xmlns:p14="http://schemas.microsoft.com/office/powerpoint/2010/main" val="25800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267129-D582-495A-8F4B-6B9075899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Escolha um layout na tela seguinte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4B379698-AB4C-493D-BF95-F5781FDF2AC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447502" y="6401750"/>
            <a:ext cx="278418" cy="274324"/>
          </a:xfrm>
        </p:spPr>
        <p:txBody>
          <a:bodyPr rtlCol="0"/>
          <a:lstStyle/>
          <a:p>
            <a:pPr rtl="0"/>
            <a:fld id="{19B51A1E-902D-48AF-9020-955120F399B6}" type="slidenum">
              <a:rPr lang="pt-BR" smtClean="0"/>
              <a:pPr rtl="0"/>
              <a:t>7</a:t>
            </a:fld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47DEC5C-F205-4B94-BCB5-54137E612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3475"/>
            <a:ext cx="12192000" cy="5724525"/>
          </a:xfrm>
          <a:prstGeom prst="rect">
            <a:avLst/>
          </a:prstGeom>
        </p:spPr>
      </p:pic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0399623E-37E3-48FC-8401-1F07F4EED2EF}"/>
              </a:ext>
            </a:extLst>
          </p:cNvPr>
          <p:cNvCxnSpPr/>
          <p:nvPr/>
        </p:nvCxnSpPr>
        <p:spPr>
          <a:xfrm>
            <a:off x="633046" y="1565475"/>
            <a:ext cx="4994031" cy="279551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5421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B86E961-B76E-423F-995E-11B31E92143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rtlCol="0"/>
          <a:lstStyle/>
          <a:p>
            <a:pPr rtl="0"/>
            <a:r>
              <a:rPr lang="pt-BR" dirty="0" err="1"/>
              <a:t>Lorem</a:t>
            </a:r>
            <a:r>
              <a:rPr lang="pt-BR" dirty="0"/>
              <a:t> ipsum </a:t>
            </a:r>
            <a:r>
              <a:rPr lang="pt-BR" dirty="0" err="1"/>
              <a:t>dolor</a:t>
            </a:r>
            <a:r>
              <a:rPr lang="pt-BR" dirty="0"/>
              <a:t> </a:t>
            </a:r>
            <a:r>
              <a:rPr lang="pt-BR" dirty="0" err="1"/>
              <a:t>sit</a:t>
            </a:r>
            <a:r>
              <a:rPr lang="pt-BR" dirty="0"/>
              <a:t> </a:t>
            </a:r>
            <a:r>
              <a:rPr lang="pt-BR" dirty="0" err="1"/>
              <a:t>amet</a:t>
            </a:r>
            <a:r>
              <a:rPr lang="pt-BR" dirty="0"/>
              <a:t>, </a:t>
            </a:r>
            <a:r>
              <a:rPr lang="pt-BR" dirty="0" err="1"/>
              <a:t>consectetur</a:t>
            </a:r>
            <a:r>
              <a:rPr lang="pt-BR" dirty="0"/>
              <a:t> </a:t>
            </a:r>
            <a:r>
              <a:rPr lang="pt-BR" dirty="0" err="1"/>
              <a:t>adipiscing</a:t>
            </a:r>
            <a:r>
              <a:rPr lang="pt-BR" dirty="0"/>
              <a:t> </a:t>
            </a:r>
            <a:r>
              <a:rPr lang="pt-BR" dirty="0" err="1"/>
              <a:t>elit</a:t>
            </a:r>
            <a:r>
              <a:rPr lang="pt-BR" dirty="0"/>
              <a:t>. 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447502" y="6401750"/>
            <a:ext cx="278418" cy="274324"/>
          </a:xfrm>
        </p:spPr>
        <p:txBody>
          <a:bodyPr rtlCol="0"/>
          <a:lstStyle/>
          <a:p>
            <a:pPr rtl="0"/>
            <a:fld id="{19B51A1E-902D-48AF-9020-955120F399B6}" type="slidenum">
              <a:rPr lang="pt-BR" smtClean="0"/>
              <a:pPr rtl="0"/>
              <a:t>8</a:t>
            </a:fld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DAB98FE-B5AD-4583-8E75-934465F10D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052" y="1133475"/>
            <a:ext cx="10972800" cy="5724525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4B5708FD-EE51-4EDB-9D19-45D23EC32990}"/>
              </a:ext>
            </a:extLst>
          </p:cNvPr>
          <p:cNvSpPr/>
          <p:nvPr/>
        </p:nvSpPr>
        <p:spPr>
          <a:xfrm>
            <a:off x="1327052" y="2321169"/>
            <a:ext cx="10972800" cy="82999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5A8492C9-349B-41A6-8775-0F449CFEC12A}"/>
              </a:ext>
            </a:extLst>
          </p:cNvPr>
          <p:cNvCxnSpPr>
            <a:cxnSpLocks/>
          </p:cNvCxnSpPr>
          <p:nvPr/>
        </p:nvCxnSpPr>
        <p:spPr>
          <a:xfrm>
            <a:off x="0" y="0"/>
            <a:ext cx="2518117" cy="241964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Título 1">
            <a:extLst>
              <a:ext uri="{FF2B5EF4-FFF2-40B4-BE49-F238E27FC236}">
                <a16:creationId xmlns:a16="http://schemas.microsoft.com/office/drawing/2014/main" id="{1428B6F4-DC4D-41AB-81B0-DC850A88B267}"/>
              </a:ext>
            </a:extLst>
          </p:cNvPr>
          <p:cNvSpPr txBox="1">
            <a:spLocks/>
          </p:cNvSpPr>
          <p:nvPr/>
        </p:nvSpPr>
        <p:spPr>
          <a:xfrm>
            <a:off x="432000" y="432000"/>
            <a:ext cx="9198116" cy="432000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spc="-1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A guia página inicial</a:t>
            </a:r>
          </a:p>
        </p:txBody>
      </p:sp>
    </p:spTree>
    <p:extLst>
      <p:ext uri="{BB962C8B-B14F-4D97-AF65-F5344CB8AC3E}">
        <p14:creationId xmlns:p14="http://schemas.microsoft.com/office/powerpoint/2010/main" val="665219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1">
            <a:extLst>
              <a:ext uri="{FF2B5EF4-FFF2-40B4-BE49-F238E27FC236}">
                <a16:creationId xmlns:a16="http://schemas.microsoft.com/office/drawing/2014/main" id="{4163E7A9-6D2F-4560-93D1-9C062868561C}"/>
              </a:ext>
            </a:extLst>
          </p:cNvPr>
          <p:cNvSpPr>
            <a:spLocks noGrp="1"/>
          </p:cNvSpPr>
          <p:nvPr>
            <p:ph type="pic" sz="quarter" idx="4294967295"/>
          </p:nvPr>
        </p:nvSpPr>
        <p:spPr>
          <a:xfrm>
            <a:off x="6299200" y="432000"/>
            <a:ext cx="5472113" cy="5759250"/>
          </a:xfrm>
        </p:spPr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C698B73-4FE5-40B6-8F7F-C97D32584B9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239C356-7BC8-4F3E-8670-D8EBC567511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rtl="0"/>
            <a:fld id="{19B51A1E-902D-48AF-9020-955120F399B6}" type="slidenum">
              <a:rPr lang="pt-BR" smtClean="0"/>
              <a:pPr rtl="0"/>
              <a:t>9</a:t>
            </a:fld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62E2EF6-4986-4A0F-9E52-4918B1765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171" y="1055076"/>
            <a:ext cx="11311829" cy="5901397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B8C24E4F-8F56-408F-A64A-046DD003490C}"/>
              </a:ext>
            </a:extLst>
          </p:cNvPr>
          <p:cNvSpPr txBox="1">
            <a:spLocks/>
          </p:cNvSpPr>
          <p:nvPr/>
        </p:nvSpPr>
        <p:spPr>
          <a:xfrm>
            <a:off x="431999" y="431999"/>
            <a:ext cx="11339313" cy="623077"/>
          </a:xfrm>
          <a:prstGeom prst="rect">
            <a:avLst/>
          </a:prstGeom>
          <a:solidFill>
            <a:schemeClr val="bg1"/>
          </a:solidFill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spc="-1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A guia inserir (slide e layout)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2ACF7963-7E79-4458-8E2B-56FA35150FC4}"/>
              </a:ext>
            </a:extLst>
          </p:cNvPr>
          <p:cNvCxnSpPr>
            <a:cxnSpLocks/>
          </p:cNvCxnSpPr>
          <p:nvPr/>
        </p:nvCxnSpPr>
        <p:spPr>
          <a:xfrm>
            <a:off x="880171" y="1364566"/>
            <a:ext cx="793884" cy="122388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3396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o Número do Slide 11">
            <a:extLst>
              <a:ext uri="{FF2B5EF4-FFF2-40B4-BE49-F238E27FC236}">
                <a16:creationId xmlns:a16="http://schemas.microsoft.com/office/drawing/2014/main" id="{91814EC9-246A-4C6E-941E-5774FE72F08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914188" y="6402388"/>
            <a:ext cx="277812" cy="273050"/>
          </a:xfrm>
        </p:spPr>
        <p:txBody>
          <a:bodyPr rtlCol="0"/>
          <a:lstStyle/>
          <a:p>
            <a:pPr rtl="0"/>
            <a:fld id="{19B51A1E-902D-48AF-9020-955120F399B6}" type="slidenum">
              <a:rPr lang="pt-BR" smtClean="0"/>
              <a:pPr rtl="0"/>
              <a:t>10</a:t>
            </a:fld>
            <a:endParaRPr lang="pt-BR" dirty="0"/>
          </a:p>
        </p:txBody>
      </p:sp>
      <p:sp>
        <p:nvSpPr>
          <p:cNvPr id="23" name="Título 1">
            <a:extLst>
              <a:ext uri="{FF2B5EF4-FFF2-40B4-BE49-F238E27FC236}">
                <a16:creationId xmlns:a16="http://schemas.microsoft.com/office/drawing/2014/main" id="{977A167F-82CF-4DA2-9955-F0CAEE5A9673}"/>
              </a:ext>
            </a:extLst>
          </p:cNvPr>
          <p:cNvSpPr txBox="1">
            <a:spLocks/>
          </p:cNvSpPr>
          <p:nvPr/>
        </p:nvSpPr>
        <p:spPr>
          <a:xfrm>
            <a:off x="432000" y="432000"/>
            <a:ext cx="9198116" cy="432000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spc="-1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A guia página inserir (tabelas)</a:t>
            </a: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CBA220DE-033F-45F3-80A6-F525A898A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139346"/>
            <a:ext cx="10972800" cy="5724525"/>
          </a:xfrm>
          <a:prstGeom prst="rect">
            <a:avLst/>
          </a:prstGeom>
        </p:spPr>
      </p:pic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02A7F05C-3049-443D-8AE1-56A4BDFF34B3}"/>
              </a:ext>
            </a:extLst>
          </p:cNvPr>
          <p:cNvCxnSpPr>
            <a:cxnSpLocks/>
          </p:cNvCxnSpPr>
          <p:nvPr/>
        </p:nvCxnSpPr>
        <p:spPr>
          <a:xfrm>
            <a:off x="880171" y="1364566"/>
            <a:ext cx="1848961" cy="130829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o Número do Slide 11">
            <a:extLst>
              <a:ext uri="{FF2B5EF4-FFF2-40B4-BE49-F238E27FC236}">
                <a16:creationId xmlns:a16="http://schemas.microsoft.com/office/drawing/2014/main" id="{91814EC9-246A-4C6E-941E-5774FE72F08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914188" y="6402388"/>
            <a:ext cx="277812" cy="273050"/>
          </a:xfrm>
        </p:spPr>
        <p:txBody>
          <a:bodyPr rtlCol="0"/>
          <a:lstStyle/>
          <a:p>
            <a:pPr rtl="0"/>
            <a:fld id="{19B51A1E-902D-48AF-9020-955120F399B6}" type="slidenum">
              <a:rPr lang="pt-BR" smtClean="0"/>
              <a:pPr rtl="0"/>
              <a:t>11</a:t>
            </a:fld>
            <a:endParaRPr lang="pt-BR" dirty="0"/>
          </a:p>
        </p:txBody>
      </p:sp>
      <p:sp>
        <p:nvSpPr>
          <p:cNvPr id="23" name="Título 1">
            <a:extLst>
              <a:ext uri="{FF2B5EF4-FFF2-40B4-BE49-F238E27FC236}">
                <a16:creationId xmlns:a16="http://schemas.microsoft.com/office/drawing/2014/main" id="{977A167F-82CF-4DA2-9955-F0CAEE5A9673}"/>
              </a:ext>
            </a:extLst>
          </p:cNvPr>
          <p:cNvSpPr txBox="1">
            <a:spLocks/>
          </p:cNvSpPr>
          <p:nvPr/>
        </p:nvSpPr>
        <p:spPr>
          <a:xfrm>
            <a:off x="432000" y="432000"/>
            <a:ext cx="9198116" cy="432000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spc="-1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A guia página inserir (tabelas)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A4EB53C-8727-46E6-8F3C-CF6BF69E3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133475"/>
            <a:ext cx="10972800" cy="572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609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F82AD2-AFA5-4576-AEE1-8AA239FF6E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408" y="14251"/>
            <a:ext cx="8742169" cy="1674470"/>
          </a:xfrm>
        </p:spPr>
        <p:txBody>
          <a:bodyPr/>
          <a:lstStyle/>
          <a:p>
            <a:r>
              <a:rPr lang="pt-BR" dirty="0"/>
              <a:t>Edição da tabela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2734105-318B-4B59-86B2-DA83E3B1FCD6}"/>
              </a:ext>
            </a:extLst>
          </p:cNvPr>
          <p:cNvSpPr txBox="1"/>
          <p:nvPr/>
        </p:nvSpPr>
        <p:spPr>
          <a:xfrm>
            <a:off x="5922497" y="6123403"/>
            <a:ext cx="5852160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Clique com o botão direito sobre os slides que deseja editar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048FAB9-8BEC-4888-9097-23BC7F095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133475"/>
            <a:ext cx="10972800" cy="572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546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F82AD2-AFA5-4576-AEE1-8AA239FF6E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408" y="14251"/>
            <a:ext cx="8742169" cy="1674470"/>
          </a:xfrm>
        </p:spPr>
        <p:txBody>
          <a:bodyPr/>
          <a:lstStyle/>
          <a:p>
            <a:r>
              <a:rPr lang="pt-BR" dirty="0"/>
              <a:t>Edição da tabela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A9B62B1-F7BD-46A1-B95D-EBA7D7E77D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4726" y="1748948"/>
            <a:ext cx="9645821" cy="509480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C2734105-318B-4B59-86B2-DA83E3B1FCD6}"/>
              </a:ext>
            </a:extLst>
          </p:cNvPr>
          <p:cNvSpPr txBox="1"/>
          <p:nvPr/>
        </p:nvSpPr>
        <p:spPr>
          <a:xfrm>
            <a:off x="5922497" y="6123403"/>
            <a:ext cx="5852160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Clique com o botão direito sobre os slides que deseja editar</a:t>
            </a:r>
          </a:p>
        </p:txBody>
      </p:sp>
    </p:spTree>
    <p:extLst>
      <p:ext uri="{BB962C8B-B14F-4D97-AF65-F5344CB8AC3E}">
        <p14:creationId xmlns:p14="http://schemas.microsoft.com/office/powerpoint/2010/main" val="725834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D82120A6-E657-419F-B374-A40B9AD48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451504"/>
            <a:ext cx="10363200" cy="540649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A3F3C434-5F0F-4D04-8D9B-397179EB7A11}"/>
              </a:ext>
            </a:extLst>
          </p:cNvPr>
          <p:cNvSpPr txBox="1"/>
          <p:nvPr/>
        </p:nvSpPr>
        <p:spPr>
          <a:xfrm>
            <a:off x="745588" y="253218"/>
            <a:ext cx="8468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Inserindo imagens nos slides</a:t>
            </a:r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11187262-3376-4E2C-8AC9-7056FAD2EA82}"/>
              </a:ext>
            </a:extLst>
          </p:cNvPr>
          <p:cNvCxnSpPr>
            <a:cxnSpLocks/>
          </p:cNvCxnSpPr>
          <p:nvPr/>
        </p:nvCxnSpPr>
        <p:spPr>
          <a:xfrm>
            <a:off x="880171" y="1364566"/>
            <a:ext cx="3185392" cy="157558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92089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9CBE39-1A09-4D7C-9022-B0A8CD98AD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06F4E4C-A41D-4387-B741-F45560AD99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4A88D85-F082-46FF-9C60-1885E308A9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83D2E1E-283C-48F9-9001-627DEC3BA2E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2600C80B-73FD-4818-AE49-D0D2BBF7210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4A0AAA2-09F3-437A-A327-DA96C44715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" y="1641077"/>
            <a:ext cx="9999828" cy="5216924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15E570F9-793B-44D8-828E-D5B732426214}"/>
              </a:ext>
            </a:extLst>
          </p:cNvPr>
          <p:cNvSpPr txBox="1"/>
          <p:nvPr/>
        </p:nvSpPr>
        <p:spPr>
          <a:xfrm>
            <a:off x="745588" y="253218"/>
            <a:ext cx="8468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Inserindo imagens nos slides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5AA58A5-085E-406C-854C-BFFE07DA1A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7791" y="863839"/>
            <a:ext cx="5470931" cy="3868087"/>
          </a:xfrm>
          <a:prstGeom prst="rect">
            <a:avLst/>
          </a:prstGeom>
        </p:spPr>
      </p:pic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DDE01522-1AC7-44B8-A615-88B31CD769FC}"/>
              </a:ext>
            </a:extLst>
          </p:cNvPr>
          <p:cNvCxnSpPr>
            <a:cxnSpLocks/>
          </p:cNvCxnSpPr>
          <p:nvPr/>
        </p:nvCxnSpPr>
        <p:spPr>
          <a:xfrm>
            <a:off x="880171" y="1364566"/>
            <a:ext cx="2861835" cy="317612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C1C6B7F7-25EB-4031-B6A3-94BA4E40F26A}"/>
              </a:ext>
            </a:extLst>
          </p:cNvPr>
          <p:cNvCxnSpPr>
            <a:cxnSpLocks/>
          </p:cNvCxnSpPr>
          <p:nvPr/>
        </p:nvCxnSpPr>
        <p:spPr>
          <a:xfrm>
            <a:off x="880171" y="1364566"/>
            <a:ext cx="5807620" cy="74822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44209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15E570F9-793B-44D8-828E-D5B732426214}"/>
              </a:ext>
            </a:extLst>
          </p:cNvPr>
          <p:cNvSpPr txBox="1"/>
          <p:nvPr/>
        </p:nvSpPr>
        <p:spPr>
          <a:xfrm>
            <a:off x="745588" y="253218"/>
            <a:ext cx="8468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Inserindo online imagens nos slides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8EF4C728-B818-4683-A7A2-9E36C31109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133475"/>
            <a:ext cx="10972800" cy="5724525"/>
          </a:xfrm>
          <a:prstGeom prst="rect">
            <a:avLst/>
          </a:prstGeom>
        </p:spPr>
      </p:pic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18F52A8F-E3DD-4C88-A761-B630C35DD39E}"/>
              </a:ext>
            </a:extLst>
          </p:cNvPr>
          <p:cNvCxnSpPr>
            <a:cxnSpLocks/>
          </p:cNvCxnSpPr>
          <p:nvPr/>
        </p:nvCxnSpPr>
        <p:spPr>
          <a:xfrm>
            <a:off x="880171" y="1364566"/>
            <a:ext cx="3860641" cy="146304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9431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15E570F9-793B-44D8-828E-D5B732426214}"/>
              </a:ext>
            </a:extLst>
          </p:cNvPr>
          <p:cNvSpPr txBox="1"/>
          <p:nvPr/>
        </p:nvSpPr>
        <p:spPr>
          <a:xfrm>
            <a:off x="745588" y="253218"/>
            <a:ext cx="8468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Inserindo online imagens nos slides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2704275-CA70-41A8-BA31-EC7114748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133475"/>
            <a:ext cx="10972800" cy="5724525"/>
          </a:xfrm>
          <a:prstGeom prst="rect">
            <a:avLst/>
          </a:prstGeom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63E9454C-D33D-4002-BBE2-BC807979E87A}"/>
              </a:ext>
            </a:extLst>
          </p:cNvPr>
          <p:cNvCxnSpPr>
            <a:cxnSpLocks/>
          </p:cNvCxnSpPr>
          <p:nvPr/>
        </p:nvCxnSpPr>
        <p:spPr>
          <a:xfrm>
            <a:off x="880171" y="1364566"/>
            <a:ext cx="2622684" cy="116761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01131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98CE226C-36C3-40FA-BCB8-6C042E78A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868" y="1458843"/>
            <a:ext cx="10349132" cy="539915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BDE7FC0-EB7B-487E-84DD-6F54F06F76D2}"/>
              </a:ext>
            </a:extLst>
          </p:cNvPr>
          <p:cNvSpPr txBox="1"/>
          <p:nvPr/>
        </p:nvSpPr>
        <p:spPr>
          <a:xfrm>
            <a:off x="745588" y="253218"/>
            <a:ext cx="8468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Caso necessário redimensione a imagem</a:t>
            </a:r>
          </a:p>
        </p:txBody>
      </p:sp>
    </p:spTree>
    <p:extLst>
      <p:ext uri="{BB962C8B-B14F-4D97-AF65-F5344CB8AC3E}">
        <p14:creationId xmlns:p14="http://schemas.microsoft.com/office/powerpoint/2010/main" val="26664399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64000C4-2374-4724-B5B1-145E291D7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133475"/>
            <a:ext cx="10972800" cy="572452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6B7645D-1DC2-4B7A-A4DB-6C0387A85F2E}"/>
              </a:ext>
            </a:extLst>
          </p:cNvPr>
          <p:cNvSpPr txBox="1"/>
          <p:nvPr/>
        </p:nvSpPr>
        <p:spPr>
          <a:xfrm>
            <a:off x="745588" y="253218"/>
            <a:ext cx="8468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INSERIR FORMAS NOS SLIDES</a:t>
            </a:r>
          </a:p>
        </p:txBody>
      </p:sp>
    </p:spTree>
    <p:extLst>
      <p:ext uri="{BB962C8B-B14F-4D97-AF65-F5344CB8AC3E}">
        <p14:creationId xmlns:p14="http://schemas.microsoft.com/office/powerpoint/2010/main" val="37619367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C5FE5D3-4DC7-404C-AA5E-BFB146244D83}"/>
              </a:ext>
            </a:extLst>
          </p:cNvPr>
          <p:cNvSpPr txBox="1"/>
          <p:nvPr/>
        </p:nvSpPr>
        <p:spPr>
          <a:xfrm>
            <a:off x="745588" y="253218"/>
            <a:ext cx="8468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INSERIR ÍCONES NOS SLIDES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E814380-0DEA-4DFB-8801-7909D49842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133475"/>
            <a:ext cx="10972800" cy="5724525"/>
          </a:xfrm>
          <a:prstGeom prst="rect">
            <a:avLst/>
          </a:prstGeom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0916ED76-2AAB-403A-B0BD-F2726BF7C446}"/>
              </a:ext>
            </a:extLst>
          </p:cNvPr>
          <p:cNvCxnSpPr>
            <a:cxnSpLocks/>
          </p:cNvCxnSpPr>
          <p:nvPr/>
        </p:nvCxnSpPr>
        <p:spPr>
          <a:xfrm>
            <a:off x="880171" y="1364566"/>
            <a:ext cx="5928592" cy="144897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57417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0F4EFCE-0384-4880-9CE8-862E993C3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596" y="1589649"/>
            <a:ext cx="10098403" cy="526835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9C5FE5D3-4DC7-404C-AA5E-BFB146244D83}"/>
              </a:ext>
            </a:extLst>
          </p:cNvPr>
          <p:cNvSpPr txBox="1"/>
          <p:nvPr/>
        </p:nvSpPr>
        <p:spPr>
          <a:xfrm>
            <a:off x="745588" y="253218"/>
            <a:ext cx="8468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ESCOLHA UMA ENTRE DIVERSAS ÍCONES</a:t>
            </a:r>
          </a:p>
        </p:txBody>
      </p:sp>
    </p:spTree>
    <p:extLst>
      <p:ext uri="{BB962C8B-B14F-4D97-AF65-F5344CB8AC3E}">
        <p14:creationId xmlns:p14="http://schemas.microsoft.com/office/powerpoint/2010/main" val="29778676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57EAB1CA-0929-475E-87DE-67D141630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133475"/>
            <a:ext cx="10972800" cy="572452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495797BD-DE75-4AB4-934D-9BE64A5A4802}"/>
              </a:ext>
            </a:extLst>
          </p:cNvPr>
          <p:cNvSpPr txBox="1"/>
          <p:nvPr/>
        </p:nvSpPr>
        <p:spPr>
          <a:xfrm>
            <a:off x="745588" y="253218"/>
            <a:ext cx="93128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INSERINDO SMARTART OU ORGANOGRAMAS</a:t>
            </a:r>
          </a:p>
        </p:txBody>
      </p:sp>
      <p:cxnSp>
        <p:nvCxnSpPr>
          <p:cNvPr id="4" name="Conector de Seta Reta 3">
            <a:extLst>
              <a:ext uri="{FF2B5EF4-FFF2-40B4-BE49-F238E27FC236}">
                <a16:creationId xmlns:a16="http://schemas.microsoft.com/office/drawing/2014/main" id="{AA97FBC4-7C50-45C1-9225-EB890F475209}"/>
              </a:ext>
            </a:extLst>
          </p:cNvPr>
          <p:cNvCxnSpPr>
            <a:cxnSpLocks/>
          </p:cNvCxnSpPr>
          <p:nvPr/>
        </p:nvCxnSpPr>
        <p:spPr>
          <a:xfrm>
            <a:off x="880171" y="1364566"/>
            <a:ext cx="6871127" cy="1378634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FDCB1A3B-AE72-4FF4-82E5-654B54F7D298}"/>
              </a:ext>
            </a:extLst>
          </p:cNvPr>
          <p:cNvCxnSpPr>
            <a:cxnSpLocks/>
          </p:cNvCxnSpPr>
          <p:nvPr/>
        </p:nvCxnSpPr>
        <p:spPr>
          <a:xfrm>
            <a:off x="880171" y="1364566"/>
            <a:ext cx="6209946" cy="478301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31667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028338B-543C-4A7D-A8F3-142FAF370BC0}"/>
              </a:ext>
            </a:extLst>
          </p:cNvPr>
          <p:cNvSpPr txBox="1"/>
          <p:nvPr/>
        </p:nvSpPr>
        <p:spPr>
          <a:xfrm>
            <a:off x="745588" y="253218"/>
            <a:ext cx="11211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O  ORGANOGRAMA FICOU ASSIM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C870837-82FC-411F-9D05-711C67831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819" y="837993"/>
            <a:ext cx="11539181" cy="602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9537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028338B-543C-4A7D-A8F3-142FAF370BC0}"/>
              </a:ext>
            </a:extLst>
          </p:cNvPr>
          <p:cNvSpPr txBox="1"/>
          <p:nvPr/>
        </p:nvSpPr>
        <p:spPr>
          <a:xfrm>
            <a:off x="745588" y="253218"/>
            <a:ext cx="11211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O  ORGANOGRAMA FICOU ASSIM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7535E44-5A9A-415A-A8EA-33A2225B8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133475"/>
            <a:ext cx="10972800" cy="572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9902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FA868F9-1144-4365-8D8B-D46102D1A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0" y="1919794"/>
            <a:ext cx="9265920" cy="4938206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9784D64C-25A6-41F8-B59E-6281E86538E5}"/>
              </a:ext>
            </a:extLst>
          </p:cNvPr>
          <p:cNvSpPr txBox="1"/>
          <p:nvPr/>
        </p:nvSpPr>
        <p:spPr>
          <a:xfrm>
            <a:off x="745588" y="253218"/>
            <a:ext cx="11211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INSERIR CAIXA DE TEXTOS</a:t>
            </a:r>
          </a:p>
        </p:txBody>
      </p:sp>
    </p:spTree>
    <p:extLst>
      <p:ext uri="{BB962C8B-B14F-4D97-AF65-F5344CB8AC3E}">
        <p14:creationId xmlns:p14="http://schemas.microsoft.com/office/powerpoint/2010/main" val="14996160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784D64C-25A6-41F8-B59E-6281E86538E5}"/>
              </a:ext>
            </a:extLst>
          </p:cNvPr>
          <p:cNvSpPr txBox="1"/>
          <p:nvPr/>
        </p:nvSpPr>
        <p:spPr>
          <a:xfrm>
            <a:off x="745588" y="253218"/>
            <a:ext cx="11211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INSERIR CAIXA DE TEXTOS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13AC70D-9CF8-4C8E-9D8E-789B96459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674" y="1874810"/>
            <a:ext cx="9350326" cy="4983190"/>
          </a:xfrm>
          <a:prstGeom prst="rect">
            <a:avLst/>
          </a:prstGeom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2F4D1C15-B907-4465-8C5B-EB180ED6AD51}"/>
              </a:ext>
            </a:extLst>
          </p:cNvPr>
          <p:cNvCxnSpPr>
            <a:cxnSpLocks/>
          </p:cNvCxnSpPr>
          <p:nvPr/>
        </p:nvCxnSpPr>
        <p:spPr>
          <a:xfrm flipV="1">
            <a:off x="0" y="3291840"/>
            <a:ext cx="8426548" cy="346065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6145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724FD8C-EEA9-4B6D-BB96-BBA8D11DD3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274" y="1207307"/>
            <a:ext cx="10264726" cy="547051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C90A909-5527-49A6-8F27-8E5804831BF7}"/>
              </a:ext>
            </a:extLst>
          </p:cNvPr>
          <p:cNvSpPr txBox="1"/>
          <p:nvPr/>
        </p:nvSpPr>
        <p:spPr>
          <a:xfrm>
            <a:off x="745588" y="253218"/>
            <a:ext cx="11211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INSERIR CARACTERES ESPECIAIS</a:t>
            </a:r>
          </a:p>
        </p:txBody>
      </p:sp>
    </p:spTree>
    <p:extLst>
      <p:ext uri="{BB962C8B-B14F-4D97-AF65-F5344CB8AC3E}">
        <p14:creationId xmlns:p14="http://schemas.microsoft.com/office/powerpoint/2010/main" val="42430411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12EB145-82BB-4E99-A8B7-E16C75370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175" y="1133475"/>
            <a:ext cx="11172825" cy="572452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1E9A3B12-7CDD-486E-90FA-F58524BAA893}"/>
              </a:ext>
            </a:extLst>
          </p:cNvPr>
          <p:cNvSpPr txBox="1"/>
          <p:nvPr/>
        </p:nvSpPr>
        <p:spPr>
          <a:xfrm>
            <a:off x="745588" y="253218"/>
            <a:ext cx="11211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INSERIR VÍDEOS ONLINE</a:t>
            </a:r>
          </a:p>
        </p:txBody>
      </p:sp>
    </p:spTree>
    <p:extLst>
      <p:ext uri="{BB962C8B-B14F-4D97-AF65-F5344CB8AC3E}">
        <p14:creationId xmlns:p14="http://schemas.microsoft.com/office/powerpoint/2010/main" val="12602318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E9A3B12-7CDD-486E-90FA-F58524BAA893}"/>
              </a:ext>
            </a:extLst>
          </p:cNvPr>
          <p:cNvSpPr txBox="1"/>
          <p:nvPr/>
        </p:nvSpPr>
        <p:spPr>
          <a:xfrm>
            <a:off x="745588" y="253218"/>
            <a:ext cx="11211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INSERIR VÍDEOS ONLINE (COLOQUE A URL DO VÍDEO)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0735E06-AAE1-4116-A653-C0B028D8F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175" y="1133475"/>
            <a:ext cx="11172825" cy="572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4927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E9A3B12-7CDD-486E-90FA-F58524BAA893}"/>
              </a:ext>
            </a:extLst>
          </p:cNvPr>
          <p:cNvSpPr txBox="1"/>
          <p:nvPr/>
        </p:nvSpPr>
        <p:spPr>
          <a:xfrm>
            <a:off x="745588" y="253218"/>
            <a:ext cx="11211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NO SLIDE O VÍDEO FICOU ASSIM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3A38785-7170-4351-99FB-B28037203E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175" y="1133475"/>
            <a:ext cx="11172825" cy="572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2234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C99F0F6-F453-4695-8326-9B3EFD296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175" y="1133475"/>
            <a:ext cx="11172825" cy="572452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0437255A-6C13-4772-8B47-B1D0B1F619D9}"/>
              </a:ext>
            </a:extLst>
          </p:cNvPr>
          <p:cNvSpPr txBox="1"/>
          <p:nvPr/>
        </p:nvSpPr>
        <p:spPr>
          <a:xfrm>
            <a:off x="745588" y="253218"/>
            <a:ext cx="11211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INSERIR OUTROS OBJETOS NOS SLIDES</a:t>
            </a:r>
          </a:p>
        </p:txBody>
      </p:sp>
      <p:cxnSp>
        <p:nvCxnSpPr>
          <p:cNvPr id="4" name="Conector de Seta Reta 3">
            <a:extLst>
              <a:ext uri="{FF2B5EF4-FFF2-40B4-BE49-F238E27FC236}">
                <a16:creationId xmlns:a16="http://schemas.microsoft.com/office/drawing/2014/main" id="{D1A3F997-5787-47E0-91FB-B7E444BF7421}"/>
              </a:ext>
            </a:extLst>
          </p:cNvPr>
          <p:cNvCxnSpPr>
            <a:cxnSpLocks/>
          </p:cNvCxnSpPr>
          <p:nvPr/>
        </p:nvCxnSpPr>
        <p:spPr>
          <a:xfrm flipV="1">
            <a:off x="0" y="3629465"/>
            <a:ext cx="10691446" cy="312302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3A010ADA-9923-49C0-B9B8-73888DDBD759}"/>
              </a:ext>
            </a:extLst>
          </p:cNvPr>
          <p:cNvCxnSpPr>
            <a:cxnSpLocks/>
          </p:cNvCxnSpPr>
          <p:nvPr/>
        </p:nvCxnSpPr>
        <p:spPr>
          <a:xfrm flipV="1">
            <a:off x="0" y="3781865"/>
            <a:ext cx="10843846" cy="297062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17E78097-B3E8-4E05-983E-14B65E241163}"/>
              </a:ext>
            </a:extLst>
          </p:cNvPr>
          <p:cNvCxnSpPr>
            <a:cxnSpLocks/>
          </p:cNvCxnSpPr>
          <p:nvPr/>
        </p:nvCxnSpPr>
        <p:spPr>
          <a:xfrm flipV="1">
            <a:off x="0" y="4529797"/>
            <a:ext cx="10691446" cy="222269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33189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5231A44E-B63C-4171-9224-5C93A43CE0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288" y="1319766"/>
            <a:ext cx="10053711" cy="5358054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C7EF2D3D-A881-4F9A-89B4-26DA8E81B1D9}"/>
              </a:ext>
            </a:extLst>
          </p:cNvPr>
          <p:cNvSpPr txBox="1"/>
          <p:nvPr/>
        </p:nvSpPr>
        <p:spPr>
          <a:xfrm>
            <a:off x="745588" y="253218"/>
            <a:ext cx="11211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ALTERANDO O DESIGN DOS SLIDES</a:t>
            </a:r>
          </a:p>
        </p:txBody>
      </p:sp>
      <p:cxnSp>
        <p:nvCxnSpPr>
          <p:cNvPr id="4" name="Conector de Seta Reta 3">
            <a:extLst>
              <a:ext uri="{FF2B5EF4-FFF2-40B4-BE49-F238E27FC236}">
                <a16:creationId xmlns:a16="http://schemas.microsoft.com/office/drawing/2014/main" id="{A5B3E98B-4556-499C-84F8-D9FFE6825D0E}"/>
              </a:ext>
            </a:extLst>
          </p:cNvPr>
          <p:cNvCxnSpPr>
            <a:cxnSpLocks/>
          </p:cNvCxnSpPr>
          <p:nvPr/>
        </p:nvCxnSpPr>
        <p:spPr>
          <a:xfrm flipV="1">
            <a:off x="0" y="2518117"/>
            <a:ext cx="4346917" cy="423437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04803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A2D93AD-C32A-4692-A860-64C2C2410901}"/>
              </a:ext>
            </a:extLst>
          </p:cNvPr>
          <p:cNvSpPr txBox="1"/>
          <p:nvPr/>
        </p:nvSpPr>
        <p:spPr>
          <a:xfrm>
            <a:off x="745588" y="253218"/>
            <a:ext cx="11211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O NOVO DESIGN FICOU ASSIM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8C4F17E-9528-4360-BFDF-76DBD8BEAB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482" y="1152883"/>
            <a:ext cx="11052517" cy="589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6736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A5F0BC3-99A3-4593-A372-4778B16C8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972" y="1132579"/>
            <a:ext cx="10743028" cy="572542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33E77A27-3802-479A-ADB6-25F1D84586B7}"/>
              </a:ext>
            </a:extLst>
          </p:cNvPr>
          <p:cNvSpPr txBox="1"/>
          <p:nvPr/>
        </p:nvSpPr>
        <p:spPr>
          <a:xfrm>
            <a:off x="745588" y="253218"/>
            <a:ext cx="11211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ALTERANDO A TRANSIÇÃO DOS SLIDES</a:t>
            </a:r>
          </a:p>
        </p:txBody>
      </p:sp>
    </p:spTree>
    <p:extLst>
      <p:ext uri="{BB962C8B-B14F-4D97-AF65-F5344CB8AC3E}">
        <p14:creationId xmlns:p14="http://schemas.microsoft.com/office/powerpoint/2010/main" val="15213321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95C3B3D-8879-4102-ABF9-A539F03B6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348" y="952645"/>
            <a:ext cx="11080652" cy="590535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D28C688A-46F0-4519-8251-4A5A6FDF386E}"/>
              </a:ext>
            </a:extLst>
          </p:cNvPr>
          <p:cNvSpPr txBox="1"/>
          <p:nvPr/>
        </p:nvSpPr>
        <p:spPr>
          <a:xfrm>
            <a:off x="745588" y="253218"/>
            <a:ext cx="11211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EXIBIR OS SLIDES</a:t>
            </a:r>
          </a:p>
        </p:txBody>
      </p:sp>
      <p:cxnSp>
        <p:nvCxnSpPr>
          <p:cNvPr id="4" name="Conector de Seta Reta 3">
            <a:extLst>
              <a:ext uri="{FF2B5EF4-FFF2-40B4-BE49-F238E27FC236}">
                <a16:creationId xmlns:a16="http://schemas.microsoft.com/office/drawing/2014/main" id="{687127E0-4F4C-4EED-9B29-A9F057EAA8DC}"/>
              </a:ext>
            </a:extLst>
          </p:cNvPr>
          <p:cNvCxnSpPr>
            <a:cxnSpLocks/>
          </p:cNvCxnSpPr>
          <p:nvPr/>
        </p:nvCxnSpPr>
        <p:spPr>
          <a:xfrm flipV="1">
            <a:off x="0" y="2236763"/>
            <a:ext cx="4909625" cy="451573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790DFB54-4B6C-4DD6-84F3-2695D53FF7C3}"/>
              </a:ext>
            </a:extLst>
          </p:cNvPr>
          <p:cNvCxnSpPr>
            <a:cxnSpLocks/>
          </p:cNvCxnSpPr>
          <p:nvPr/>
        </p:nvCxnSpPr>
        <p:spPr>
          <a:xfrm flipV="1">
            <a:off x="98474" y="2518117"/>
            <a:ext cx="3474720" cy="408666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01895290-A49B-413B-9630-52DE4F44F741}"/>
              </a:ext>
            </a:extLst>
          </p:cNvPr>
          <p:cNvCxnSpPr>
            <a:cxnSpLocks/>
          </p:cNvCxnSpPr>
          <p:nvPr/>
        </p:nvCxnSpPr>
        <p:spPr>
          <a:xfrm flipV="1">
            <a:off x="0" y="2518117"/>
            <a:ext cx="1969477" cy="408666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2748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738950E-146F-406E-9528-69B9896D5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58" y="1994795"/>
            <a:ext cx="8646942" cy="486153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8E85A50-4B8B-4D66-B0A7-211AEA1A59E0}"/>
              </a:ext>
            </a:extLst>
          </p:cNvPr>
          <p:cNvSpPr txBox="1"/>
          <p:nvPr/>
        </p:nvSpPr>
        <p:spPr>
          <a:xfrm>
            <a:off x="745588" y="253218"/>
            <a:ext cx="11211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EXIBIR OS SLIDES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971F472-E2B4-44A1-B4EA-F503927137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492" y="923790"/>
            <a:ext cx="11578811" cy="5932536"/>
          </a:xfrm>
          <a:prstGeom prst="rect">
            <a:avLst/>
          </a:prstGeom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4CAB1181-D5C2-4B12-B80D-E7B13A7F72A4}"/>
              </a:ext>
            </a:extLst>
          </p:cNvPr>
          <p:cNvCxnSpPr>
            <a:cxnSpLocks/>
          </p:cNvCxnSpPr>
          <p:nvPr/>
        </p:nvCxnSpPr>
        <p:spPr>
          <a:xfrm flipH="1">
            <a:off x="11169748" y="0"/>
            <a:ext cx="787790" cy="647113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03793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738950E-146F-406E-9528-69B9896D5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462" y="604911"/>
            <a:ext cx="11957538" cy="625141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8E85A50-4B8B-4D66-B0A7-211AEA1A59E0}"/>
              </a:ext>
            </a:extLst>
          </p:cNvPr>
          <p:cNvSpPr txBox="1"/>
          <p:nvPr/>
        </p:nvSpPr>
        <p:spPr>
          <a:xfrm>
            <a:off x="745588" y="253218"/>
            <a:ext cx="11211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EXIBIR OS SLIDES</a:t>
            </a:r>
          </a:p>
        </p:txBody>
      </p:sp>
    </p:spTree>
    <p:extLst>
      <p:ext uri="{BB962C8B-B14F-4D97-AF65-F5344CB8AC3E}">
        <p14:creationId xmlns:p14="http://schemas.microsoft.com/office/powerpoint/2010/main" val="5089223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A2AE8C3-83EF-416B-A726-627DB0EB0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175" y="1133475"/>
            <a:ext cx="11172825" cy="5724525"/>
          </a:xfrm>
          <a:prstGeom prst="rect">
            <a:avLst/>
          </a:prstGeom>
        </p:spPr>
      </p:pic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4133D7DA-518C-4D4F-9ECA-7C86C08AD68B}"/>
              </a:ext>
            </a:extLst>
          </p:cNvPr>
          <p:cNvCxnSpPr>
            <a:cxnSpLocks/>
          </p:cNvCxnSpPr>
          <p:nvPr/>
        </p:nvCxnSpPr>
        <p:spPr>
          <a:xfrm flipV="1">
            <a:off x="112542" y="2574388"/>
            <a:ext cx="9903655" cy="428361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81886160-422C-4434-AB45-9D1FDD30DFFE}"/>
              </a:ext>
            </a:extLst>
          </p:cNvPr>
          <p:cNvSpPr txBox="1"/>
          <p:nvPr/>
        </p:nvSpPr>
        <p:spPr>
          <a:xfrm>
            <a:off x="745588" y="253218"/>
            <a:ext cx="11211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COMPARTILHANDO OS SLIDES</a:t>
            </a:r>
          </a:p>
        </p:txBody>
      </p:sp>
    </p:spTree>
    <p:extLst>
      <p:ext uri="{BB962C8B-B14F-4D97-AF65-F5344CB8AC3E}">
        <p14:creationId xmlns:p14="http://schemas.microsoft.com/office/powerpoint/2010/main" val="21741241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16DFBBC-7A51-4C5D-A525-D09A464034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175" y="1133475"/>
            <a:ext cx="11172825" cy="572452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CF44AEA-2479-48ED-9992-0C76B5114F84}"/>
              </a:ext>
            </a:extLst>
          </p:cNvPr>
          <p:cNvSpPr txBox="1"/>
          <p:nvPr/>
        </p:nvSpPr>
        <p:spPr>
          <a:xfrm>
            <a:off x="745588" y="253218"/>
            <a:ext cx="11211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COMPARTILHANDO OS SLIDES</a:t>
            </a:r>
          </a:p>
        </p:txBody>
      </p:sp>
    </p:spTree>
    <p:extLst>
      <p:ext uri="{BB962C8B-B14F-4D97-AF65-F5344CB8AC3E}">
        <p14:creationId xmlns:p14="http://schemas.microsoft.com/office/powerpoint/2010/main" val="9777052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2AA68FD-4C06-4D9B-B31B-F6AF7B1B38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1289"/>
            <a:ext cx="12192000" cy="624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974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E859A97-DCC1-4E46-98A0-0310D3F2C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175" y="1133475"/>
            <a:ext cx="11172825" cy="572452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9013A01-7556-4596-BBA8-33CA0E2C635D}"/>
              </a:ext>
            </a:extLst>
          </p:cNvPr>
          <p:cNvSpPr txBox="1"/>
          <p:nvPr/>
        </p:nvSpPr>
        <p:spPr>
          <a:xfrm>
            <a:off x="745588" y="253218"/>
            <a:ext cx="11211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/>
              <a:t>FINALIZANDO OS </a:t>
            </a:r>
            <a:r>
              <a:rPr lang="pt-BR" sz="3200" dirty="0"/>
              <a:t>SLIDES</a:t>
            </a:r>
          </a:p>
        </p:txBody>
      </p:sp>
    </p:spTree>
    <p:extLst>
      <p:ext uri="{BB962C8B-B14F-4D97-AF65-F5344CB8AC3E}">
        <p14:creationId xmlns:p14="http://schemas.microsoft.com/office/powerpoint/2010/main" val="31409331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70464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51217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73435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81521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1358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6731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80480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74819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528178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95326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27807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71685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41609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955337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910479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34231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225900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86582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Custom 13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5CB8B3"/>
      </a:accent1>
      <a:accent2>
        <a:srgbClr val="F5D66E"/>
      </a:accent2>
      <a:accent3>
        <a:srgbClr val="D78189"/>
      </a:accent3>
      <a:accent4>
        <a:srgbClr val="7030A0"/>
      </a:accent4>
      <a:accent5>
        <a:srgbClr val="0070C0"/>
      </a:accent5>
      <a:accent6>
        <a:srgbClr val="C4D36D"/>
      </a:accent6>
      <a:hlink>
        <a:srgbClr val="54C3BD"/>
      </a:hlink>
      <a:folHlink>
        <a:srgbClr val="54C3BD"/>
      </a:folHlink>
    </a:clrScheme>
    <a:fontScheme name="Custom 154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19715361_TF16411245.potx" id="{25765523-5243-4644-B89B-E405424BE005}" vid="{84AB5590-005A-4761-8997-295CCB493994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9" ma:contentTypeDescription="Create a new document." ma:contentTypeScope="" ma:versionID="76e25e1730b4532ab1d5e5b131a96a5a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d1e9281a84c4949647088091c718de3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FB61CFE-D4DA-4753-A9A5-D482B9609A35}">
  <ds:schemaRefs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6dc4bcd6-49db-4c07-9060-8acfc67cef9f"/>
    <ds:schemaRef ds:uri="http://purl.org/dc/terms/"/>
    <ds:schemaRef ds:uri="http://schemas.microsoft.com/office/infopath/2007/PartnerControls"/>
    <ds:schemaRef ds:uri="http://purl.org/dc/dcmitype/"/>
    <ds:schemaRef ds:uri="fb0879af-3eba-417a-a55a-ffe6dcd6ca77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8A784AD-7888-482C-A72A-80D3063962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colorida minimalista</Template>
  <TotalTime>0</TotalTime>
  <Words>317</Words>
  <Application>Microsoft Office PowerPoint</Application>
  <PresentationFormat>Widescreen</PresentationFormat>
  <Paragraphs>61</Paragraphs>
  <Slides>59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59</vt:i4>
      </vt:variant>
    </vt:vector>
  </HeadingPairs>
  <TitlesOfParts>
    <vt:vector size="64" baseType="lpstr">
      <vt:lpstr>Arial</vt:lpstr>
      <vt:lpstr>Calibri</vt:lpstr>
      <vt:lpstr>Corbel</vt:lpstr>
      <vt:lpstr>Times New Roman</vt:lpstr>
      <vt:lpstr>Tema do Office</vt:lpstr>
      <vt:lpstr>Elaboração de apresentações no  power point online</vt:lpstr>
      <vt:lpstr>Efetue login com sua conta do hotmail.</vt:lpstr>
      <vt:lpstr>Sobre nós</vt:lpstr>
      <vt:lpstr>Escolha um modelo de apresentações</vt:lpstr>
      <vt:lpstr>Deixei no modelo em branco para fazer edição</vt:lpstr>
      <vt:lpstr>Mudança do layout</vt:lpstr>
      <vt:lpstr>Escolha um layout na tela seguinte</vt:lpstr>
      <vt:lpstr>Apresentação do PowerPoint</vt:lpstr>
      <vt:lpstr>Apresentação do PowerPoint</vt:lpstr>
      <vt:lpstr>Apresentação do PowerPoint</vt:lpstr>
      <vt:lpstr>Apresentação do PowerPoint</vt:lpstr>
      <vt:lpstr>Edição da tabela</vt:lpstr>
      <vt:lpstr>Edição da tabela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2019-03-12T18:44:08Z</dcterms:created>
  <dcterms:modified xsi:type="dcterms:W3CDTF">2019-03-12T20:48:09Z</dcterms:modified>
</cp:coreProperties>
</file>