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8" r:id="rId5"/>
    <p:sldId id="268" r:id="rId6"/>
    <p:sldId id="270" r:id="rId7"/>
    <p:sldId id="269" r:id="rId8"/>
    <p:sldId id="259" r:id="rId9"/>
    <p:sldId id="260" r:id="rId10"/>
    <p:sldId id="261" r:id="rId11"/>
    <p:sldId id="271" r:id="rId12"/>
    <p:sldId id="272" r:id="rId13"/>
    <p:sldId id="273" r:id="rId14"/>
    <p:sldId id="274" r:id="rId15"/>
    <p:sldId id="276" r:id="rId16"/>
    <p:sldId id="264" r:id="rId17"/>
    <p:sldId id="262" r:id="rId18"/>
    <p:sldId id="263" r:id="rId19"/>
    <p:sldId id="265" r:id="rId20"/>
    <p:sldId id="266" r:id="rId21"/>
    <p:sldId id="267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7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8/4/2014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‹nº›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77F3A-CED1-45C2-BCC6-D15D3514C102}" type="datetimeFigureOut">
              <a:rPr lang="pt-BR" smtClean="0"/>
              <a:pPr/>
              <a:t>04/08/2014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35401-9C5B-49C1-96CC-2C920A6FED71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ndrepr@yahoo.com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Aula sobre o Power </a:t>
            </a:r>
            <a:r>
              <a:rPr lang="pt-BR" dirty="0" err="1" smtClean="0"/>
              <a:t>Point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658296"/>
            <a:ext cx="7772400" cy="1199704"/>
          </a:xfrm>
        </p:spPr>
        <p:txBody>
          <a:bodyPr/>
          <a:lstStyle/>
          <a:p>
            <a:r>
              <a:rPr lang="pt-BR" dirty="0" smtClean="0"/>
              <a:t>Prof. </a:t>
            </a:r>
            <a:r>
              <a:rPr lang="pt-BR" dirty="0" smtClean="0"/>
              <a:t>André </a:t>
            </a:r>
            <a:r>
              <a:rPr lang="pt-BR" dirty="0" smtClean="0"/>
              <a:t>Aparecido da </a:t>
            </a:r>
            <a:r>
              <a:rPr lang="pt-BR" dirty="0" smtClean="0"/>
              <a:t>Silva</a:t>
            </a:r>
          </a:p>
          <a:p>
            <a:r>
              <a:rPr lang="pt-BR" smtClean="0">
                <a:hlinkClick r:id="rId2"/>
              </a:rPr>
              <a:t>anndrepr@yahoo.com.br</a:t>
            </a:r>
            <a:r>
              <a:rPr lang="pt-BR" smtClean="0"/>
              <a:t>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endParaRPr lang="pt-BR" sz="3600" dirty="0" smtClean="0"/>
          </a:p>
          <a:p>
            <a:pPr algn="just"/>
            <a:r>
              <a:rPr lang="pt-BR" sz="3600" dirty="0" smtClean="0"/>
              <a:t>Apesar de estarmos  utilizando o </a:t>
            </a:r>
            <a:r>
              <a:rPr lang="pt-BR" sz="3600" dirty="0" err="1" smtClean="0"/>
              <a:t>BrOffice</a:t>
            </a:r>
            <a:r>
              <a:rPr lang="pt-BR" sz="3600" dirty="0" smtClean="0"/>
              <a:t> </a:t>
            </a:r>
            <a:r>
              <a:rPr lang="pt-BR" sz="3600" dirty="0" err="1" smtClean="0"/>
              <a:t>Impress</a:t>
            </a:r>
            <a:r>
              <a:rPr lang="pt-BR" sz="3600" dirty="0" smtClean="0"/>
              <a:t> para criação das apresentações, em muitos casos estas apresentações serão também criadas nos Power </a:t>
            </a:r>
            <a:r>
              <a:rPr lang="pt-BR" sz="3600" dirty="0" err="1" smtClean="0"/>
              <a:t>Point</a:t>
            </a:r>
            <a:r>
              <a:rPr lang="pt-BR" sz="3600" dirty="0" smtClean="0"/>
              <a:t>. </a:t>
            </a:r>
            <a:endParaRPr lang="pt-BR" sz="36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Introdução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tela do programa...</a:t>
            </a:r>
            <a:endParaRPr lang="pt-B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2069" y="1481138"/>
            <a:ext cx="789986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600" dirty="0" smtClean="0"/>
              <a:t>Apesar da remoção dos menus tradicionais de versões anteriores, esta versão dispõe do botão </a:t>
            </a:r>
            <a:r>
              <a:rPr lang="pt-BR" sz="3600" dirty="0" err="1" smtClean="0"/>
              <a:t>office</a:t>
            </a:r>
            <a:r>
              <a:rPr lang="pt-BR" sz="3600" dirty="0" smtClean="0"/>
              <a:t>, onde constam as opções do antigo menu arquivo.</a:t>
            </a:r>
            <a:endParaRPr lang="pt-BR" sz="36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botão Office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Botão Office</a:t>
            </a:r>
            <a:endParaRPr lang="pt-BR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10506" y="1481138"/>
            <a:ext cx="532298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Botão Office</a:t>
            </a:r>
            <a:endParaRPr lang="pt-BR" dirty="0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10506" y="1481138"/>
            <a:ext cx="532298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00034" y="2332037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pt-BR" sz="3600" dirty="0" smtClean="0"/>
              <a:t>Nas versões 2007 e 2010 foram implantadas mudanças estruturas das telas substituindo a maioria dos menus por guias de acesso rápido.</a:t>
            </a:r>
            <a:endParaRPr lang="pt-BR" sz="36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Novidades...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As guias</a:t>
            </a:r>
            <a:endParaRPr lang="pt-B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285992"/>
            <a:ext cx="914400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As guias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914400" y="128586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pt-BR" sz="3600" dirty="0" smtClean="0">
                <a:sym typeface="Wingdings" pitchFamily="2" charset="2"/>
              </a:rPr>
              <a:t> Inicio </a:t>
            </a:r>
          </a:p>
          <a:p>
            <a:r>
              <a:rPr lang="pt-BR" sz="3600" dirty="0" smtClean="0">
                <a:sym typeface="Wingdings" pitchFamily="2" charset="2"/>
              </a:rPr>
              <a:t> Inserir </a:t>
            </a:r>
          </a:p>
          <a:p>
            <a:r>
              <a:rPr lang="pt-BR" sz="3600" dirty="0" smtClean="0">
                <a:sym typeface="Wingdings" pitchFamily="2" charset="2"/>
              </a:rPr>
              <a:t> Designer</a:t>
            </a:r>
          </a:p>
          <a:p>
            <a:r>
              <a:rPr lang="pt-BR" sz="3600" dirty="0" smtClean="0">
                <a:sym typeface="Wingdings" pitchFamily="2" charset="2"/>
              </a:rPr>
              <a:t> Animações</a:t>
            </a:r>
          </a:p>
          <a:p>
            <a:r>
              <a:rPr lang="pt-BR" sz="3600" dirty="0" smtClean="0">
                <a:sym typeface="Wingdings" pitchFamily="2" charset="2"/>
              </a:rPr>
              <a:t>Revisão </a:t>
            </a:r>
          </a:p>
          <a:p>
            <a:r>
              <a:rPr lang="pt-BR" sz="3600" dirty="0" smtClean="0">
                <a:sym typeface="Wingdings" pitchFamily="2" charset="2"/>
              </a:rPr>
              <a:t> Apresentação de Slides</a:t>
            </a:r>
          </a:p>
          <a:p>
            <a:r>
              <a:rPr lang="pt-BR" sz="3600" dirty="0" smtClean="0">
                <a:sym typeface="Wingdings" pitchFamily="2" charset="2"/>
              </a:rPr>
              <a:t> Revisão</a:t>
            </a:r>
          </a:p>
          <a:p>
            <a:r>
              <a:rPr lang="pt-BR" sz="3600" dirty="0" smtClean="0">
                <a:sym typeface="Wingdings" pitchFamily="2" charset="2"/>
              </a:rPr>
              <a:t> Exibição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Início</a:t>
            </a:r>
            <a:endParaRPr lang="pt-BR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214554"/>
            <a:ext cx="9144000" cy="1045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ixaDeTexto 4"/>
          <p:cNvSpPr txBox="1"/>
          <p:nvPr/>
        </p:nvSpPr>
        <p:spPr>
          <a:xfrm>
            <a:off x="1285852" y="3643314"/>
            <a:ext cx="72152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 smtClean="0"/>
              <a:t>Opções padrões, copiar, colar, inserção e exclusão de novos Slides  além de formatação de textos</a:t>
            </a:r>
            <a:endParaRPr lang="pt-B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Inserir</a:t>
            </a:r>
            <a:endParaRPr lang="pt-BR" dirty="0"/>
          </a:p>
        </p:txBody>
      </p:sp>
      <p:pic>
        <p:nvPicPr>
          <p:cNvPr id="921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8229600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aixaDeTexto 6"/>
          <p:cNvSpPr txBox="1"/>
          <p:nvPr/>
        </p:nvSpPr>
        <p:spPr>
          <a:xfrm>
            <a:off x="1785918" y="2643182"/>
            <a:ext cx="7143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à"/>
            </a:pPr>
            <a:r>
              <a:rPr lang="pt-BR" sz="3600" dirty="0" smtClean="0">
                <a:sym typeface="Wingdings" pitchFamily="2" charset="2"/>
              </a:rPr>
              <a:t>Inserção de tabelas</a:t>
            </a:r>
          </a:p>
          <a:p>
            <a:pPr>
              <a:buFont typeface="Wingdings"/>
              <a:buChar char="à"/>
            </a:pPr>
            <a:r>
              <a:rPr lang="pt-BR" sz="3600" dirty="0" smtClean="0">
                <a:sym typeface="Wingdings" pitchFamily="2" charset="2"/>
              </a:rPr>
              <a:t>Inserção de gráficos</a:t>
            </a:r>
          </a:p>
          <a:p>
            <a:pPr>
              <a:buFont typeface="Wingdings"/>
              <a:buChar char="à"/>
            </a:pPr>
            <a:r>
              <a:rPr lang="pt-BR" sz="3600" dirty="0" smtClean="0">
                <a:sym typeface="Wingdings" pitchFamily="2" charset="2"/>
              </a:rPr>
              <a:t>Inserção de Imagens</a:t>
            </a:r>
          </a:p>
          <a:p>
            <a:pPr>
              <a:buFont typeface="Wingdings"/>
              <a:buChar char="à"/>
            </a:pPr>
            <a:r>
              <a:rPr lang="pt-BR" sz="3600" dirty="0" smtClean="0">
                <a:sym typeface="Wingdings" pitchFamily="2" charset="2"/>
              </a:rPr>
              <a:t>Inserção de formas </a:t>
            </a:r>
          </a:p>
          <a:p>
            <a:pPr>
              <a:buFont typeface="Wingdings"/>
              <a:buChar char="à"/>
            </a:pPr>
            <a:r>
              <a:rPr lang="pt-BR" sz="3600" dirty="0" smtClean="0">
                <a:sym typeface="Wingdings" pitchFamily="2" charset="2"/>
              </a:rPr>
              <a:t>Inserção de Caixas de Textos</a:t>
            </a:r>
          </a:p>
          <a:p>
            <a:pPr>
              <a:buFont typeface="Wingdings"/>
              <a:buChar char="à"/>
            </a:pPr>
            <a:r>
              <a:rPr lang="pt-BR" sz="3600" dirty="0" smtClean="0">
                <a:sym typeface="Wingdings" pitchFamily="2" charset="2"/>
              </a:rPr>
              <a:t>Entre outros</a:t>
            </a:r>
            <a:endParaRPr lang="pt-B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3006919"/>
          </a:xfrm>
        </p:spPr>
        <p:txBody>
          <a:bodyPr>
            <a:normAutofit/>
          </a:bodyPr>
          <a:lstStyle/>
          <a:p>
            <a:pPr algn="just"/>
            <a:r>
              <a:rPr lang="pt-BR" sz="3600" dirty="0" smtClean="0"/>
              <a:t>Aqui é possível mudar exibição dos elementos gráficos bem como cores de fundo e layouts</a:t>
            </a:r>
            <a:endParaRPr lang="pt-BR" sz="36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Guia Design</a:t>
            </a:r>
            <a:endParaRPr lang="pt-BR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643999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357158" y="3286124"/>
            <a:ext cx="8429684" cy="2643206"/>
          </a:xfrm>
        </p:spPr>
        <p:txBody>
          <a:bodyPr>
            <a:noAutofit/>
          </a:bodyPr>
          <a:lstStyle/>
          <a:p>
            <a:pPr algn="just"/>
            <a:r>
              <a:rPr lang="pt-BR" sz="3600" dirty="0" smtClean="0"/>
              <a:t>Nesta guia é possível alterar a transição dos slides bem como configurar o tempo, caso você queira  que os slides passem automaticamente.</a:t>
            </a:r>
            <a:endParaRPr lang="pt-BR" sz="3600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Guia animação</a:t>
            </a:r>
            <a:endParaRPr lang="pt-BR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71612"/>
            <a:ext cx="885828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guia formatar ...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661920"/>
          </a:xfrm>
        </p:spPr>
        <p:txBody>
          <a:bodyPr/>
          <a:lstStyle/>
          <a:p>
            <a:r>
              <a:rPr lang="pt-BR" dirty="0" smtClean="0"/>
              <a:t>Esta guia só fica visível no menu quando esta selecionada um texto</a:t>
            </a:r>
            <a:endParaRPr lang="pt-BR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571744"/>
            <a:ext cx="9144001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Criando novas apresentações</a:t>
            </a:r>
            <a:endParaRPr lang="pt-BR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3497" y="1481138"/>
            <a:ext cx="785700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novas apresentações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9762" y="1615281"/>
            <a:ext cx="53244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novas apresentações</a:t>
            </a:r>
            <a:endParaRPr lang="pt-B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9762" y="1615281"/>
            <a:ext cx="53244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Apresentações com assistente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24932" y="1481138"/>
            <a:ext cx="769413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Pegar novos modelos na internet</a:t>
            </a:r>
            <a:endParaRPr lang="pt-BR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24932" y="1481138"/>
            <a:ext cx="769413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Definindo Layouts especifico</a:t>
            </a:r>
            <a:endParaRPr lang="pt-BR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4257675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571744"/>
            <a:ext cx="7143800" cy="3822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Alterar o slide mestre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642910" y="1214422"/>
            <a:ext cx="8001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Clique em exibir e posteriormente na opção Slide Mestre</a:t>
            </a:r>
            <a:endParaRPr lang="pt-B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78</TotalTime>
  <Words>256</Words>
  <Application>Microsoft Office PowerPoint</Application>
  <PresentationFormat>Apresentação na tela (4:3)</PresentationFormat>
  <Paragraphs>46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21</vt:i4>
      </vt:variant>
    </vt:vector>
  </HeadingPairs>
  <TitlesOfParts>
    <vt:vector size="23" baseType="lpstr">
      <vt:lpstr>Concourse</vt:lpstr>
      <vt:lpstr>Personalizar design</vt:lpstr>
      <vt:lpstr>Aula sobre o Power Point</vt:lpstr>
      <vt:lpstr>Introdução</vt:lpstr>
      <vt:lpstr>A tela do programa...</vt:lpstr>
      <vt:lpstr>O botão Office</vt:lpstr>
      <vt:lpstr>Botão Office</vt:lpstr>
      <vt:lpstr>Botão Office</vt:lpstr>
      <vt:lpstr>Novidades...</vt:lpstr>
      <vt:lpstr>As guias</vt:lpstr>
      <vt:lpstr>As guias</vt:lpstr>
      <vt:lpstr>A guia Início</vt:lpstr>
      <vt:lpstr>A guia Inserir</vt:lpstr>
      <vt:lpstr>Guia Design</vt:lpstr>
      <vt:lpstr>Guia animação</vt:lpstr>
      <vt:lpstr>A guia formatar ...</vt:lpstr>
      <vt:lpstr>Criando novas apresentações</vt:lpstr>
      <vt:lpstr>Criando novas apresentações</vt:lpstr>
      <vt:lpstr>Criando novas apresentações</vt:lpstr>
      <vt:lpstr>Apresentações com assistente</vt:lpstr>
      <vt:lpstr>Pegar novos modelos na internet</vt:lpstr>
      <vt:lpstr>Definindo Layouts especifico</vt:lpstr>
      <vt:lpstr>Alterar o slide mestre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sobre o Power Point</dc:title>
  <dc:creator>AnaCarolina</dc:creator>
  <cp:lastModifiedBy>Oxnar</cp:lastModifiedBy>
  <cp:revision>10</cp:revision>
  <dcterms:created xsi:type="dcterms:W3CDTF">2013-08-08T20:39:08Z</dcterms:created>
  <dcterms:modified xsi:type="dcterms:W3CDTF">2014-08-04T20:04:28Z</dcterms:modified>
</cp:coreProperties>
</file>