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72"/>
  </p:notesMasterIdLst>
  <p:sldIdLst>
    <p:sldId id="256" r:id="rId2"/>
    <p:sldId id="317" r:id="rId3"/>
    <p:sldId id="318" r:id="rId4"/>
    <p:sldId id="319" r:id="rId5"/>
    <p:sldId id="257" r:id="rId6"/>
    <p:sldId id="264" r:id="rId7"/>
    <p:sldId id="283" r:id="rId8"/>
    <p:sldId id="258" r:id="rId9"/>
    <p:sldId id="260" r:id="rId10"/>
    <p:sldId id="261" r:id="rId11"/>
    <p:sldId id="265" r:id="rId12"/>
    <p:sldId id="262" r:id="rId13"/>
    <p:sldId id="263" r:id="rId14"/>
    <p:sldId id="320" r:id="rId15"/>
    <p:sldId id="259" r:id="rId16"/>
    <p:sldId id="266" r:id="rId17"/>
    <p:sldId id="271" r:id="rId18"/>
    <p:sldId id="272" r:id="rId19"/>
    <p:sldId id="270" r:id="rId20"/>
    <p:sldId id="273" r:id="rId21"/>
    <p:sldId id="268" r:id="rId22"/>
    <p:sldId id="279" r:id="rId23"/>
    <p:sldId id="322" r:id="rId24"/>
    <p:sldId id="274" r:id="rId25"/>
    <p:sldId id="275" r:id="rId26"/>
    <p:sldId id="277" r:id="rId27"/>
    <p:sldId id="276" r:id="rId28"/>
    <p:sldId id="284" r:id="rId29"/>
    <p:sldId id="278" r:id="rId30"/>
    <p:sldId id="280" r:id="rId31"/>
    <p:sldId id="281" r:id="rId32"/>
    <p:sldId id="282" r:id="rId33"/>
    <p:sldId id="285" r:id="rId34"/>
    <p:sldId id="286" r:id="rId35"/>
    <p:sldId id="289" r:id="rId36"/>
    <p:sldId id="290" r:id="rId37"/>
    <p:sldId id="291" r:id="rId38"/>
    <p:sldId id="292" r:id="rId39"/>
    <p:sldId id="296" r:id="rId40"/>
    <p:sldId id="297" r:id="rId41"/>
    <p:sldId id="298" r:id="rId42"/>
    <p:sldId id="299" r:id="rId43"/>
    <p:sldId id="300" r:id="rId44"/>
    <p:sldId id="301" r:id="rId45"/>
    <p:sldId id="302" r:id="rId46"/>
    <p:sldId id="313" r:id="rId47"/>
    <p:sldId id="314" r:id="rId48"/>
    <p:sldId id="315" r:id="rId49"/>
    <p:sldId id="323" r:id="rId50"/>
    <p:sldId id="316" r:id="rId51"/>
    <p:sldId id="324" r:id="rId52"/>
    <p:sldId id="326" r:id="rId53"/>
    <p:sldId id="325" r:id="rId54"/>
    <p:sldId id="327" r:id="rId55"/>
    <p:sldId id="328" r:id="rId56"/>
    <p:sldId id="329" r:id="rId57"/>
    <p:sldId id="330" r:id="rId58"/>
    <p:sldId id="331" r:id="rId59"/>
    <p:sldId id="332" r:id="rId60"/>
    <p:sldId id="333" r:id="rId61"/>
    <p:sldId id="334" r:id="rId62"/>
    <p:sldId id="335" r:id="rId63"/>
    <p:sldId id="336" r:id="rId64"/>
    <p:sldId id="337" r:id="rId65"/>
    <p:sldId id="338" r:id="rId66"/>
    <p:sldId id="341" r:id="rId67"/>
    <p:sldId id="340" r:id="rId68"/>
    <p:sldId id="342" r:id="rId69"/>
    <p:sldId id="339" r:id="rId70"/>
    <p:sldId id="343" r:id="rId71"/>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944" y="-32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4021138" y="0"/>
            <a:ext cx="3076575" cy="511175"/>
          </a:xfrm>
          <a:prstGeom prst="rect">
            <a:avLst/>
          </a:prstGeom>
        </p:spPr>
        <p:txBody>
          <a:bodyPr vert="horz" lIns="91440" tIns="45720" rIns="91440" bIns="45720" rtlCol="0"/>
          <a:lstStyle>
            <a:lvl1pPr algn="r">
              <a:defRPr sz="1200"/>
            </a:lvl1pPr>
          </a:lstStyle>
          <a:p>
            <a:fld id="{16FC4243-D073-4F9D-851A-46C872AC63B9}" type="datetimeFigureOut">
              <a:rPr lang="pt-BR" smtClean="0"/>
              <a:t>03/07/2015</a:t>
            </a:fld>
            <a:endParaRPr lang="pt-BR"/>
          </a:p>
        </p:txBody>
      </p:sp>
      <p:sp>
        <p:nvSpPr>
          <p:cNvPr id="4" name="Espaço Reservado para Imagem de Slide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709613" y="4860925"/>
            <a:ext cx="5680075" cy="4605338"/>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9721850"/>
            <a:ext cx="3076575" cy="511175"/>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4021138" y="9721850"/>
            <a:ext cx="3076575" cy="511175"/>
          </a:xfrm>
          <a:prstGeom prst="rect">
            <a:avLst/>
          </a:prstGeom>
        </p:spPr>
        <p:txBody>
          <a:bodyPr vert="horz" lIns="91440" tIns="45720" rIns="91440" bIns="45720" rtlCol="0" anchor="b"/>
          <a:lstStyle>
            <a:lvl1pPr algn="r">
              <a:defRPr sz="1200"/>
            </a:lvl1pPr>
          </a:lstStyle>
          <a:p>
            <a:fld id="{A50604AC-C494-42D7-B0EB-73B786D36390}" type="slidenum">
              <a:rPr lang="pt-BR" smtClean="0"/>
              <a:t>‹nº›</a:t>
            </a:fld>
            <a:endParaRPr lang="pt-BR"/>
          </a:p>
        </p:txBody>
      </p:sp>
    </p:spTree>
    <p:extLst>
      <p:ext uri="{BB962C8B-B14F-4D97-AF65-F5344CB8AC3E}">
        <p14:creationId xmlns:p14="http://schemas.microsoft.com/office/powerpoint/2010/main" val="17868977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ide de título">
    <p:bg>
      <p:bgRef idx="1001">
        <a:schemeClr val="bg1"/>
      </p:bgRef>
    </p:bg>
    <p:spTree>
      <p:nvGrpSpPr>
        <p:cNvPr id="1" name=""/>
        <p:cNvGrpSpPr/>
        <p:nvPr/>
      </p:nvGrpSpPr>
      <p:grpSpPr>
        <a:xfrm>
          <a:off x="0" y="0"/>
          <a:ext cx="0" cy="0"/>
          <a:chOff x="0" y="0"/>
          <a:chExt cx="0" cy="0"/>
        </a:xfrm>
      </p:grpSpPr>
      <p:sp>
        <p:nvSpPr>
          <p:cNvPr id="8" name="Título 7"/>
          <p:cNvSpPr>
            <a:spLocks noGrp="1"/>
          </p:cNvSpPr>
          <p:nvPr>
            <p:ph type="ctrTitle"/>
          </p:nvPr>
        </p:nvSpPr>
        <p:spPr>
          <a:xfrm>
            <a:off x="2286000" y="3124200"/>
            <a:ext cx="6172200" cy="1894362"/>
          </a:xfrm>
        </p:spPr>
        <p:txBody>
          <a:bodyPr/>
          <a:lstStyle>
            <a:lvl1pPr>
              <a:defRPr b="1"/>
            </a:lvl1pPr>
          </a:lstStyle>
          <a:p>
            <a:r>
              <a:rPr kumimoji="0" lang="pt-BR" smtClean="0"/>
              <a:t>Clique para editar o estilo do título mestre</a:t>
            </a:r>
            <a:endParaRPr kumimoji="0" lang="en-US"/>
          </a:p>
        </p:txBody>
      </p:sp>
      <p:sp>
        <p:nvSpPr>
          <p:cNvPr id="9" name="Subtítu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t-BR" smtClean="0"/>
              <a:t>Clique para editar o estilo do subtítulo mestre</a:t>
            </a:r>
            <a:endParaRPr kumimoji="0" lang="en-US"/>
          </a:p>
        </p:txBody>
      </p:sp>
      <p:sp>
        <p:nvSpPr>
          <p:cNvPr id="28" name="Espaço Reservado para Data 27"/>
          <p:cNvSpPr>
            <a:spLocks noGrp="1"/>
          </p:cNvSpPr>
          <p:nvPr>
            <p:ph type="dt" sz="half" idx="10"/>
          </p:nvPr>
        </p:nvSpPr>
        <p:spPr bwMode="auto">
          <a:xfrm rot="5400000">
            <a:off x="7764621" y="1174097"/>
            <a:ext cx="2286000" cy="381000"/>
          </a:xfrm>
        </p:spPr>
        <p:txBody>
          <a:bodyPr/>
          <a:lstStyle/>
          <a:p>
            <a:fld id="{0EB4CB99-8C9F-4A3F-8BFE-76CB0382BACE}" type="datetime1">
              <a:rPr lang="en-US" smtClean="0"/>
              <a:t>7/3/2015</a:t>
            </a:fld>
            <a:endParaRPr lang="en-US" dirty="0"/>
          </a:p>
        </p:txBody>
      </p:sp>
      <p:sp>
        <p:nvSpPr>
          <p:cNvPr id="17" name="Espaço Reservado para Rodapé 16"/>
          <p:cNvSpPr>
            <a:spLocks noGrp="1"/>
          </p:cNvSpPr>
          <p:nvPr>
            <p:ph type="ftr" sz="quarter" idx="11"/>
          </p:nvPr>
        </p:nvSpPr>
        <p:spPr bwMode="auto">
          <a:xfrm rot="5400000">
            <a:off x="7077269" y="4181669"/>
            <a:ext cx="3657600" cy="384048"/>
          </a:xfrm>
        </p:spPr>
        <p:txBody>
          <a:bodyPr/>
          <a:lstStyle/>
          <a:p>
            <a:endParaRPr kumimoji="0" lang="en-US" dirty="0"/>
          </a:p>
        </p:txBody>
      </p:sp>
      <p:sp>
        <p:nvSpPr>
          <p:cNvPr id="10" name="Retângu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tângu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4" name="Retângu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Retângu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Conector reto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Conector reto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ector reto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Conector reto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Conector reto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Conector reto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7" name="Retângu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ço Reservado para Número de Slide 28"/>
          <p:cNvSpPr>
            <a:spLocks noGrp="1"/>
          </p:cNvSpPr>
          <p:nvPr>
            <p:ph type="sldNum" sz="quarter" idx="12"/>
          </p:nvPr>
        </p:nvSpPr>
        <p:spPr bwMode="auto">
          <a:xfrm>
            <a:off x="1325544" y="4928702"/>
            <a:ext cx="609600" cy="517524"/>
          </a:xfrm>
        </p:spPr>
        <p:txBody>
          <a:bodyPr/>
          <a:lstStyle/>
          <a:p>
            <a:fld id="{2BBB5E19-F10A-4C2F-BF6F-11C513378A2E}" type="slidenum">
              <a:rPr kumimoji="0" lang="en-US" smtClean="0"/>
              <a:pPr/>
              <a:t>‹nº›</a:t>
            </a:fld>
            <a:endParaRPr kumimoji="0" lang="en-US" dirty="0"/>
          </a:p>
        </p:txBody>
      </p:sp>
      <p:pic>
        <p:nvPicPr>
          <p:cNvPr id="30" name="Picture 2" descr="http://www.habbid.com.br/arquivos/pixelclub/pixelizacao/1313720899-chuck-noia-voltando-a-ativa-jorg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1862" y="116632"/>
            <a:ext cx="427504" cy="524342"/>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8" name="Espaço Reservado para Conteúdo 7"/>
          <p:cNvSpPr>
            <a:spLocks noGrp="1"/>
          </p:cNvSpPr>
          <p:nvPr>
            <p:ph sz="quarter" idx="1"/>
          </p:nvPr>
        </p:nvSpPr>
        <p:spPr>
          <a:xfrm>
            <a:off x="457200" y="1600200"/>
            <a:ext cx="7467600" cy="4873752"/>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7" name="Espaço Reservado para Data 6"/>
          <p:cNvSpPr>
            <a:spLocks noGrp="1"/>
          </p:cNvSpPr>
          <p:nvPr>
            <p:ph type="dt" sz="half" idx="14"/>
          </p:nvPr>
        </p:nvSpPr>
        <p:spPr/>
        <p:txBody>
          <a:bodyPr rtlCol="0"/>
          <a:lstStyle/>
          <a:p>
            <a:pPr algn="r" eaLnBrk="1" latinLnBrk="0" hangingPunct="1"/>
            <a:fld id="{39EBDC6E-E114-4BD0-B63D-C21B3E674791}" type="datetime1">
              <a:rPr lang="en-US" smtClean="0"/>
              <a:t>7/3/2015</a:t>
            </a:fld>
            <a:endParaRPr lang="en-US" dirty="0"/>
          </a:p>
        </p:txBody>
      </p:sp>
      <p:sp>
        <p:nvSpPr>
          <p:cNvPr id="9" name="Espaço Reservado para Número de Slide 8"/>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10" name="Espaço Reservado para Rodapé 9"/>
          <p:cNvSpPr>
            <a:spLocks noGrp="1"/>
          </p:cNvSpPr>
          <p:nvPr>
            <p:ph type="ftr" sz="quarter" idx="16"/>
          </p:nvPr>
        </p:nvSpPr>
        <p:spPr/>
        <p:txBody>
          <a:bodyPr rtlCol="0"/>
          <a:lstStyle/>
          <a:p>
            <a:endParaRPr kumimoji="0" lang="en-US" dirty="0"/>
          </a:p>
        </p:txBody>
      </p:sp>
      <p:pic>
        <p:nvPicPr>
          <p:cNvPr id="11" name="Picture 2" descr="http://www.habbid.com.br/arquivos/pixelclub/pixelizacao/1313720899-chuck-noia-voltando-a-ativa-jorg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1862" y="116632"/>
            <a:ext cx="427504" cy="5243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Cabeçalho da Seção">
    <p:bg>
      <p:bgRef idx="1001">
        <a:schemeClr val="bg2"/>
      </p:bgRef>
    </p:bg>
    <p:spTree>
      <p:nvGrpSpPr>
        <p:cNvPr id="1" name=""/>
        <p:cNvGrpSpPr/>
        <p:nvPr/>
      </p:nvGrpSpPr>
      <p:grpSpPr>
        <a:xfrm>
          <a:off x="0" y="0"/>
          <a:ext cx="0" cy="0"/>
          <a:chOff x="0" y="0"/>
          <a:chExt cx="0" cy="0"/>
        </a:xfrm>
      </p:grpSpPr>
      <p:sp>
        <p:nvSpPr>
          <p:cNvPr id="2" name="Título 1"/>
          <p:cNvSpPr>
            <a:spLocks noGrp="1"/>
          </p:cNvSpPr>
          <p:nvPr>
            <p:ph type="title"/>
          </p:nvPr>
        </p:nvSpPr>
        <p:spPr>
          <a:xfrm>
            <a:off x="2286000" y="2895600"/>
            <a:ext cx="6172200" cy="2053590"/>
          </a:xfrm>
        </p:spPr>
        <p:txBody>
          <a:bodyPr/>
          <a:lstStyle>
            <a:lvl1pPr algn="l">
              <a:buNone/>
              <a:defRPr sz="3000" b="1" cap="small" baseline="0"/>
            </a:lvl1pPr>
          </a:lstStyle>
          <a:p>
            <a:r>
              <a:rPr kumimoji="0" lang="pt-BR" smtClean="0"/>
              <a:t>Clique para editar o estilo do título mestre</a:t>
            </a:r>
            <a:endParaRPr kumimoji="0" lang="en-US"/>
          </a:p>
        </p:txBody>
      </p:sp>
      <p:sp>
        <p:nvSpPr>
          <p:cNvPr id="3" name="Espaço Reservado para Tex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t-BR" smtClean="0"/>
              <a:t>Clique para editar os estilos do texto mestre</a:t>
            </a:r>
          </a:p>
        </p:txBody>
      </p:sp>
      <p:sp>
        <p:nvSpPr>
          <p:cNvPr id="4" name="Espaço Reservado para Data 3"/>
          <p:cNvSpPr>
            <a:spLocks noGrp="1"/>
          </p:cNvSpPr>
          <p:nvPr>
            <p:ph type="dt" sz="half" idx="10"/>
          </p:nvPr>
        </p:nvSpPr>
        <p:spPr bwMode="auto">
          <a:xfrm rot="5400000">
            <a:off x="7763256" y="1170432"/>
            <a:ext cx="2286000" cy="381000"/>
          </a:xfrm>
        </p:spPr>
        <p:txBody>
          <a:bodyPr/>
          <a:lstStyle/>
          <a:p>
            <a:fld id="{79421838-9F42-4B7A-9734-48C3F350B461}" type="datetime1">
              <a:rPr lang="en-US" smtClean="0"/>
              <a:t>7/3/2015</a:t>
            </a:fld>
            <a:endParaRPr lang="en-US" dirty="0"/>
          </a:p>
        </p:txBody>
      </p:sp>
      <p:sp>
        <p:nvSpPr>
          <p:cNvPr id="5" name="Espaço Reservado para Rodapé 4"/>
          <p:cNvSpPr>
            <a:spLocks noGrp="1"/>
          </p:cNvSpPr>
          <p:nvPr>
            <p:ph type="ftr" sz="quarter" idx="11"/>
          </p:nvPr>
        </p:nvSpPr>
        <p:spPr bwMode="auto">
          <a:xfrm rot="5400000">
            <a:off x="7077456" y="4178808"/>
            <a:ext cx="3657600" cy="384048"/>
          </a:xfrm>
        </p:spPr>
        <p:txBody>
          <a:bodyPr/>
          <a:lstStyle/>
          <a:p>
            <a:endParaRPr kumimoji="0" lang="en-US" dirty="0"/>
          </a:p>
        </p:txBody>
      </p:sp>
      <p:sp>
        <p:nvSpPr>
          <p:cNvPr id="9" name="Retângu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tângu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tângu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tângu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Conector reto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Conector reto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5" name="Conector reto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6" name="Conector reto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Conector reto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8" name="Retângu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ector reto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6" name="Espaço Reservado para Número de Slide 5"/>
          <p:cNvSpPr>
            <a:spLocks noGrp="1"/>
          </p:cNvSpPr>
          <p:nvPr>
            <p:ph type="sldNum" sz="quarter" idx="12"/>
          </p:nvPr>
        </p:nvSpPr>
        <p:spPr bwMode="auto">
          <a:xfrm>
            <a:off x="1340616" y="4928702"/>
            <a:ext cx="609600" cy="517524"/>
          </a:xfrm>
        </p:spPr>
        <p:txBody>
          <a:bodyPr/>
          <a:lstStyle/>
          <a:p>
            <a:fld id="{2BBB5E19-F10A-4C2F-BF6F-11C513378A2E}" type="slidenum">
              <a:rPr kumimoji="0" lang="en-US" smtClean="0"/>
              <a:pPr/>
              <a:t>‹nº›</a:t>
            </a:fld>
            <a:endParaRPr kumimoji="0" lang="en-US" dirty="0"/>
          </a:p>
        </p:txBody>
      </p:sp>
      <p:pic>
        <p:nvPicPr>
          <p:cNvPr id="24" name="Picture 2" descr="http://www.habbid.com.br/arquivos/pixelclub/pixelizacao/1313720899-chuck-noia-voltando-a-ativa-jorg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1862" y="116632"/>
            <a:ext cx="427504" cy="524342"/>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5" name="Espaço Reservado para Data 4"/>
          <p:cNvSpPr>
            <a:spLocks noGrp="1"/>
          </p:cNvSpPr>
          <p:nvPr>
            <p:ph type="dt" sz="half" idx="10"/>
          </p:nvPr>
        </p:nvSpPr>
        <p:spPr/>
        <p:txBody>
          <a:bodyPr/>
          <a:lstStyle/>
          <a:p>
            <a:fld id="{9BE2DBCA-25B0-4335-9D70-13D4AF8A115D}" type="datetime1">
              <a:rPr lang="en-US" smtClean="0"/>
              <a:t>7/3/2015</a:t>
            </a:fld>
            <a:endParaRPr lang="en-US" dirty="0"/>
          </a:p>
        </p:txBody>
      </p:sp>
      <p:sp>
        <p:nvSpPr>
          <p:cNvPr id="6" name="Espaço Reservado para Rodapé 5"/>
          <p:cNvSpPr>
            <a:spLocks noGrp="1"/>
          </p:cNvSpPr>
          <p:nvPr>
            <p:ph type="ftr" sz="quarter" idx="11"/>
          </p:nvPr>
        </p:nvSpPr>
        <p:spPr/>
        <p:txBody>
          <a:bodyPr/>
          <a:lstStyle/>
          <a:p>
            <a:endParaRPr kumimoji="0" lang="en-US" dirty="0"/>
          </a:p>
        </p:txBody>
      </p:sp>
      <p:sp>
        <p:nvSpPr>
          <p:cNvPr id="7" name="Espaço Reservado para Número de Slide 6"/>
          <p:cNvSpPr>
            <a:spLocks noGrp="1"/>
          </p:cNvSpPr>
          <p:nvPr>
            <p:ph type="sldNum" sz="quarter" idx="12"/>
          </p:nvPr>
        </p:nvSpPr>
        <p:spPr/>
        <p:txBody>
          <a:bodyPr/>
          <a:lstStyle/>
          <a:p>
            <a:fld id="{2BBB5E19-F10A-4C2F-BF6F-11C513378A2E}" type="slidenum">
              <a:rPr kumimoji="0" lang="en-US" smtClean="0"/>
              <a:pPr/>
              <a:t>‹nº›</a:t>
            </a:fld>
            <a:endParaRPr kumimoji="0" lang="en-US" dirty="0"/>
          </a:p>
        </p:txBody>
      </p:sp>
      <p:sp>
        <p:nvSpPr>
          <p:cNvPr id="9" name="Espaço Reservado para Conteúdo 8"/>
          <p:cNvSpPr>
            <a:spLocks noGrp="1"/>
          </p:cNvSpPr>
          <p:nvPr>
            <p:ph sz="quarter" idx="1"/>
          </p:nvPr>
        </p:nvSpPr>
        <p:spPr>
          <a:xfrm>
            <a:off x="457200" y="1600200"/>
            <a:ext cx="3657600" cy="4572000"/>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11" name="Espaço Reservado para Conteúdo 10"/>
          <p:cNvSpPr>
            <a:spLocks noGrp="1"/>
          </p:cNvSpPr>
          <p:nvPr>
            <p:ph sz="quarter" idx="2"/>
          </p:nvPr>
        </p:nvSpPr>
        <p:spPr>
          <a:xfrm>
            <a:off x="4270248" y="1600200"/>
            <a:ext cx="3657600" cy="4572000"/>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pic>
        <p:nvPicPr>
          <p:cNvPr id="8" name="Picture 2" descr="http://www.habbid.com.br/arquivos/pixelclub/pixelizacao/1313720899-chuck-noia-voltando-a-ativa-jorg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591862" y="116632"/>
            <a:ext cx="427504" cy="5243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7543800" cy="1143000"/>
          </a:xfrm>
        </p:spPr>
        <p:txBody>
          <a:bodyPr anchor="b"/>
          <a:lstStyle>
            <a:lvl1pPr>
              <a:defRPr/>
            </a:lvl1pPr>
          </a:lstStyle>
          <a:p>
            <a:r>
              <a:rPr kumimoji="0" lang="pt-BR" smtClean="0"/>
              <a:t>Clique para editar o estilo do título mestre</a:t>
            </a:r>
            <a:endParaRPr kumimoji="0" lang="en-US"/>
          </a:p>
        </p:txBody>
      </p:sp>
      <p:sp>
        <p:nvSpPr>
          <p:cNvPr id="7" name="Espaço Reservado para Data 6"/>
          <p:cNvSpPr>
            <a:spLocks noGrp="1"/>
          </p:cNvSpPr>
          <p:nvPr>
            <p:ph type="dt" sz="half" idx="10"/>
          </p:nvPr>
        </p:nvSpPr>
        <p:spPr/>
        <p:txBody>
          <a:bodyPr/>
          <a:lstStyle/>
          <a:p>
            <a:fld id="{837E6893-6CDE-4702-A0F2-D1A53B933D53}" type="datetime1">
              <a:rPr lang="en-US" smtClean="0"/>
              <a:t>7/3/2015</a:t>
            </a:fld>
            <a:endParaRPr lang="en-US" dirty="0"/>
          </a:p>
        </p:txBody>
      </p:sp>
      <p:sp>
        <p:nvSpPr>
          <p:cNvPr id="8" name="Espaço Reservado para Rodapé 7"/>
          <p:cNvSpPr>
            <a:spLocks noGrp="1"/>
          </p:cNvSpPr>
          <p:nvPr>
            <p:ph type="ftr" sz="quarter" idx="11"/>
          </p:nvPr>
        </p:nvSpPr>
        <p:spPr/>
        <p:txBody>
          <a:bodyPr/>
          <a:lstStyle/>
          <a:p>
            <a:endParaRPr kumimoji="0" lang="en-US" dirty="0"/>
          </a:p>
        </p:txBody>
      </p:sp>
      <p:sp>
        <p:nvSpPr>
          <p:cNvPr id="9" name="Espaço Reservado para Número de Slide 8"/>
          <p:cNvSpPr>
            <a:spLocks noGrp="1"/>
          </p:cNvSpPr>
          <p:nvPr>
            <p:ph type="sldNum" sz="quarter" idx="12"/>
          </p:nvPr>
        </p:nvSpPr>
        <p:spPr/>
        <p:txBody>
          <a:bodyPr/>
          <a:lstStyle/>
          <a:p>
            <a:fld id="{2BBB5E19-F10A-4C2F-BF6F-11C513378A2E}" type="slidenum">
              <a:rPr kumimoji="0" lang="en-US" smtClean="0"/>
              <a:pPr/>
              <a:t>‹nº›</a:t>
            </a:fld>
            <a:endParaRPr kumimoji="0" lang="en-US" dirty="0"/>
          </a:p>
        </p:txBody>
      </p:sp>
      <p:sp>
        <p:nvSpPr>
          <p:cNvPr id="11" name="Espaço Reservado para Conteúdo 10"/>
          <p:cNvSpPr>
            <a:spLocks noGrp="1"/>
          </p:cNvSpPr>
          <p:nvPr>
            <p:ph sz="quarter" idx="2"/>
          </p:nvPr>
        </p:nvSpPr>
        <p:spPr>
          <a:xfrm>
            <a:off x="457200" y="2362200"/>
            <a:ext cx="3657600" cy="3886200"/>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13" name="Espaço Reservado para Conteúdo 12"/>
          <p:cNvSpPr>
            <a:spLocks noGrp="1"/>
          </p:cNvSpPr>
          <p:nvPr>
            <p:ph sz="quarter" idx="4"/>
          </p:nvPr>
        </p:nvSpPr>
        <p:spPr>
          <a:xfrm>
            <a:off x="4371975" y="2362200"/>
            <a:ext cx="3657600" cy="3886200"/>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12" name="Espaço Reservado para Tex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pt-BR" smtClean="0"/>
              <a:t>Clique para editar os estilos do texto mestre</a:t>
            </a:r>
          </a:p>
        </p:txBody>
      </p:sp>
      <p:sp>
        <p:nvSpPr>
          <p:cNvPr id="14" name="Espaço Reservado para Tex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pt-BR" smtClean="0"/>
              <a:t>Clique para editar os estilos do texto mestre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6" name="Espaço Reservado para Data 5"/>
          <p:cNvSpPr>
            <a:spLocks noGrp="1"/>
          </p:cNvSpPr>
          <p:nvPr>
            <p:ph type="dt" sz="half" idx="10"/>
          </p:nvPr>
        </p:nvSpPr>
        <p:spPr/>
        <p:txBody>
          <a:bodyPr rtlCol="0"/>
          <a:lstStyle/>
          <a:p>
            <a:pPr algn="r" eaLnBrk="1" latinLnBrk="0" hangingPunct="1"/>
            <a:fld id="{FF2939FA-7901-4402-AD70-D006A6E38ABA}" type="datetime1">
              <a:rPr lang="en-US" smtClean="0"/>
              <a:t>7/3/2015</a:t>
            </a:fld>
            <a:endParaRPr lang="en-US" dirty="0"/>
          </a:p>
        </p:txBody>
      </p:sp>
      <p:sp>
        <p:nvSpPr>
          <p:cNvPr id="7" name="Espaço Reservado para Número de Slide 6"/>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8" name="Espaço Reservado para Rodapé 7"/>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CEF6A889-C15D-412F-890E-37DDC6F83739}" type="datetime1">
              <a:rPr lang="en-US" smtClean="0"/>
              <a:t>7/3/2015</a:t>
            </a:fld>
            <a:endParaRPr lang="en-US" dirty="0"/>
          </a:p>
        </p:txBody>
      </p:sp>
      <p:sp>
        <p:nvSpPr>
          <p:cNvPr id="3" name="Espaço Reservado para Rodapé 2"/>
          <p:cNvSpPr>
            <a:spLocks noGrp="1"/>
          </p:cNvSpPr>
          <p:nvPr>
            <p:ph type="ftr" sz="quarter" idx="11"/>
          </p:nvPr>
        </p:nvSpPr>
        <p:spPr/>
        <p:txBody>
          <a:bodyPr/>
          <a:lstStyle/>
          <a:p>
            <a:endParaRPr kumimoji="0" lang="en-US" dirty="0"/>
          </a:p>
        </p:txBody>
      </p:sp>
      <p:sp>
        <p:nvSpPr>
          <p:cNvPr id="4" name="Espaço Reservado para Número de Slide 3"/>
          <p:cNvSpPr>
            <a:spLocks noGrp="1"/>
          </p:cNvSpPr>
          <p:nvPr>
            <p:ph type="sldNum" sz="quarter" idx="12"/>
          </p:nvPr>
        </p:nvSpPr>
        <p:spPr/>
        <p:txBody>
          <a:bodyPr/>
          <a:lstStyle/>
          <a:p>
            <a:fld id="{2BBB5E19-F10A-4C2F-BF6F-11C513378A2E}" type="slidenum">
              <a:rPr kumimoji="0" lang="en-US" smtClean="0"/>
              <a:pPr/>
              <a:t>‹nº›</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údo com Legenda">
    <p:bg>
      <p:bgRef idx="1001">
        <a:schemeClr val="bg1"/>
      </p:bgRef>
    </p:bg>
    <p:spTree>
      <p:nvGrpSpPr>
        <p:cNvPr id="1" name=""/>
        <p:cNvGrpSpPr/>
        <p:nvPr/>
      </p:nvGrpSpPr>
      <p:grpSpPr>
        <a:xfrm>
          <a:off x="0" y="0"/>
          <a:ext cx="0" cy="0"/>
          <a:chOff x="0" y="0"/>
          <a:chExt cx="0" cy="0"/>
        </a:xfrm>
      </p:grpSpPr>
      <p:sp>
        <p:nvSpPr>
          <p:cNvPr id="10" name="Conector reto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ítu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pt-BR" smtClean="0"/>
              <a:t>Clique para editar o estilo do título mestre</a:t>
            </a:r>
            <a:endParaRPr kumimoji="0" lang="en-US"/>
          </a:p>
        </p:txBody>
      </p:sp>
      <p:sp>
        <p:nvSpPr>
          <p:cNvPr id="3" name="Espaço Reservado para Tex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pt-BR" smtClean="0"/>
              <a:t>Clique para editar os estilos do texto mestre</a:t>
            </a:r>
          </a:p>
        </p:txBody>
      </p:sp>
      <p:sp>
        <p:nvSpPr>
          <p:cNvPr id="8" name="Conector reto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ector reto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ector reto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Retângu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Conector reto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E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ço Reservado para Conteúdo 17"/>
          <p:cNvSpPr>
            <a:spLocks noGrp="1"/>
          </p:cNvSpPr>
          <p:nvPr>
            <p:ph sz="quarter" idx="1"/>
          </p:nvPr>
        </p:nvSpPr>
        <p:spPr>
          <a:xfrm>
            <a:off x="304800" y="274320"/>
            <a:ext cx="5638800" cy="6327648"/>
          </a:xfrm>
        </p:spPr>
        <p:txBody>
          <a:bodyPr/>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21" name="Espaço Reservado para Data 20"/>
          <p:cNvSpPr>
            <a:spLocks noGrp="1"/>
          </p:cNvSpPr>
          <p:nvPr>
            <p:ph type="dt" sz="half" idx="14"/>
          </p:nvPr>
        </p:nvSpPr>
        <p:spPr/>
        <p:txBody>
          <a:bodyPr rtlCol="0"/>
          <a:lstStyle/>
          <a:p>
            <a:pPr algn="r" eaLnBrk="1" latinLnBrk="0" hangingPunct="1"/>
            <a:fld id="{4EA2895F-E252-4FAC-BECA-0070BD39BF91}" type="datetime1">
              <a:rPr lang="en-US" smtClean="0"/>
              <a:t>7/3/2015</a:t>
            </a:fld>
            <a:endParaRPr lang="en-US" dirty="0"/>
          </a:p>
        </p:txBody>
      </p:sp>
      <p:sp>
        <p:nvSpPr>
          <p:cNvPr id="22" name="Espaço Reservado para Número de Slide 21"/>
          <p:cNvSpPr>
            <a:spLocks noGrp="1"/>
          </p:cNvSpPr>
          <p:nvPr>
            <p:ph type="sldNum" sz="quarter" idx="15"/>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3" name="Espaço Reservado para Rodapé 22"/>
          <p:cNvSpPr>
            <a:spLocks noGrp="1"/>
          </p:cNvSpPr>
          <p:nvPr>
            <p:ph type="ftr" sz="quarter" idx="16"/>
          </p:nvPr>
        </p:nvSpPr>
        <p:spPr/>
        <p:txBody>
          <a:bodyPr rtlCol="0"/>
          <a:lstStyle/>
          <a:p>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m com Legenda">
    <p:spTree>
      <p:nvGrpSpPr>
        <p:cNvPr id="1" name=""/>
        <p:cNvGrpSpPr/>
        <p:nvPr/>
      </p:nvGrpSpPr>
      <p:grpSpPr>
        <a:xfrm>
          <a:off x="0" y="0"/>
          <a:ext cx="0" cy="0"/>
          <a:chOff x="0" y="0"/>
          <a:chExt cx="0" cy="0"/>
        </a:xfrm>
      </p:grpSpPr>
      <p:sp>
        <p:nvSpPr>
          <p:cNvPr id="9" name="Conector reto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E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ítulo 1"/>
          <p:cNvSpPr>
            <a:spLocks noGrp="1"/>
          </p:cNvSpPr>
          <p:nvPr>
            <p:ph type="title"/>
          </p:nvPr>
        </p:nvSpPr>
        <p:spPr>
          <a:xfrm rot="5400000">
            <a:off x="3350133" y="3200400"/>
            <a:ext cx="6309360" cy="457200"/>
          </a:xfrm>
        </p:spPr>
        <p:txBody>
          <a:bodyPr anchor="b"/>
          <a:lstStyle>
            <a:lvl1pPr algn="l">
              <a:buNone/>
              <a:defRPr sz="2000" b="1"/>
            </a:lvl1pPr>
          </a:lstStyle>
          <a:p>
            <a:r>
              <a:rPr kumimoji="0" lang="pt-BR" smtClean="0"/>
              <a:t>Clique para editar o estilo do título mestre</a:t>
            </a:r>
            <a:endParaRPr kumimoji="0" lang="en-US"/>
          </a:p>
        </p:txBody>
      </p:sp>
      <p:sp>
        <p:nvSpPr>
          <p:cNvPr id="3" name="Espaço Reservado para Imagem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pt-BR" dirty="0" smtClean="0"/>
              <a:t>Clique no ícone para adicionar uma imagem</a:t>
            </a:r>
            <a:endParaRPr kumimoji="0" lang="en-US" dirty="0"/>
          </a:p>
        </p:txBody>
      </p:sp>
      <p:sp>
        <p:nvSpPr>
          <p:cNvPr id="4" name="Espaço Reservado para Tex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pt-BR" smtClean="0"/>
              <a:t>Clique para editar os estilos do texto mestre</a:t>
            </a:r>
          </a:p>
        </p:txBody>
      </p:sp>
      <p:sp>
        <p:nvSpPr>
          <p:cNvPr id="10" name="Conector reto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Retângu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ector reto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9" name="Conector reto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ector reto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ço Reservado para Data 16"/>
          <p:cNvSpPr>
            <a:spLocks noGrp="1"/>
          </p:cNvSpPr>
          <p:nvPr>
            <p:ph type="dt" sz="half" idx="10"/>
          </p:nvPr>
        </p:nvSpPr>
        <p:spPr/>
        <p:txBody>
          <a:bodyPr rtlCol="0"/>
          <a:lstStyle/>
          <a:p>
            <a:pPr algn="r" eaLnBrk="1" latinLnBrk="0" hangingPunct="1"/>
            <a:fld id="{B011B7E5-0D89-41C0-80EE-A3A313269254}" type="datetime1">
              <a:rPr lang="en-US" smtClean="0"/>
              <a:t>7/3/2015</a:t>
            </a:fld>
            <a:endParaRPr lang="en-US" dirty="0"/>
          </a:p>
        </p:txBody>
      </p:sp>
      <p:sp>
        <p:nvSpPr>
          <p:cNvPr id="18" name="Espaço Reservado para Número de Slide 17"/>
          <p:cNvSpPr>
            <a:spLocks noGrp="1"/>
          </p:cNvSpPr>
          <p:nvPr>
            <p:ph type="sldNum" sz="quarter" idx="11"/>
          </p:nvPr>
        </p:nvSpPr>
        <p:spPr/>
        <p:txBody>
          <a:bodyPr rtlCol="0"/>
          <a:lstStyle/>
          <a:p>
            <a:pPr algn="ctr" eaLnBrk="1" latinLnBrk="0" hangingPunct="1"/>
            <a:fld id="{2BBB5E19-F10A-4C2F-BF6F-11C513378A2E}" type="slidenum">
              <a:rPr kumimoji="0" lang="en-US" smtClean="0"/>
              <a:pPr algn="ctr" eaLnBrk="1" latinLnBrk="0" hangingPunct="1"/>
              <a:t>‹nº›</a:t>
            </a:fld>
            <a:endParaRPr kumimoji="0" lang="en-US" dirty="0"/>
          </a:p>
        </p:txBody>
      </p:sp>
      <p:sp>
        <p:nvSpPr>
          <p:cNvPr id="21" name="Espaço Reservado para Rodapé 20"/>
          <p:cNvSpPr>
            <a:spLocks noGrp="1"/>
          </p:cNvSpPr>
          <p:nvPr>
            <p:ph type="ftr" sz="quarter" idx="12"/>
          </p:nvPr>
        </p:nvSpPr>
        <p:spPr/>
        <p:txBody>
          <a:bodyPr rtlCol="0"/>
          <a:lstStyle/>
          <a:p>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FB3DC365-4742-445F-9F1F-AEA838732FE1}" type="datetime1">
              <a:rPr lang="en-US" smtClean="0"/>
              <a:t>7/3/2015</a:t>
            </a:fld>
            <a:endParaRPr lang="en-US" dirty="0"/>
          </a:p>
        </p:txBody>
      </p:sp>
      <p:sp>
        <p:nvSpPr>
          <p:cNvPr id="5" name="Espaço Reservado para Rodapé 4"/>
          <p:cNvSpPr>
            <a:spLocks noGrp="1"/>
          </p:cNvSpPr>
          <p:nvPr>
            <p:ph type="ftr" sz="quarter" idx="11"/>
          </p:nvPr>
        </p:nvSpPr>
        <p:spPr/>
        <p:txBody>
          <a:bodyPr/>
          <a:lstStyle/>
          <a:p>
            <a:endParaRPr kumimoji="0" lang="en-US" dirty="0"/>
          </a:p>
        </p:txBody>
      </p:sp>
      <p:sp>
        <p:nvSpPr>
          <p:cNvPr id="6" name="Espaço Reservado para Número de Slide 5"/>
          <p:cNvSpPr>
            <a:spLocks noGrp="1"/>
          </p:cNvSpPr>
          <p:nvPr>
            <p:ph type="sldNum" sz="quarter" idx="12"/>
          </p:nvPr>
        </p:nvSpPr>
        <p:spPr/>
        <p:txBody>
          <a:bodyPr/>
          <a:lstStyle/>
          <a:p>
            <a:fld id="{2BBB5E19-F10A-4C2F-BF6F-11C513378A2E}" type="slidenum">
              <a:rPr kumimoji="0" lang="en-US" smtClean="0"/>
              <a:pPr/>
              <a:t>‹nº›</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9"/>
            <a:ext cx="1676400" cy="5851525"/>
          </a:xfrm>
        </p:spPr>
        <p:txBody>
          <a:bodyPr vert="eaVert"/>
          <a:lstStyle/>
          <a:p>
            <a:r>
              <a:rPr kumimoji="0" lang="pt-BR" smtClean="0"/>
              <a:t>Clique para editar o estilo do título mestre</a:t>
            </a:r>
            <a:endParaRPr kumimoji="0" lang="en-US"/>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eaLnBrk="1" latinLnBrk="0" hangingPunct="1"/>
            <a:r>
              <a:rPr lang="pt-BR" smtClean="0"/>
              <a:t>Clique para editar os estilos do texto mestre</a:t>
            </a:r>
          </a:p>
          <a:p>
            <a:pPr lvl="1" eaLnBrk="1" latinLnBrk="0" hangingPunct="1"/>
            <a:r>
              <a:rPr lang="pt-BR" smtClean="0"/>
              <a:t>Segundo nível</a:t>
            </a:r>
          </a:p>
          <a:p>
            <a:pPr lvl="2" eaLnBrk="1" latinLnBrk="0" hangingPunct="1"/>
            <a:r>
              <a:rPr lang="pt-BR" smtClean="0"/>
              <a:t>Terceiro nível</a:t>
            </a:r>
          </a:p>
          <a:p>
            <a:pPr lvl="3" eaLnBrk="1" latinLnBrk="0" hangingPunct="1"/>
            <a:r>
              <a:rPr lang="pt-BR" smtClean="0"/>
              <a:t>Quarto nível</a:t>
            </a:r>
          </a:p>
          <a:p>
            <a:pPr lvl="4" eaLnBrk="1" latinLnBrk="0" hangingPunct="1"/>
            <a:r>
              <a:rPr lang="pt-BR" smtClean="0"/>
              <a:t>Quinto nível</a:t>
            </a:r>
            <a:endParaRPr kumimoji="0" lang="en-US"/>
          </a:p>
        </p:txBody>
      </p:sp>
      <p:sp>
        <p:nvSpPr>
          <p:cNvPr id="4" name="Espaço Reservado para Data 3"/>
          <p:cNvSpPr>
            <a:spLocks noGrp="1"/>
          </p:cNvSpPr>
          <p:nvPr>
            <p:ph type="dt" sz="half" idx="10"/>
          </p:nvPr>
        </p:nvSpPr>
        <p:spPr/>
        <p:txBody>
          <a:bodyPr/>
          <a:lstStyle/>
          <a:p>
            <a:fld id="{03CAD764-4C00-4C9C-A938-1963F0694702}" type="datetime1">
              <a:rPr lang="en-US" smtClean="0"/>
              <a:t>7/3/2015</a:t>
            </a:fld>
            <a:endParaRPr lang="en-US" dirty="0"/>
          </a:p>
        </p:txBody>
      </p:sp>
      <p:sp>
        <p:nvSpPr>
          <p:cNvPr id="5" name="Espaço Reservado para Rodapé 4"/>
          <p:cNvSpPr>
            <a:spLocks noGrp="1"/>
          </p:cNvSpPr>
          <p:nvPr>
            <p:ph type="ftr" sz="quarter" idx="11"/>
          </p:nvPr>
        </p:nvSpPr>
        <p:spPr/>
        <p:txBody>
          <a:bodyPr/>
          <a:lstStyle/>
          <a:p>
            <a:endParaRPr kumimoji="0" lang="en-US" dirty="0"/>
          </a:p>
        </p:txBody>
      </p:sp>
      <p:sp>
        <p:nvSpPr>
          <p:cNvPr id="6" name="Espaço Reservado para Número de Slide 5"/>
          <p:cNvSpPr>
            <a:spLocks noGrp="1"/>
          </p:cNvSpPr>
          <p:nvPr>
            <p:ph type="sldNum" sz="quarter" idx="12"/>
          </p:nvPr>
        </p:nvSpPr>
        <p:spPr/>
        <p:txBody>
          <a:bodyPr/>
          <a:lstStyle/>
          <a:p>
            <a:fld id="{2BBB5E19-F10A-4C2F-BF6F-11C513378A2E}" type="slidenum">
              <a:rPr kumimoji="0" lang="en-US" smtClean="0"/>
              <a:pPr/>
              <a:t>‹nº›</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ector reto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ço Reservado para Título 21"/>
          <p:cNvSpPr>
            <a:spLocks noGrp="1"/>
          </p:cNvSpPr>
          <p:nvPr>
            <p:ph type="title"/>
          </p:nvPr>
        </p:nvSpPr>
        <p:spPr>
          <a:xfrm>
            <a:off x="457200" y="274638"/>
            <a:ext cx="7467600" cy="1143000"/>
          </a:xfrm>
          <a:prstGeom prst="rect">
            <a:avLst/>
          </a:prstGeom>
        </p:spPr>
        <p:txBody>
          <a:bodyPr vert="horz" anchor="b">
            <a:normAutofit/>
          </a:bodyPr>
          <a:lstStyle/>
          <a:p>
            <a:r>
              <a:rPr kumimoji="0" lang="pt-BR" smtClean="0"/>
              <a:t>Clique para editar o estilo do título mestre</a:t>
            </a:r>
            <a:endParaRPr kumimoji="0" lang="en-US"/>
          </a:p>
        </p:txBody>
      </p:sp>
      <p:sp>
        <p:nvSpPr>
          <p:cNvPr id="13" name="Espaço Reservado para Tex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pt-BR" smtClean="0"/>
              <a:t>Clique para editar os estilos do texto mestre</a:t>
            </a:r>
          </a:p>
          <a:p>
            <a:pPr lvl="1" eaLnBrk="1" latinLnBrk="0" hangingPunct="1"/>
            <a:r>
              <a:rPr kumimoji="0" lang="pt-BR" smtClean="0"/>
              <a:t>Segundo nível</a:t>
            </a:r>
          </a:p>
          <a:p>
            <a:pPr lvl="2" eaLnBrk="1" latinLnBrk="0" hangingPunct="1"/>
            <a:r>
              <a:rPr kumimoji="0" lang="pt-BR" smtClean="0"/>
              <a:t>Terceiro nível</a:t>
            </a:r>
          </a:p>
          <a:p>
            <a:pPr lvl="3" eaLnBrk="1" latinLnBrk="0" hangingPunct="1"/>
            <a:r>
              <a:rPr kumimoji="0" lang="pt-BR" smtClean="0"/>
              <a:t>Quarto nível</a:t>
            </a:r>
          </a:p>
          <a:p>
            <a:pPr lvl="4" eaLnBrk="1" latinLnBrk="0" hangingPunct="1"/>
            <a:r>
              <a:rPr kumimoji="0" lang="pt-BR" smtClean="0"/>
              <a:t>Quinto nível</a:t>
            </a:r>
            <a:endParaRPr kumimoji="0" lang="en-US"/>
          </a:p>
        </p:txBody>
      </p:sp>
      <p:sp>
        <p:nvSpPr>
          <p:cNvPr id="14" name="Espaço Reservado para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lgn="r" eaLnBrk="1" latinLnBrk="0" hangingPunct="1"/>
            <a:fld id="{65D61520-2C2A-45F3-B919-5C27C4C2A1D5}" type="datetime1">
              <a:rPr lang="en-US" smtClean="0"/>
              <a:t>7/3/2015</a:t>
            </a:fld>
            <a:endParaRPr lang="en-US" dirty="0">
              <a:solidFill>
                <a:schemeClr val="tx2"/>
              </a:solidFill>
            </a:endParaRPr>
          </a:p>
        </p:txBody>
      </p:sp>
      <p:sp>
        <p:nvSpPr>
          <p:cNvPr id="3" name="Espaço Reservado para Rodapé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lgn="l" eaLnBrk="1" latinLnBrk="0" hangingPunct="1"/>
            <a:endParaRPr kumimoji="0" lang="en-US" dirty="0">
              <a:solidFill>
                <a:schemeClr val="tx2"/>
              </a:solidFill>
            </a:endParaRPr>
          </a:p>
        </p:txBody>
      </p:sp>
      <p:sp>
        <p:nvSpPr>
          <p:cNvPr id="7" name="Conector reto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ector reto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etângu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Conector reto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E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ço Reservado para Número de Slid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lgn="ctr" eaLnBrk="1" latinLnBrk="0" hangingPunct="1"/>
            <a:fld id="{2BBB5E19-F10A-4C2F-BF6F-11C513378A2E}" type="slidenum">
              <a:rPr kumimoji="0" lang="en-US" smtClean="0"/>
              <a:pPr algn="ctr" eaLnBrk="1" latinLnBrk="0" hangingPunct="1"/>
              <a:t>‹nº›</a:t>
            </a:fld>
            <a:endParaRPr kumimoji="0" lang="en-US" sz="1400" b="1"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google.com.br/url?sa=i&amp;rct=j&amp;q=&amp;esrc=s&amp;source=images&amp;cd=&amp;cad=rja&amp;uact=8&amp;docid=Y1pCGme4s7b0TM&amp;tbnid=R3uKegyAW42bDM:&amp;ved=0CAUQjRw&amp;url=http://tecnologia.culturamix.com/tecnologias/tudo-sobre-o-vale-do-silicio-tecnologia-e-empresas&amp;ei=oJiDU6jhK5GMqAaGqIDICA&amp;bvm=bv.67720277,d.b2k&amp;psig=AFQjCNEifxJFQfwnsnVkHXdtXA-_bZnGsA&amp;ust=1401219609450648"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hyperlink" Target="https://clubedolivrodesatolep.files.wordpress.com/2012/08/george-orwell-19841.pdf" TargetMode="Externa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www.google.com.br/url?sa=i&amp;source=images&amp;cd=&amp;cad=rja&amp;uact=8&amp;docid=eqiSbV_-jRc7LM&amp;tbnid=Ct95CwX9hozxpM&amp;ved=0CAgQjRw&amp;url=http://canaltech.com.br/materia/vale-do-silicio/Viagem-Vale-do-Silicio-Visitamos-a-sede-da-Apple/&amp;ei=9JqDU_SnFLbLsASFxYCQBA&amp;psig=AFQjCNEI5eKzDNmSPHTe90kbG-CwT9VNOQ&amp;ust=1401220212420058"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http://www.google.com.br/url?sa=i&amp;rct=j&amp;q=&amp;esrc=s&amp;source=images&amp;cd=&amp;cad=rja&amp;uact=8&amp;docid=nNxhSDLp9lU4KM&amp;tbnid=t3KH5D04ePp0VM:&amp;ved=0CAUQjRw&amp;url=http://www.4servers.net.br/2011/04/sede-de-grandes-empresas-de-ti.html&amp;ei=hpyDU_K0IZKkqAaU84D4Aw&amp;bvm=bv.67720277,d.b2k&amp;psig=AFQjCNGrpX7BU0F-PG7JdfNu0YAjFnKflw&amp;ust=1401220602829738"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com.br/url?sa=i&amp;rct=j&amp;q=&amp;esrc=s&amp;source=images&amp;cd=&amp;cad=rja&amp;uact=8&amp;docid=ujoKzX0UCqXGRM&amp;tbnid=UD_oYBEEiSkhcM:&amp;ved=0CAUQjRw&amp;url=http://www.mazm.com/2007/10/20/89.computer-history-in-pics.html&amp;ei=bp-DU8f4HMucqAal-oDoCA&amp;psig=AFQjCNHvXT4YU7YMat0pL32AoGIiLCS3tg&amp;ust=1401221344809272" TargetMode="External"/><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google.com.br/url?sa=i&amp;rct=j&amp;q=&amp;esrc=s&amp;source=images&amp;cd=&amp;cad=rja&amp;uact=8&amp;docid=32CdyIwKq0hk6M&amp;tbnid=ASr0uwVv91gGpM:&amp;ved=0CAUQjRw&amp;url=http://kdimagens.com/imagem/cada-sonho-que-voce-deixa-para-tras-e-um-pedaco-do-seu-futuro-que-deixa-de-existir-796&amp;ei=0qWDU7WiJpWXqAaZlYC4CA&amp;bvm=bv.67720277,d.b2k&amp;psig=AFQjCNHDJLfJ6pDj6ik6tWUInAX2EBeEGA&amp;ust=1401222991065307" TargetMode="External"/><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hyperlink" Target="http://www.google.com.br/url?sa=i&amp;rct=j&amp;q=&amp;esrc=s&amp;source=images&amp;cd=&amp;cad=rja&amp;uact=8&amp;docid=ak-SRJfcQXwvqM&amp;tbnid=qYdlV_3s1sLm_M:&amp;ved=0CAUQjRw&amp;url=http://www.dailymail.co.uk/news/article-2473284/Steve-Jobs-roommate-Daniel-Kottke-tells-truth-Chrisann-Brennan-relationship.html&amp;ei=FKSDU-PmGc2kqAapzoLICw&amp;bvm=bv.67720277,d.b2k&amp;psig=AFQjCNFvUyFNAvslITNEGRIivUqsyeducw&amp;ust=1401222544946960"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www.google.com.br/url?sa=i&amp;rct=j&amp;q=&amp;esrc=s&amp;source=images&amp;cd=&amp;cad=rja&amp;uact=8&amp;docid=CV9EJS6jdrIUaM&amp;tbnid=nQD4mSKRPN961M:&amp;ved=0CAUQjRw&amp;url=http://techmozilla.com/10-interesting-facts-about-steve-wozniak/&amp;ei=hKSDU8G1HsWlqAbf14CgDw&amp;bvm=bv.67720277,d.b2k&amp;psig=AFQjCNFhRI3Tzm5Y5MyNaK3tBVYt-hLMkA&amp;ust=1401222656740766"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www.google.com.br/url?sa=i&amp;rct=j&amp;q=&amp;esrc=s&amp;source=images&amp;cd=&amp;cad=rja&amp;uact=8&amp;docid=H0zZFRp5QbucmM&amp;tbnid=msVfwMAAci12KM:&amp;ved=0CAUQjRw&amp;url=http://www.arboretumvc.com/tim-petersen/&amp;ei=1aaDU-WWGoeWqAbu_IGACw&amp;bvm=bv.67720277,d.b2k&amp;psig=AFQjCNGyMCLkntay7TM9TsWhml_shd45RA&amp;ust=1401223229257350"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http://www.google.com.br/url?sa=i&amp;rct=j&amp;q=&amp;esrc=s&amp;source=images&amp;cd=&amp;cad=rja&amp;uact=8&amp;docid=trIF3CQchFcSJM&amp;tbnid=SNZqnt_x2nQmzM:&amp;ved=0CAUQjRw&amp;url=http://he.wikipedia.org/wiki/MS-DOS&amp;ei=GaeDU62WOIGbqAb_rYLACQ&amp;bvm=bv.67720277,d.b2k&amp;psig=AFQjCNHXdPpPGpS2ubAhNadQSukCe8-FdA&amp;ust=1401223314492576"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www.google.com.br/url?sa=i&amp;rct=j&amp;q=&amp;esrc=s&amp;source=images&amp;cd=&amp;cad=rja&amp;uact=8&amp;docid=trIF3CQchFcSJM&amp;tbnid=SNZqnt_x2nQmzM:&amp;ved=0CAUQjRw&amp;url=http://www.theregister.co.uk/2011/07/27/ms_dos_turns_30/&amp;ei=ZaeDU9jgHYuPqAbEpYGQAQ&amp;bvm=bv.67720277,d.b2k&amp;psig=AFQjCNHXdPpPGpS2ubAhNadQSukCe8-FdA&amp;ust=1401223314492576"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hyperlink" Target="http://www.google.com.br/url?sa=i&amp;rct=j&amp;q=&amp;esrc=s&amp;source=images&amp;cd=&amp;cad=rja&amp;uact=8&amp;docid=Qrwx9abwkldG7M&amp;tbnid=-hKoCDbHy5muRM:&amp;ved=0CAUQjRw&amp;url=http://ceperjcomunidades.blogspot.com/2010/05/abela-e-fera-interface-grafica-ou-em.html&amp;ei=46mDU-WbG4SQqga3lYDoAQ&amp;bvm=bv.67720277,d.b2k&amp;psig=AFQjCNERsfhjIMhTyCY9R_C5lF27629Vog&amp;ust=1401224020502202" TargetMode="Externa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hyperlink" Target="http://www.google.com.br/url?sa=i&amp;rct=j&amp;q=&amp;esrc=s&amp;source=images&amp;cd=&amp;cad=rja&amp;uact=8&amp;docid=Qrwx9abwkldG7M&amp;tbnid=-hKoCDbHy5muRM:&amp;ved=0CAUQjRw&amp;url=http://blogof.francescomugnai.com/2009/11/mac-os-evolution-from-system-1-0-to-snow-leopard-55-wonderful-images/&amp;ei=CKqDU_udM5KPqAbVk4HACQ&amp;bvm=bv.67720277,d.b2k&amp;psig=AFQjCNERsfhjIMhTyCY9R_C5lF27629Vog&amp;ust=1401224020502202" TargetMode="External"/></Relationships>
</file>

<file path=ppt/slides/_rels/slide3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http://www.google.com.br/url?sa=i&amp;rct=j&amp;q=&amp;esrc=s&amp;frm=1&amp;source=images&amp;cd=&amp;cad=rja&amp;docid=yJSDYgm958GkiM&amp;tbnid=yCMGCdfIZZZ9dM:&amp;ved=0CAUQjRw&amp;url=http://g1.globo.com/platb/tira-duvidas-de-tecnologia/2012/07/03/qual-sistema-operacional-e-melhor-windows-linux-ou-mac-os/&amp;ei=gdSYUs3PMK7esASj6IGABg&amp;bvm=bv.57155469,d.cWc&amp;psig=AFQjCNErnbD36vxsK3DkAsrK7R8DnJzCxQ&amp;ust=1385833956831241" TargetMode="External"/><Relationship Id="rId13" Type="http://schemas.openxmlformats.org/officeDocument/2006/relationships/hyperlink" Target="http://www.google.com.br/url?sa=i&amp;rct=j&amp;q=&amp;esrc=s&amp;frm=1&amp;source=images&amp;cd=&amp;cad=rja&amp;docid=b7XYf7zg6-nhwM&amp;tbnid=NtRrEoelIJv7-M:&amp;ved=0CAUQjRw&amp;url=http://repararcomputador.blogspot.com/&amp;ei=eNWYUurvB8ngsATc3oGoCA&amp;bvm=bv.57155469,d.cWc&amp;psig=AFQjCNEKSV_IgRnST_-IxyK6QmMQIH9KBQ&amp;ust=1385834224035605" TargetMode="External"/><Relationship Id="rId3" Type="http://schemas.openxmlformats.org/officeDocument/2006/relationships/image" Target="../media/image45.png"/><Relationship Id="rId7" Type="http://schemas.openxmlformats.org/officeDocument/2006/relationships/image" Target="../media/image47.jpeg"/><Relationship Id="rId12" Type="http://schemas.openxmlformats.org/officeDocument/2006/relationships/image" Target="../media/image50.pn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hyperlink" Target="http://1.bp.blogspot.com/-0EeAb3X1cT4/TdAim6koKQI/AAAAAAAAABE/DDqCqx2UIeM/s1600/Capturar.JPG" TargetMode="External"/><Relationship Id="rId11" Type="http://schemas.openxmlformats.org/officeDocument/2006/relationships/image" Target="../media/image49.png"/><Relationship Id="rId5" Type="http://schemas.openxmlformats.org/officeDocument/2006/relationships/image" Target="../media/image46.jpeg"/><Relationship Id="rId10" Type="http://schemas.openxmlformats.org/officeDocument/2006/relationships/image" Target="../media/image48.png"/><Relationship Id="rId4" Type="http://schemas.openxmlformats.org/officeDocument/2006/relationships/hyperlink" Target="http://1.bp.blogspot.com/-ixQQhZTjBf4/TdAhy255_6I/AAAAAAAAABA/RXeC1HcDgRs/s1600/Sem+T%C3%ADtulo.png" TargetMode="External"/><Relationship Id="rId9" Type="http://schemas.openxmlformats.org/officeDocument/2006/relationships/hyperlink" Target="http://www.google.com.br/url?sa=i&amp;rct=j&amp;q=&amp;esrc=s&amp;frm=1&amp;source=images&amp;cd=&amp;cad=rja&amp;docid=YwJ1T2XKFGxm6M&amp;tbnid=dCN7ZZs4te4gkM:&amp;ved=&amp;url=http://www.acessa.com/informatica/arquivo/tecnologias/2003/08/27-winxp/&amp;ei=u9SYUsv9KMaisASnn4GQCA&amp;bvm=bv.57155469,d.cWc&amp;psig=AFQjCNG2Y7T6QYxPVVlVZCqcSc85an4Xdg&amp;ust=1385834044097297" TargetMode="External"/><Relationship Id="rId14" Type="http://schemas.openxmlformats.org/officeDocument/2006/relationships/image" Target="../media/image51.jpe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52.jpeg"/></Relationships>
</file>

<file path=ppt/slides/_rels/slide4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hyperlink" Target="http://www.google.com.br/url?sa=i&amp;rct=j&amp;q=&amp;esrc=s&amp;frm=1&amp;source=images&amp;cd=&amp;cad=rja&amp;docid=XTY15DUpG2tHkM&amp;tbnid=8-cO7kr2ScD_PM:&amp;ved=0CAUQjRw&amp;url=http://diogoparker.wordpress.com/&amp;ei=dtmYUtneK9SssQSClYGQBg&amp;psig=AFQjCNGPw-de9IstaiyeXQFl0ZJRi8H7dQ&amp;ust=1385835247782795" TargetMode="External"/><Relationship Id="rId3" Type="http://schemas.openxmlformats.org/officeDocument/2006/relationships/image" Target="../media/image45.png"/><Relationship Id="rId7" Type="http://schemas.openxmlformats.org/officeDocument/2006/relationships/image" Target="../media/image54.jpeg"/><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hyperlink" Target="https://www.google.com.br/imgres?imgurl&amp;imgrefurl=http://g1.globo.com/tecnologia/noticia/2010/10/quer-trocar-o-windows-pelo-linux-saiba-como-instalar-o-ubuntu.html&amp;h=0&amp;w=0&amp;sz=1&amp;tbnid=ov349fABRkDtSM&amp;tbnh=180&amp;tbnw=240&amp;zoom=1&amp;docid=iqxouT7LZeO4PM&amp;ei=VtmYUrP5GYyzsATV4oDgCg&amp;ved=0CAQQsCUoAQ" TargetMode="External"/><Relationship Id="rId5" Type="http://schemas.openxmlformats.org/officeDocument/2006/relationships/image" Target="../media/image53.jpeg"/><Relationship Id="rId4" Type="http://schemas.openxmlformats.org/officeDocument/2006/relationships/hyperlink" Target="https://www.google.com.br/imgres?imgurl&amp;imgrefurl=http://www.oficinadanet.com.br/artigo/1019/&amp;h=0&amp;w=0&amp;sz=1&amp;tbnid=m3zvPnOgt8OxIM&amp;tbnh=194&amp;tbnw=259&amp;zoom=1&amp;docid=rNsTZ_PFssL_uM&amp;ei=N9mYUtuCGde_sQSkmILIBQ&amp;ved=0CAIQsCUoAA" TargetMode="External"/><Relationship Id="rId9" Type="http://schemas.openxmlformats.org/officeDocument/2006/relationships/image" Target="../media/image55.png"/></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hyperlink" Target="http://upload.wikimedia.org/wikipedia/commons/b/b7/Computa%C3%A7%C3%A3o_em_nuvem.svg"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p:txBody>
          <a:bodyPr>
            <a:normAutofit/>
          </a:bodyPr>
          <a:lstStyle/>
          <a:p>
            <a:pPr algn="just"/>
            <a:r>
              <a:rPr lang="pt-BR" dirty="0" smtClean="0"/>
              <a:t>AUDIOVISUAL - AULA 4	 </a:t>
            </a:r>
            <a:br>
              <a:rPr lang="pt-BR" dirty="0" smtClean="0"/>
            </a:br>
            <a:r>
              <a:rPr lang="pt-BR" dirty="0"/>
              <a:t/>
            </a:r>
            <a:br>
              <a:rPr lang="pt-BR" dirty="0"/>
            </a:br>
            <a:r>
              <a:rPr lang="pt-BR" sz="2000" dirty="0" smtClean="0"/>
              <a:t>FILME: </a:t>
            </a:r>
            <a:r>
              <a:rPr lang="pt-BR" sz="2000" dirty="0" smtClean="0"/>
              <a:t>PIRATAS </a:t>
            </a:r>
            <a:r>
              <a:rPr lang="pt-BR" sz="2000" dirty="0" smtClean="0"/>
              <a:t>DO </a:t>
            </a:r>
            <a:r>
              <a:rPr lang="pt-BR" sz="2000" dirty="0" smtClean="0"/>
              <a:t>VALE DO SILÍCIO.</a:t>
            </a:r>
            <a:endParaRPr lang="pt-BR" sz="2000" dirty="0"/>
          </a:p>
        </p:txBody>
      </p:sp>
      <p:sp>
        <p:nvSpPr>
          <p:cNvPr id="3" name="Subtítulo 2"/>
          <p:cNvSpPr>
            <a:spLocks noGrp="1"/>
          </p:cNvSpPr>
          <p:nvPr>
            <p:ph type="subTitle" idx="1"/>
          </p:nvPr>
        </p:nvSpPr>
        <p:spPr/>
        <p:txBody>
          <a:bodyPr/>
          <a:lstStyle/>
          <a:p>
            <a:endParaRPr lang="pt-BR" dirty="0" smtClean="0"/>
          </a:p>
          <a:p>
            <a:endParaRPr lang="pt-BR" dirty="0" smtClean="0"/>
          </a:p>
          <a:p>
            <a:r>
              <a:rPr lang="pt-BR" dirty="0" smtClean="0"/>
              <a:t>Prof. André Aparecido da Silva</a:t>
            </a:r>
            <a:endParaRPr lang="pt-BR" dirty="0"/>
          </a:p>
        </p:txBody>
      </p:sp>
      <p:pic>
        <p:nvPicPr>
          <p:cNvPr id="8194" name="Picture 2" descr="http://tecnologia.culturamix.com/blog/wp-content/uploads/2013/02/localizacao-do-vale-silicio-foto.jpg">
            <a:hlinkClick r:id="rId2"/>
          </p:cNvPr>
          <p:cNvPicPr>
            <a:picLocks noChangeAspect="1" noChangeArrowheads="1"/>
          </p:cNvPicPr>
          <p:nvPr/>
        </p:nvPicPr>
        <p:blipFill>
          <a:blip r:embed="rId3" cstate="print"/>
          <a:srcRect/>
          <a:stretch>
            <a:fillRect/>
          </a:stretch>
        </p:blipFill>
        <p:spPr bwMode="auto">
          <a:xfrm>
            <a:off x="7308304" y="5643122"/>
            <a:ext cx="1541634" cy="898401"/>
          </a:xfrm>
          <a:prstGeom prst="rect">
            <a:avLst/>
          </a:prstGeom>
          <a:noFill/>
        </p:spPr>
      </p:pic>
      <p:sp>
        <p:nvSpPr>
          <p:cNvPr id="4" name="Espaço Reservado para Número de Slide 3"/>
          <p:cNvSpPr>
            <a:spLocks noGrp="1"/>
          </p:cNvSpPr>
          <p:nvPr>
            <p:ph type="sldNum" sz="quarter" idx="12"/>
          </p:nvPr>
        </p:nvSpPr>
        <p:spPr/>
        <p:txBody>
          <a:bodyPr/>
          <a:lstStyle/>
          <a:p>
            <a:fld id="{2BBB5E19-F10A-4C2F-BF6F-11C513378A2E}" type="slidenum">
              <a:rPr kumimoji="0" lang="en-US" smtClean="0"/>
              <a:pPr/>
              <a:t>1</a:t>
            </a:fld>
            <a:endParaRPr kumimoji="0"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a:t>O LIVRO 1984 (O GRANDE IRMÃO</a:t>
            </a:r>
            <a:r>
              <a:rPr lang="pt-BR" dirty="0" smtClean="0"/>
              <a:t>)</a:t>
            </a:r>
            <a:br>
              <a:rPr lang="pt-BR" dirty="0" smtClean="0"/>
            </a:br>
            <a:r>
              <a:rPr lang="pt-BR" sz="1100" dirty="0" err="1" smtClean="0"/>
              <a:t>aUTOR</a:t>
            </a:r>
            <a:r>
              <a:rPr lang="pt-BR" sz="1100" dirty="0" smtClean="0"/>
              <a:t> </a:t>
            </a:r>
            <a:r>
              <a:rPr lang="pt-BR" sz="1100" dirty="0" err="1" smtClean="0"/>
              <a:t>george</a:t>
            </a:r>
            <a:r>
              <a:rPr lang="pt-BR" sz="1100" dirty="0" smtClean="0"/>
              <a:t> Orwell</a:t>
            </a:r>
            <a:endParaRPr lang="pt-BR" sz="1100" dirty="0"/>
          </a:p>
        </p:txBody>
      </p:sp>
      <p:sp>
        <p:nvSpPr>
          <p:cNvPr id="3" name="Espaço Reservado para Conteúdo 2"/>
          <p:cNvSpPr>
            <a:spLocks noGrp="1"/>
          </p:cNvSpPr>
          <p:nvPr>
            <p:ph sz="quarter" idx="1"/>
          </p:nvPr>
        </p:nvSpPr>
        <p:spPr/>
        <p:txBody>
          <a:bodyPr>
            <a:normAutofit lnSpcReduction="10000"/>
          </a:bodyPr>
          <a:lstStyle/>
          <a:p>
            <a:pPr marL="0" indent="0">
              <a:buNone/>
            </a:pPr>
            <a:endParaRPr lang="pt-BR" dirty="0" smtClean="0"/>
          </a:p>
          <a:p>
            <a:pPr marL="0" indent="0" algn="just">
              <a:buNone/>
            </a:pPr>
            <a:r>
              <a:rPr lang="pt-BR" dirty="0" smtClean="0"/>
              <a:t>Era um dia frio e luminoso de abril, e os relógios davam 13 horas." Assim começa um dos romances mais citados do século 20. </a:t>
            </a:r>
          </a:p>
          <a:p>
            <a:pPr marL="0" indent="0" algn="just">
              <a:buNone/>
            </a:pPr>
            <a:endParaRPr lang="pt-BR" dirty="0" smtClean="0"/>
          </a:p>
          <a:p>
            <a:pPr marL="0" indent="0" algn="just">
              <a:buNone/>
            </a:pPr>
            <a:r>
              <a:rPr lang="pt-BR" dirty="0" smtClean="0"/>
              <a:t>A frase omite o ano da ação, mas isso seria redundante, pois ele dá nome à obra: 1984. Só a menção ao título desencadeia uma avalanche de associações mentais: comunismo, polícia política, </a:t>
            </a:r>
            <a:r>
              <a:rPr lang="pt-BR" dirty="0" err="1" smtClean="0"/>
              <a:t>nazifascimo</a:t>
            </a:r>
            <a:r>
              <a:rPr lang="pt-BR" dirty="0" smtClean="0"/>
              <a:t>, tortura... </a:t>
            </a:r>
          </a:p>
          <a:p>
            <a:pPr marL="0" indent="0" algn="just">
              <a:buNone/>
            </a:pPr>
            <a:endParaRPr lang="pt-BR" dirty="0"/>
          </a:p>
          <a:p>
            <a:pPr marL="0" indent="0" algn="just">
              <a:buNone/>
            </a:pPr>
            <a:r>
              <a:rPr lang="pt-BR" dirty="0" smtClean="0"/>
              <a:t>			</a:t>
            </a:r>
            <a:r>
              <a:rPr lang="pt-BR" dirty="0"/>
              <a:t/>
            </a:r>
            <a:br>
              <a:rPr lang="pt-BR" dirty="0"/>
            </a:br>
            <a:endParaRPr lang="pt-BR" dirty="0"/>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2</a:t>
            </a:fld>
            <a:endParaRPr kumimoji="0" lang="en-US" dirty="0"/>
          </a:p>
        </p:txBody>
      </p:sp>
    </p:spTree>
    <p:extLst>
      <p:ext uri="{BB962C8B-B14F-4D97-AF65-F5344CB8AC3E}">
        <p14:creationId xmlns:p14="http://schemas.microsoft.com/office/powerpoint/2010/main" val="355030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dirty="0"/>
              <a:t>O LIVRO 1984 (O GRANDE IRMÃO</a:t>
            </a:r>
            <a:r>
              <a:rPr lang="pt-BR" dirty="0" smtClean="0"/>
              <a:t>)</a:t>
            </a:r>
            <a:br>
              <a:rPr lang="pt-BR" dirty="0" smtClean="0"/>
            </a:br>
            <a:r>
              <a:rPr lang="pt-BR" sz="1100" dirty="0" err="1" smtClean="0"/>
              <a:t>aUTOR</a:t>
            </a:r>
            <a:r>
              <a:rPr lang="pt-BR" sz="1100" dirty="0" smtClean="0"/>
              <a:t> </a:t>
            </a:r>
            <a:r>
              <a:rPr lang="pt-BR" sz="1100" dirty="0" err="1" smtClean="0"/>
              <a:t>george</a:t>
            </a:r>
            <a:r>
              <a:rPr lang="pt-BR" sz="1100" dirty="0" smtClean="0"/>
              <a:t> Orwell</a:t>
            </a:r>
            <a:endParaRPr lang="pt-BR" sz="1100" dirty="0"/>
          </a:p>
        </p:txBody>
      </p:sp>
      <p:sp>
        <p:nvSpPr>
          <p:cNvPr id="3" name="Espaço Reservado para Conteúdo 2"/>
          <p:cNvSpPr>
            <a:spLocks noGrp="1"/>
          </p:cNvSpPr>
          <p:nvPr>
            <p:ph sz="quarter" idx="1"/>
          </p:nvPr>
        </p:nvSpPr>
        <p:spPr/>
        <p:txBody>
          <a:bodyPr>
            <a:normAutofit/>
          </a:bodyPr>
          <a:lstStyle/>
          <a:p>
            <a:pPr marL="0" indent="0" algn="just">
              <a:buNone/>
            </a:pPr>
            <a:endParaRPr lang="pt-BR" dirty="0"/>
          </a:p>
          <a:p>
            <a:pPr marL="0" indent="0" algn="just">
              <a:buNone/>
            </a:pPr>
            <a:r>
              <a:rPr lang="pt-BR" dirty="0" smtClean="0"/>
              <a:t>O </a:t>
            </a:r>
            <a:r>
              <a:rPr lang="pt-BR" dirty="0"/>
              <a:t>livro ganhou fama por tratar de forma ficcional de uma das grandes mazelas contemporâneas, o totalitarismo</a:t>
            </a:r>
            <a:r>
              <a:rPr lang="pt-BR" dirty="0" smtClean="0"/>
              <a:t>.</a:t>
            </a:r>
          </a:p>
          <a:p>
            <a:pPr marL="0" indent="0" algn="just">
              <a:buNone/>
            </a:pPr>
            <a:endParaRPr lang="pt-BR" dirty="0"/>
          </a:p>
          <a:p>
            <a:pPr marL="0" indent="0" algn="just">
              <a:buNone/>
            </a:pPr>
            <a:r>
              <a:rPr lang="pt-BR" dirty="0">
                <a:hlinkClick r:id="rId2"/>
              </a:rPr>
              <a:t>https://</a:t>
            </a:r>
            <a:r>
              <a:rPr lang="pt-BR" dirty="0" smtClean="0">
                <a:hlinkClick r:id="rId2"/>
              </a:rPr>
              <a:t>clubedolivrodesatolep.files.wordpress.com/2012/08/george-orwell-19841.pdf</a:t>
            </a:r>
            <a:r>
              <a:rPr lang="pt-BR" dirty="0" smtClean="0"/>
              <a:t> 						</a:t>
            </a:r>
            <a:r>
              <a:rPr lang="pt-BR" dirty="0"/>
              <a:t/>
            </a:r>
            <a:br>
              <a:rPr lang="pt-BR" dirty="0"/>
            </a:br>
            <a:endParaRPr lang="pt-BR" dirty="0"/>
          </a:p>
        </p:txBody>
      </p:sp>
      <p:pic>
        <p:nvPicPr>
          <p:cNvPr id="8194" name="Picture 2" descr="http://www.infoescola.com/wp-content/uploads/2008/09/198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102" y="5437946"/>
            <a:ext cx="748883" cy="115212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reto 4"/>
          <p:cNvCxnSpPr/>
          <p:nvPr/>
        </p:nvCxnSpPr>
        <p:spPr>
          <a:xfrm>
            <a:off x="0" y="6597352"/>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ector reto 6"/>
          <p:cNvCxnSpPr/>
          <p:nvPr/>
        </p:nvCxnSpPr>
        <p:spPr>
          <a:xfrm>
            <a:off x="-36512" y="5434769"/>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AutoShape 4" descr="data:image/jpeg;base64,/9j/4AAQSkZJRgABAQAAAQABAAD/2wCEAAkGBxQTEBQUEhQUFRUUGBUVFRcWEhcUFhoVGBwXFxcYGhgZHS4gGBslHBUXITEhJSkrLi4uFx8zODMsNygtLisBCgoKDg0OGxAQGi0lHyQvNywsLCwsLCwsLCwsKzUsLCwsLCwsLCwsLCwsLCwsLCwsLCwsLCwsLCwsLCwsLCwsLP/AABEIAR4AsAMBIgACEQEDEQH/xAAcAAEAAQUBAQAAAAAAAAAAAAAABQEEBgcIAwL/xABGEAABAwIDAwUOBAUEAQUBAAABAAIDBBEFEiEGMVEHE0FhkhQWFyIyNDVScXOBkbLRdKGxswgVQnLBI2KC8OElMzZT8ST/xAAaAQEAAwEBAQAAAAAAAAAAAAAAAQIDBAUG/8QALBEAAgECBAQHAAIDAAAAAAAAAAECAxEEFDFREhMhkQUVM0FScbEiMmGh0f/aAAwDAQACEQMRAD8A0siIsjrCIiAIiIAiIgCIiAIiWQBEsiAIirZAUREQBFVUsgCldk/SFH+Ig/caopSuyfpCj/EQfuNUoqyKREUFgiIgCIiAIiIAiIpDMs2I2EqMQnDMj4ogCXzOjIaB0AX8oleu3ew7qGshpo5HTvnaC0BmU5icobYda21yZco7q+fuY04jEcQdmEma+Wzd1l948GHaihz283kyX9fW1uver2OdydzF8F5Cy6MOq6nm3kAlkTQ4Nv0Fzt59ijNseRuamhdNSymoawZnsLbSZQLktto72LIOX41f/wDPzXOins7Pzea3OXFs+XW1t19FkXIkao4ae6+cI5xwhMt85isOOts2a10sOJ6miNj9lJ8RqOZgAFhme918rG8TbpNtAtqQ8hMIaOcrZM59VjAPhfUqQ2Bmp6LGcToyWxulkZJDcgZgQXFg9mbQKE5SNgsUqcTdNT3fG/LzbufEfNWFiLFwIsRe4B3pYOTZim33JlPhzOeDxNBexeAWuYTuzDgeIWC5V0jyrYmynwV8E8jXTyxMiaL+M94y5n24CxN1hHI3sMH/APqFWAIY7uha/QOLdTK7/aNbX3nVQ0WUug2c5E5Z6aOWecwPeM3N83mLR0XJO+1jbrWB7c7O9wVr6bnDJkax2bLlvmF9y35sLtt/McQrGx+bwNiEXFxJfmeeF7aDgFqDlv8ATU39kX0o0IN8XUwJSuyfpCj/ABEH7jVFKV2T9IUf4iD9xqqjRkUiIoLBERAERekULnODWNLnHQNaLk+wDVAeaLI27C4iW5hRT23+Rr8r3UFV0r43FkjHMeN7XNLT8ipsQpJniiIoBtD+Hz0nJ7h31BTnK5htRPjdI2jIE7Yucj8YNsWOzbz7Nywfkq2ohw+sfNPnLXRlgyNzG5IO66kOUDb1lRiVNWUJe11O0Wzty3cHXsRfVpGnxV0YtO5sDFOUirw5kbMTo2l72nLJDKCxxbvuHCzT1XKnuTjaeoxES1EkQhpwQyBupLiNXvLjv6Bp1rG6Plgw6oha2uhLXaZmui55mYby02/xdRm13LJFzBgw2NzS5uUSOaGBjTocjOPBSVsZTsZhdPU4liFc4Nkc2fmIiQHBoja1riOsuvrwCwfbblXr6fEJ4oubjjheWhj48xcB0uJN9eqyxnk45QJMMkeHNMsMpBkbms4PF/HaTvPG+9bMn5TMDmcJZos0g3F9JncOrNZCbWJ/HsIixPCmS1MTWSGFkwJFnMdYOIvvy7wRwKkcVioKml7mknibEWtBbHUtj8Vv9N2u8nqWq9v+V1tTA+moo3NZIMr5X+K7L0tY3ovuuVqAsHBGwoNnV2xezOH0bpTQFpLw0SWn53QXy9JtvKwnlwwGj5iWruO7LxNtzuuW9v8A278OpYRyRbY0+GyVLqgSEStjDcjc3klxN9f9yhuUnHoq7EZKiEODHNYBnGV12ix0UEqLuYyVKbJ+kKP8RB+41RSldk/SFH+Ig/caqmrIpERQWCIiAqAultg9lafCaDuioyiXJzk8rtS0WvkaTuAvbrK50wcgVEBd5POxZvZmF/yXSHLS1xwWfm72BiLrepnbf4bldGVR9bGLzcvMQks2kkMd/KMjQ8jjl3fC6ynaLCKXHMMEsQu5zHPgksA9rxfxD1XFiFpLk22XhxCpkiqJTE1kecFpaLm4Fru9q3BhfJkyOLJT4lWNjBPixyNy3Op3IUaSOdI6d7nhga4vJyhrQS4u3WAG/cVkvg5xPJn7jltvt4ua39t7rbHIrsvHF3VUu8eTuiaBjnC7gyN1if7nHeVMxT473dmdDS9yF9ubEoziO9s2bpdbW3wSxLmzmiogcx5Y9rmuabOa4FrgeBBUzgmx9bVtz09NI9nr2yt+Dnb/AILeHKXsXDVV2Hvc2xklMUxGmeNrXSC/Ztfg5ffKrtq/CoqeKkZGHyZst23ayNlho0e0JYnjbND45szV0lu6YJIgdA4tu09WYaKuF7KVtRHztPTTSxkkZmtu2436roLYLHG41hsjauNhIcYZWgeKdA4OHA6/ML15I6DmMOfCTfmqipZfiGvIv8ksON6HP1DsZXTQGeOmkMTQTmsBcC9yAdTaxXhgey9XVgmmp5JWje4CzR/yOi2ZtDyzWM9NBStEIEkLX87lNtWZw0NsB1LYtnNwMfyvKXCnbzGWxu7KPgXb9/SlkOJnP83J5iTHta6klu8hrSAC254uG4K32q2RnoJ44Jcr5ZGB4bFmfvJGXd4x06F0Pyaz1n8vDsSzCUOfq8AP5obi627p+CgOSmjFVPV4hM905E0kFM6Q5iyBpzDLfdfMPkpsRxs1A3k5xMsz9xy2320zW/tvdY1U07o3uZI1zHtNnNcMrgeBBXSz6jHe7swipe5M9snODOY72zZt+a2tvgsZ/iEwKMwRVjWgSNeInnpcxwJbfrB/VQ0Spu5opSuyfpCj/EQfuNUUpXZP0hR/iIP3GqpoyKREUFgiIgC6O5ONuKfEKRtLVOaJwzm5GPsBKy1szb79LXG+65xVQ78tysmUlG50BVchlG6QubPOyO98gyGw4B5F7e1ZxslHRwxOpqItyU5yPyuDv9QjMczv6naglcqOxioLcpqJ8vq88+3yuvCGoe3Rj3i/Q1zhc+wb1Nyjg/c3pyU7XRMqKyhmeGONVPJCXEBrszyHNB43F/iryr5K5nVRkbiVS2nc7MY+cfmDSblofmtbrtuXPssbm6va5pOt3NIPtuVc/wA4qMuXuifL6vPSZbey6XHBsbW22x2jw7EaTuV8szoJM84NS+VgaQWZQHOIz2cT8BxWZ7Z7MU+O00MlPUNBZcskADxld5TXAag6D4rmm696SulivzUkkd9+SRzL+2xUXJ5bOksHpKXZ/DnCWYOcSZHGwDpJCAA1jd/QAq8kFcZsLdK8gOlmqXuF9xc4my5qqauSQ3ke954veXn5uSOqe0Wa97Rwa9wHyBU3Dps+6i3PPzXDecdmI35c2v5XXUUeC85R0wwuq7liaMzTHGx7XtI/qzDffX5rmTAKpkVVDJM3PGyRj5G2vmaDcjrW/NpzS4tFCaPFRS5AfFY/ICD0OZmaQQiKzXse+O7AVtVEY5sVlLTvaImMaf7stiR1FRnJtP8AyieXC62Roc93P00m6N7XeKWi/kuu3cetfGzeHwYXL3RWY0Z7NcBHzhLTceqXuLjwWs+VDaxuI1vOxgtijZzceYWcRcuLiOi56OhSVUbm1sS5LJpKp0keJVDIHuzGPO8uAOpDXZrAam2iwrln7jh5umppJXyg5pc1TJKxoA0BDnEB5OvsWu2YxUZcoqJ8vqiaS3yurIm6i5dRZRSuyfpCj/EQfuNUUpXZP0hR/iIP3GqpoyKREUFgiIgCIiAk9m8EkrKqKnitmlNrnc1o1c49QGq6Kp8LwzAqUPkDAfJMr2h80jt9hpfjoNAtZ/w9xtOJTE+U2ndl+L2XXt/ERO411Ow+Q2Eub7XO8b6Qrowk7uxsPB9vMKxKTuawLn3DWTwgB/UL6X6lrLle5PW0Lm1NMCKeR2VzL35t53W/2HXfuK1vSzOY9jmXDmua5pG/MCCF0/yqRh+B1PODXm2u/wCYLSPzTUP+LOX+bNr2NuOU2+a9DRSZA/m5Mh3OyOyn2OtYrqinigODx91BvM9zROlvuyhrXEHq0CwDHuWGlfGxtMyRhjmhcMzAGmJrxnAt5N23SxPGzSL2EbwR7QR+qZDa9jbjY2XQfLthLZ8LZUxi5gc14I6Y5LA/DVp+CyjZXAGR4TDSOAu6nIeNCbvHjH5uSw5hyoGm+gJ9mv6L5ezXUa9Y1+S3lyC7OGJ9bNILFjzTNuP/AKyecN/bYfBZJsjgsVRPUYrMwSOkfI2mBbmyQReI3K3cXOLCb9aWDmc4SYfI1ud0UjW+sY3BvzIssq5IGh2M0ocAQTJcEAg/6buK3TgW19XUVXMT4XNDTvuGyvaXACxI5xpbYA2+F1j9VspHR7S0MtO3JHUc8S0eS2RrHZrcAQQUsRxdLF1yiUrBjeCtDGgF8twGgA6s3jpUZ/EVTsZT0mRjW3lffK0D+nqUzyjencE/vl/WNRf8R/m9H71/0qWVjqaIUrsn6Qo/xEH7jVFKV2T9IUf4iD9xqobsikRFBYIiIAiIgMk5P9pf5fXxTm5j1ZKBqebdvPXYgH4Lfe22yFPjVNFJFK0OaCYZm+M0tda7XDpGg9i5gUtge0tVR37lnkivvAILT/xcCPyVkzOUOt0bg2T5FOZqWS1c7ZWxuDmxsYQ1xGozF3R1BeHLxtlGYTQQvDnkh05adGhuoZfiTYkcAtc1/KNiczSySskynQhrWR3+LGgrFyb79b6nr9pU3I4HfqdMbT//ABd/4OP6WLmYqdn2xrnwGnfUyOhLQwsOXLkFrDdfoUEobJhFrU6b5Maxlfgkccwz5GmnlB1uGeTf4ZVGV+1OXamGnucggNPa+nOSWkGn/Bq0dg209XSNc2mnfE1xDnBtrE2tfUcFbS4tM6o7pdI4z5g/nNM2cbj+QU3K8tnTm3NYzDsLq5YgGudmIt0zTOALvbd1/gobkYxptRhLYGvDZqcOicB5QvcseB0jX5rRGMbWVlUzm6moklZcOyuy2zDcdB1qww7EZYJBJBI+OQbnMdY+zrCXHLdjfdHgu0BqQ2WsjEF9ZGhpcW8QzLo72q1qpHM2joKd9ZJVGMSvcHtY3my5jwG3YBckD9FrGblMxVzcprH23aRxNPaDL/msfosXmimE8cr2zC55y93XcLE3O+6XCps37yjencE95N+sai/4j/N6P3sn0rUVbtXWSyxTS1EjpICTE45bsJtciw6gvjG9pqqra0VM75Qw3aHW0J0JFgOhLiMHciFK7J+kKP8AEQfuNUUpXZP0hR/iIP3GqpoyKRVRLFiiKqJYFEVUSwKIqolgURVRLAoiqiWBRFVLJYFEVUSwKIqolgURVSyWBRSuyfpCj/EQfuNUXZSmynpCj/EQfuNQqyc734eDu0ne/Dwd2lKIvG59Tc+7yGH+CIvvfh4O7Sd78PB3aUoic+puMhh/giL734eDu0ne/Dwd2lKInPqbjIYf4Ii+9+Hg7tJ3vw8HdpSiJz6m4yGH+CIvvfh4O7Sd78PB3aUoic+puMhh/giL734eDu0ne/Dwd2lKInPqbjIYf4Ii+9+Hg7tJ3vw8HdpSiJz6m4yGG+CIvvfh4O7Sd78PB3aUoic+puMhh/giL734eDu0ne/Dwd2lKInPqbjIYf4Ii+9+Hg7tJ3vw8HdpSiJz6m4yGH+CIvvfh4O7SvsCwSJtXTuAdds0JGvSHtXsrvCfOIPexfW1WjXqXXUzq4HDqnJqC0LRERYHoBERAEREAREQBERAEREAREQBERAEREAREQBXeE+cQe9i+tqtFd4T5xB72L62qY6oyr+lL6f4WiIig1CIiAIiIAiqqIAi831DR0/LVBLfc135KeFlOZHS56IvN8hH9Dj7LL4NW0eVdv8AcLD5qVBkOrFanuioxwIuDcdSqqtNal1JNXQREQkIiIAiIgCu8J84g97F9bVaK7wnziD3sX1tUx1RlX9KX0/wtERFBqEREAREQFHuAFz/AOVYzTE79BwH+Svesmt4o3216h0KNll+a6KVO/U8zGYhJ2v0PTOAvQVwG/eo3O5xygFzuA/yruTCJAWXNi7Ut3kDcfgutYe+p4c/E+W/4lycSHw6SvuGvadDu/70L4kwmMMfYyOewN0zEC+8k9BGn5LyhwljnOGZ0YYG3fcFuY7hppuI4FWya9ii8cqX6q56SsaDdni+w+KeojivSnr9csgynoPQV4VdJJBbOHZHeQ5zSA7qsdW6cd6tZH6brs+ZF+kcR0rKWHekjspeJxb46btuieCKPoKqwDXG4/pd/gqQXDODiz36FeNWCaCIiqbhERAFd4T5xB72L62q0V3hPnEHvYvrapjqjKv6Uvp/haIiKDUIiIAvKonyjieC9laPpSSSSrQtfqY15TUf4lhLJr1/9/JemG4VJUyBjBcm5J6A0byT0BZBs3sq+sc5seQZfKc+7hmAuBlH6lZDslS82yZo0kOXnLcGi1h1ZtbL06MG+vsfJY7ERi3G92TWwOx8A8pubKNbjyr6fDduWM7RuYaiqcbsLZObY1utmsADcttwvrrpqtg7FzHO4Dp3i/D9dSsG2xwotramIg/6xE0RLtD5N/zFtN1yV2WseG3d3ZguMzlrGuPjhz3Blxl0bvcQ3pupfYrGaVrXyzw5poS17BmcInX8kuaBYkOHTorXE6Rpj5mTMWMdzgfGMzoHO8uKRp1I4WvvUbA2NrQyLncsjmh8r9HaaljWjTjv1QgyvanaB9YXSSRsYyNodladTl1dcn/adLKm1ewM9MznIBzkLrOaR5QzWOVw9nSFYUmHSSuZTMFzUOytuA17W6FxPEZOPSF0BiDWtgc02sGgWPAaAfklr6kxk4u6OVycpsQ4dJadCOsfFSVBiIsA49QduHsPBbC21oKd0WaUBrnE5SwAFx00A6TZatdShrrMedd4Oq5KtOD6M9rAYuvF8SXQyNUVhhjH21Pi8NbH2X3K/Xlzjwux9fQqupHiasERFU2Cu8J84g97F9bVaK7wnziD3sX1tUx1RlX9KX0/wtERFBqEREAQoiA+oZHsN45HsJtfK617biRxXm2qfE8ytdIHO0Lg65I3kEHTevpUc24WsK0l0ucdTA0JXfCrk3gG20kTwTlmsf6v9N4+Qsfl8VlWKY/SYhBlklFNUR6xyOaQL/5aeHQtW1NIHbwAeg7vzVk7nWbnG3X4w/Nd1Ou37ngYvw6muvC1/lf8Mlr6aVhvNDnDyS6WB4eHE77WPi/9C8MIwqQgltO/Lr48zmxxgEktJcTdrrfFY+MQcN8cZ3agEfoqnFXluUMbYncbkcNy35stjzHgqV/7/wCjcWzDKahYZ5amJ9Q9oBcSPFZvDWMGpJ6T0qx2j5QI8o5sGR2/M/xY9N3i73Hq0Wq3V0vBjesN1+C+IYHvdclzvafvuVJVZHRSwdJNWTk+yJbEcZfUvzPcTf4WHBrf6W6e1eFLBmNzxXtT0Qbv1Kumi25cFSrd9D6PDYOyTkijRYWCqiLnPT6ewREQBXeE+cQe9i+tqtFd4T5xB72L62qY6oyr+lL6f4WiIig1CIiAIiIAqqiIAvN8AO7T8/1XqqKU2ikoRlqR8uHniD+S82Yeb+SPndSiLVVpHLLAUm7kczD3X8YgewK/ijDRYf8A6vpFSVSUtTWlhqdPqkERFmdAREUgIiIArvCfOIPexfW1Wiu8J84g97F9bVMdUZV/Sl9P8LRERQahERAEREAREQBERAEREAREQBERAEREAREQBXeE+cQe9i+tqtFd4T5xB72L62qY6oyr+lL6f4WiIhVTUIpyHZacsD/FDS0PJJOjSCT7bW1A4hfXerKR4r2OsS0+UBmHRu9up4LVUZbHJnqF7cRAosj7zKiwILC06g3PG2otcf8AhY64WJB3gkH2hVlCUdTSliadX+juUREVDcIiKQEREAREQBERAEREAREQBXeE+cQe9i+tqtFd4T5xB72L62qY6oyr+lL6f4WiLbvgypPXm7Y+yeDKk9ebtj7LqydQ8fz/AA2z7GqTVyEayPtwzHhb9FUVkmvjv13+MdVtXwY0nrzdsfZPBjSevN2x9lbK1dynnWD+L7I1Wa6W9+ckuQATnO4G/wCqt3G5ubknUlbc8GNJ683bH2TwZUnrzdsfZQ8LVerJj45hI6RfY1Ei274MqT1pu2PsngypPXm7Y+yjJ1C3n+G2fY1Ei274MqT15u2PsngypPWm7Y+yZOoPP8Ns+xqJFt3wZUnrTdsfZPBlSevN2x9kydQef4bZ9jUSLbvgypPXm7Y+yeDKk9ebtj7Jk6g8/wANs+xqJFt3wZUnrzdsfZPBlSetN2x9kydQef4bZ9jUSLbvgypPWm7Y+yeDKk9ebtj7Jk6g8/w2z7GokW3fBlSetN2x9k8GVJ603bH2TJ1B5/htn2NRq6wnziD3sX1tW0vBjSetN2x9l6U/JxSse14dNdjmvF3i12kEdHUpWDmncpU8ew8oNJPqj//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8198" name="Picture 6" descr="http://www.sitiodolivro.pt/fotos/livros/9789726081890_133461521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64088" y="5437946"/>
            <a:ext cx="714610" cy="1159946"/>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mlb-s1-p.mlstatic.com/livro-1984-george-orwell-13818-MLB3468546916_112012-F.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56842" y="5453577"/>
            <a:ext cx="807130" cy="1159946"/>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http://cinehaus.files.wordpress.com/2009/03/1984-cdcovers_cc-front.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619672" y="5471736"/>
            <a:ext cx="1677168" cy="1125616"/>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http://lh3.ggpht.com/-0XkOWQ2gTLI/UmgdWmY4b-I/AAAAAAAAEE4/-IipX8seo0Q/clip_image002_thumb%25255B1%25255D.jpg?imgmax=80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092280" y="5475783"/>
            <a:ext cx="1080120" cy="1115534"/>
          </a:xfrm>
          <a:prstGeom prst="rect">
            <a:avLst/>
          </a:prstGeom>
          <a:noFill/>
          <a:extLst>
            <a:ext uri="{909E8E84-426E-40DD-AFC4-6F175D3DCCD1}">
              <a14:hiddenFill xmlns:a14="http://schemas.microsoft.com/office/drawing/2010/main">
                <a:solidFill>
                  <a:srgbClr val="FFFFFF"/>
                </a:solidFill>
              </a14:hiddenFill>
            </a:ext>
          </a:extLst>
        </p:spPr>
      </p:pic>
      <p:sp>
        <p:nvSpPr>
          <p:cNvPr id="8" name="Espaço Reservado para Número de Slide 7"/>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3</a:t>
            </a:fld>
            <a:endParaRPr kumimoji="0" lang="en-US" dirty="0"/>
          </a:p>
        </p:txBody>
      </p:sp>
    </p:spTree>
    <p:extLst>
      <p:ext uri="{BB962C8B-B14F-4D97-AF65-F5344CB8AC3E}">
        <p14:creationId xmlns:p14="http://schemas.microsoft.com/office/powerpoint/2010/main" val="1564640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451907" y="620688"/>
            <a:ext cx="7467600" cy="4320480"/>
          </a:xfrm>
        </p:spPr>
        <p:txBody>
          <a:bodyPr>
            <a:normAutofit/>
          </a:bodyPr>
          <a:lstStyle/>
          <a:p>
            <a:pPr marL="0" indent="0" algn="just">
              <a:buNone/>
            </a:pPr>
            <a:endParaRPr lang="pt-BR" dirty="0"/>
          </a:p>
          <a:p>
            <a:pPr marL="0" indent="0" algn="just">
              <a:buNone/>
            </a:pPr>
            <a:r>
              <a:rPr lang="pt-BR" dirty="0"/>
              <a:t>A TECNOLOGIA COMO UM MODO DE CONTROLAR AS PESSOAS</a:t>
            </a:r>
            <a:r>
              <a:rPr lang="pt-BR" dirty="0" smtClean="0"/>
              <a:t>.</a:t>
            </a:r>
          </a:p>
          <a:p>
            <a:pPr marL="0" indent="0" algn="just">
              <a:buNone/>
            </a:pPr>
            <a:endParaRPr lang="pt-BR" dirty="0"/>
          </a:p>
          <a:p>
            <a:pPr marL="0" indent="0" algn="just">
              <a:buNone/>
            </a:pPr>
            <a:endParaRPr lang="pt-BR" dirty="0" smtClean="0"/>
          </a:p>
          <a:p>
            <a:pPr marL="0" indent="0" algn="just">
              <a:buNone/>
            </a:pPr>
            <a:endParaRPr lang="pt-BR" dirty="0"/>
          </a:p>
          <a:p>
            <a:pPr marL="0" indent="0" algn="just">
              <a:buNone/>
            </a:pPr>
            <a:endParaRPr lang="pt-BR" dirty="0" smtClean="0"/>
          </a:p>
          <a:p>
            <a:pPr marL="0" indent="0" algn="just">
              <a:buNone/>
            </a:pPr>
            <a:r>
              <a:rPr lang="pt-BR" dirty="0"/>
              <a:t>QUALQUER SEMELHANÇA COM O PROGRAMA </a:t>
            </a:r>
            <a:r>
              <a:rPr lang="pt-BR" dirty="0" smtClean="0"/>
              <a:t>BIG BROTER </a:t>
            </a:r>
            <a:r>
              <a:rPr lang="pt-BR" dirty="0"/>
              <a:t>NÃOÉ MERA </a:t>
            </a:r>
            <a:r>
              <a:rPr lang="pt-BR" dirty="0" smtClean="0"/>
              <a:t>COINCIDENCIA	</a:t>
            </a:r>
            <a:endParaRPr lang="pt-BR" dirty="0"/>
          </a:p>
        </p:txBody>
      </p:sp>
      <p:pic>
        <p:nvPicPr>
          <p:cNvPr id="8194" name="Picture 2" descr="http://www.infoescola.com/wp-content/uploads/2008/09/198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102" y="5437946"/>
            <a:ext cx="748883" cy="1152128"/>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ector reto 4"/>
          <p:cNvCxnSpPr/>
          <p:nvPr/>
        </p:nvCxnSpPr>
        <p:spPr>
          <a:xfrm>
            <a:off x="0" y="6597352"/>
            <a:ext cx="91440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ector reto 6"/>
          <p:cNvCxnSpPr/>
          <p:nvPr/>
        </p:nvCxnSpPr>
        <p:spPr>
          <a:xfrm>
            <a:off x="-36512" y="5434769"/>
            <a:ext cx="91440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AutoShape 4" descr="data:image/jpeg;base64,/9j/4AAQSkZJRgABAQAAAQABAAD/2wCEAAkGBxQTEBQUEhQUFRUUGBUVFRcWEhcUFhoVGBwXFxcYGhgZHS4gGBslHBUXITEhJSkrLi4uFx8zODMsNygtLisBCgoKDg0OGxAQGi0lHyQvNywsLCwsLCwsLCwsKzUsLCwsLCwsLCwsLCwsLCwsLCwsLCwsLCwsLCwsLCwsLCwsLP/AABEIAR4AsAMBIgACEQEDEQH/xAAcAAEAAQUBAQAAAAAAAAAAAAAABQEEBgcIAwL/xABGEAABAwIDAwUOBAUEAQUBAAABAAIDBBEFEiEGMVEHE0FhkhQWFyIyNDVScXOBkbLRdKGxswgVQnLBI2KC8OElMzZT8ST/xAAaAQEAAwEBAQAAAAAAAAAAAAAAAQIDBAUG/8QALBEAAgECBAQHAAIDAAAAAAAAAAECAxEEFDFREhMhkQUVM0FScbEiMmGh0f/aAAwDAQACEQMRAD8A0siIsjrCIiAIiIAiIgCIiAIiWQBEsiAIirZAUREQBFVUsgCldk/SFH+Ig/caopSuyfpCj/EQfuNUoqyKREUFgiIgCIiAIiIAiIpDMs2I2EqMQnDMj4ogCXzOjIaB0AX8oleu3ew7qGshpo5HTvnaC0BmU5icobYda21yZco7q+fuY04jEcQdmEma+Wzd1l948GHaihz283kyX9fW1uver2OdydzF8F5Cy6MOq6nm3kAlkTQ4Nv0Fzt59ijNseRuamhdNSymoawZnsLbSZQLktto72LIOX41f/wDPzXOins7Pzea3OXFs+XW1t19FkXIkao4ae6+cI5xwhMt85isOOts2a10sOJ6miNj9lJ8RqOZgAFhme918rG8TbpNtAtqQ8hMIaOcrZM59VjAPhfUqQ2Bmp6LGcToyWxulkZJDcgZgQXFg9mbQKE5SNgsUqcTdNT3fG/LzbufEfNWFiLFwIsRe4B3pYOTZim33JlPhzOeDxNBexeAWuYTuzDgeIWC5V0jyrYmynwV8E8jXTyxMiaL+M94y5n24CxN1hHI3sMH/APqFWAIY7uha/QOLdTK7/aNbX3nVQ0WUug2c5E5Z6aOWecwPeM3N83mLR0XJO+1jbrWB7c7O9wVr6bnDJkax2bLlvmF9y35sLtt/McQrGx+bwNiEXFxJfmeeF7aDgFqDlv8ATU39kX0o0IN8XUwJSuyfpCj/ABEH7jVFKV2T9IUf4iD9xqqjRkUiIoLBERAERekULnODWNLnHQNaLk+wDVAeaLI27C4iW5hRT23+Rr8r3UFV0r43FkjHMeN7XNLT8ipsQpJniiIoBtD+Hz0nJ7h31BTnK5htRPjdI2jIE7Yucj8YNsWOzbz7Nywfkq2ohw+sfNPnLXRlgyNzG5IO66kOUDb1lRiVNWUJe11O0Wzty3cHXsRfVpGnxV0YtO5sDFOUirw5kbMTo2l72nLJDKCxxbvuHCzT1XKnuTjaeoxES1EkQhpwQyBupLiNXvLjv6Bp1rG6Plgw6oha2uhLXaZmui55mYby02/xdRm13LJFzBgw2NzS5uUSOaGBjTocjOPBSVsZTsZhdPU4liFc4Nkc2fmIiQHBoja1riOsuvrwCwfbblXr6fEJ4oubjjheWhj48xcB0uJN9eqyxnk45QJMMkeHNMsMpBkbms4PF/HaTvPG+9bMn5TMDmcJZos0g3F9JncOrNZCbWJ/HsIixPCmS1MTWSGFkwJFnMdYOIvvy7wRwKkcVioKml7mknibEWtBbHUtj8Vv9N2u8nqWq9v+V1tTA+moo3NZIMr5X+K7L0tY3ovuuVqAsHBGwoNnV2xezOH0bpTQFpLw0SWn53QXy9JtvKwnlwwGj5iWruO7LxNtzuuW9v8A278OpYRyRbY0+GyVLqgSEStjDcjc3klxN9f9yhuUnHoq7EZKiEODHNYBnGV12ix0UEqLuYyVKbJ+kKP8RB+41RSldk/SFH+Ig/caqmrIpERQWCIiAqAultg9lafCaDuioyiXJzk8rtS0WvkaTuAvbrK50wcgVEBd5POxZvZmF/yXSHLS1xwWfm72BiLrepnbf4bldGVR9bGLzcvMQks2kkMd/KMjQ8jjl3fC6ynaLCKXHMMEsQu5zHPgksA9rxfxD1XFiFpLk22XhxCpkiqJTE1kecFpaLm4Fru9q3BhfJkyOLJT4lWNjBPixyNy3Op3IUaSOdI6d7nhga4vJyhrQS4u3WAG/cVkvg5xPJn7jltvt4ua39t7rbHIrsvHF3VUu8eTuiaBjnC7gyN1if7nHeVMxT473dmdDS9yF9ubEoziO9s2bpdbW3wSxLmzmiogcx5Y9rmuabOa4FrgeBBUzgmx9bVtz09NI9nr2yt+Dnb/AILeHKXsXDVV2Hvc2xklMUxGmeNrXSC/Ztfg5ffKrtq/CoqeKkZGHyZst23ayNlho0e0JYnjbND45szV0lu6YJIgdA4tu09WYaKuF7KVtRHztPTTSxkkZmtu2436roLYLHG41hsjauNhIcYZWgeKdA4OHA6/ML15I6DmMOfCTfmqipZfiGvIv8ksON6HP1DsZXTQGeOmkMTQTmsBcC9yAdTaxXhgey9XVgmmp5JWje4CzR/yOi2ZtDyzWM9NBStEIEkLX87lNtWZw0NsB1LYtnNwMfyvKXCnbzGWxu7KPgXb9/SlkOJnP83J5iTHta6klu8hrSAC254uG4K32q2RnoJ44Jcr5ZGB4bFmfvJGXd4x06F0Pyaz1n8vDsSzCUOfq8AP5obi627p+CgOSmjFVPV4hM905E0kFM6Q5iyBpzDLfdfMPkpsRxs1A3k5xMsz9xy2320zW/tvdY1U07o3uZI1zHtNnNcMrgeBBXSz6jHe7swipe5M9snODOY72zZt+a2tvgsZ/iEwKMwRVjWgSNeInnpcxwJbfrB/VQ0Spu5opSuyfpCj/EQfuNUUpXZP0hR/iIP3GqpoyKREUFgiIgC6O5ONuKfEKRtLVOaJwzm5GPsBKy1szb79LXG+65xVQ78tysmUlG50BVchlG6QubPOyO98gyGw4B5F7e1ZxslHRwxOpqItyU5yPyuDv9QjMczv6naglcqOxioLcpqJ8vq88+3yuvCGoe3Rj3i/Q1zhc+wb1Nyjg/c3pyU7XRMqKyhmeGONVPJCXEBrszyHNB43F/iryr5K5nVRkbiVS2nc7MY+cfmDSblofmtbrtuXPssbm6va5pOt3NIPtuVc/wA4qMuXuifL6vPSZbey6XHBsbW22x2jw7EaTuV8szoJM84NS+VgaQWZQHOIz2cT8BxWZ7Z7MU+O00MlPUNBZcskADxld5TXAag6D4rmm696SulivzUkkd9+SRzL+2xUXJ5bOksHpKXZ/DnCWYOcSZHGwDpJCAA1jd/QAq8kFcZsLdK8gOlmqXuF9xc4my5qqauSQ3ke954veXn5uSOqe0Wa97Rwa9wHyBU3Dps+6i3PPzXDecdmI35c2v5XXUUeC85R0wwuq7liaMzTHGx7XtI/qzDffX5rmTAKpkVVDJM3PGyRj5G2vmaDcjrW/NpzS4tFCaPFRS5AfFY/ICD0OZmaQQiKzXse+O7AVtVEY5sVlLTvaImMaf7stiR1FRnJtP8AyieXC62Roc93P00m6N7XeKWi/kuu3cetfGzeHwYXL3RWY0Z7NcBHzhLTceqXuLjwWs+VDaxuI1vOxgtijZzceYWcRcuLiOi56OhSVUbm1sS5LJpKp0keJVDIHuzGPO8uAOpDXZrAam2iwrln7jh5umppJXyg5pc1TJKxoA0BDnEB5OvsWu2YxUZcoqJ8vqiaS3yurIm6i5dRZRSuyfpCj/EQfuNUUpXZP0hR/iIP3GqpoyKREUFgiIgCIiAk9m8EkrKqKnitmlNrnc1o1c49QGq6Kp8LwzAqUPkDAfJMr2h80jt9hpfjoNAtZ/w9xtOJTE+U2ndl+L2XXt/ERO411Ow+Q2Eub7XO8b6Qrowk7uxsPB9vMKxKTuawLn3DWTwgB/UL6X6lrLle5PW0Lm1NMCKeR2VzL35t53W/2HXfuK1vSzOY9jmXDmua5pG/MCCF0/yqRh+B1PODXm2u/wCYLSPzTUP+LOX+bNr2NuOU2+a9DRSZA/m5Mh3OyOyn2OtYrqinigODx91BvM9zROlvuyhrXEHq0CwDHuWGlfGxtMyRhjmhcMzAGmJrxnAt5N23SxPGzSL2EbwR7QR+qZDa9jbjY2XQfLthLZ8LZUxi5gc14I6Y5LA/DVp+CyjZXAGR4TDSOAu6nIeNCbvHjH5uSw5hyoGm+gJ9mv6L5ezXUa9Y1+S3lyC7OGJ9bNILFjzTNuP/AKyecN/bYfBZJsjgsVRPUYrMwSOkfI2mBbmyQReI3K3cXOLCb9aWDmc4SYfI1ud0UjW+sY3BvzIssq5IGh2M0ocAQTJcEAg/6buK3TgW19XUVXMT4XNDTvuGyvaXACxI5xpbYA2+F1j9VspHR7S0MtO3JHUc8S0eS2RrHZrcAQQUsRxdLF1yiUrBjeCtDGgF8twGgA6s3jpUZ/EVTsZT0mRjW3lffK0D+nqUzyjencE/vl/WNRf8R/m9H71/0qWVjqaIUrsn6Qo/xEH7jVFKV2T9IUf4iD9xqobsikRFBYIiIAiIgMk5P9pf5fXxTm5j1ZKBqebdvPXYgH4Lfe22yFPjVNFJFK0OaCYZm+M0tda7XDpGg9i5gUtge0tVR37lnkivvAILT/xcCPyVkzOUOt0bg2T5FOZqWS1c7ZWxuDmxsYQ1xGozF3R1BeHLxtlGYTQQvDnkh05adGhuoZfiTYkcAtc1/KNiczSySskynQhrWR3+LGgrFyb79b6nr9pU3I4HfqdMbT//ABd/4OP6WLmYqdn2xrnwGnfUyOhLQwsOXLkFrDdfoUEobJhFrU6b5Maxlfgkccwz5GmnlB1uGeTf4ZVGV+1OXamGnucggNPa+nOSWkGn/Bq0dg209XSNc2mnfE1xDnBtrE2tfUcFbS4tM6o7pdI4z5g/nNM2cbj+QU3K8tnTm3NYzDsLq5YgGudmIt0zTOALvbd1/gobkYxptRhLYGvDZqcOicB5QvcseB0jX5rRGMbWVlUzm6moklZcOyuy2zDcdB1qww7EZYJBJBI+OQbnMdY+zrCXHLdjfdHgu0BqQ2WsjEF9ZGhpcW8QzLo72q1qpHM2joKd9ZJVGMSvcHtY3my5jwG3YBckD9FrGblMxVzcprH23aRxNPaDL/msfosXmimE8cr2zC55y93XcLE3O+6XCps37yjencE95N+sai/4j/N6P3sn0rUVbtXWSyxTS1EjpICTE45bsJtciw6gvjG9pqqra0VM75Qw3aHW0J0JFgOhLiMHciFK7J+kKP8AEQfuNUUpXZP0hR/iIP3GqpoyKRVRLFiiKqJYFEVUSwKIqolgURVRLAoiqiWBRFVLJYFEVUSwKIqolgURVSyWBRSuyfpCj/EQfuNUXZSmynpCj/EQfuNQqyc734eDu0ne/Dwd2lKIvG59Tc+7yGH+CIvvfh4O7Sd78PB3aUoic+puMhh/giL734eDu0ne/Dwd2lKInPqbjIYf4Ii+9+Hg7tJ3vw8HdpSiJz6m4yGH+CIvvfh4O7Sd78PB3aUoic+puMhh/giL734eDu0ne/Dwd2lKInPqbjIYf4Ii+9+Hg7tJ3vw8HdpSiJz6m4yGG+CIvvfh4O7Sd78PB3aUoic+puMhh/giL734eDu0ne/Dwd2lKInPqbjIYf4Ii+9+Hg7tJ3vw8HdpSiJz6m4yGH+CIvvfh4O7SvsCwSJtXTuAdds0JGvSHtXsrvCfOIPexfW1WjXqXXUzq4HDqnJqC0LRERYHoBERAEREAREQBERAEREAREQBERAEREAREQBXeE+cQe9i+tqtFd4T5xB72L62qY6oyr+lL6f4WiIig1CIiAIiIAiqqIAi831DR0/LVBLfc135KeFlOZHS56IvN8hH9Dj7LL4NW0eVdv8AcLD5qVBkOrFanuioxwIuDcdSqqtNal1JNXQREQkIiIAiIgCu8J84g97F9bVaK7wnziD3sX1tUx1RlX9KX0/wtERFBqEREAREQFHuAFz/AOVYzTE79BwH+Svesmt4o3216h0KNll+a6KVO/U8zGYhJ2v0PTOAvQVwG/eo3O5xygFzuA/yruTCJAWXNi7Ut3kDcfgutYe+p4c/E+W/4lycSHw6SvuGvadDu/70L4kwmMMfYyOewN0zEC+8k9BGn5LyhwljnOGZ0YYG3fcFuY7hppuI4FWya9ii8cqX6q56SsaDdni+w+KeojivSnr9csgynoPQV4VdJJBbOHZHeQ5zSA7qsdW6cd6tZH6brs+ZF+kcR0rKWHekjspeJxb46btuieCKPoKqwDXG4/pd/gqQXDODiz36FeNWCaCIiqbhERAFd4T5xB72L62q0V3hPnEHvYvrapjqjKv6Uvp/haIiKDUIiIAvKonyjieC9laPpSSSSrQtfqY15TUf4lhLJr1/9/JemG4VJUyBjBcm5J6A0byT0BZBs3sq+sc5seQZfKc+7hmAuBlH6lZDslS82yZo0kOXnLcGi1h1ZtbL06MG+vsfJY7ERi3G92TWwOx8A8pubKNbjyr6fDduWM7RuYaiqcbsLZObY1utmsADcttwvrrpqtg7FzHO4Dp3i/D9dSsG2xwotramIg/6xE0RLtD5N/zFtN1yV2WseG3d3ZguMzlrGuPjhz3Blxl0bvcQ3pupfYrGaVrXyzw5poS17BmcInX8kuaBYkOHTorXE6Rpj5mTMWMdzgfGMzoHO8uKRp1I4WvvUbA2NrQyLncsjmh8r9HaaljWjTjv1QgyvanaB9YXSSRsYyNodladTl1dcn/adLKm1ewM9MznIBzkLrOaR5QzWOVw9nSFYUmHSSuZTMFzUOytuA17W6FxPEZOPSF0BiDWtgc02sGgWPAaAfklr6kxk4u6OVycpsQ4dJadCOsfFSVBiIsA49QduHsPBbC21oKd0WaUBrnE5SwAFx00A6TZatdShrrMedd4Oq5KtOD6M9rAYuvF8SXQyNUVhhjH21Pi8NbH2X3K/Xlzjwux9fQqupHiasERFU2Cu8J84g97F9bVaK7wnziD3sX1tUx1RlX9KX0/wtERFBqEREAQoiA+oZHsN45HsJtfK617biRxXm2qfE8ytdIHO0Lg65I3kEHTevpUc24WsK0l0ucdTA0JXfCrk3gG20kTwTlmsf6v9N4+Qsfl8VlWKY/SYhBlklFNUR6xyOaQL/5aeHQtW1NIHbwAeg7vzVk7nWbnG3X4w/Nd1Ou37ngYvw6muvC1/lf8Mlr6aVhvNDnDyS6WB4eHE77WPi/9C8MIwqQgltO/Lr48zmxxgEktJcTdrrfFY+MQcN8cZ3agEfoqnFXluUMbYncbkcNy35stjzHgqV/7/wCjcWzDKahYZ5amJ9Q9oBcSPFZvDWMGpJ6T0qx2j5QI8o5sGR2/M/xY9N3i73Hq0Wq3V0vBjesN1+C+IYHvdclzvafvuVJVZHRSwdJNWTk+yJbEcZfUvzPcTf4WHBrf6W6e1eFLBmNzxXtT0Qbv1Kumi25cFSrd9D6PDYOyTkijRYWCqiLnPT6ewREQBXeE+cQe9i+tqtFd4T5xB72L62qY6oyr+lL6f4WiIig1CIiAIiIAqqiIAvN8AO7T8/1XqqKU2ikoRlqR8uHniD+S82Yeb+SPndSiLVVpHLLAUm7kczD3X8YgewK/ijDRYf8A6vpFSVSUtTWlhqdPqkERFmdAREUgIiIArvCfOIPexfW1Wiu8J84g97F9bVMdUZV/Sl9P8LRERQahERAEREAREQBERAEREAREQBERAEREAREQBXeE+cQe9i+tqtFd4T5xB72L62qY6oyr+lL6f4WiIhVTUIpyHZacsD/FDS0PJJOjSCT7bW1A4hfXerKR4r2OsS0+UBmHRu9up4LVUZbHJnqF7cRAosj7zKiwILC06g3PG2otcf8AhY64WJB3gkH2hVlCUdTSliadX+juUREVDcIiKQEREAREQBERAEREAREQBXeE+cQe9i+tqtFd4T5xB72L62qY6oyr+lL6f4WiLbvgypPXm7Y+yeDKk9ebtj7LqydQ8fz/AA2z7GqTVyEayPtwzHhb9FUVkmvjv13+MdVtXwY0nrzdsfZPBjSevN2x9lbK1dynnWD+L7I1Wa6W9+ckuQATnO4G/wCqt3G5ubknUlbc8GNJ683bH2TwZUnrzdsfZQ8LVerJj45hI6RfY1Ei274MqT1pu2PsngypPXm7Y+yjJ1C3n+G2fY1Ei274MqT15u2PsngypPWm7Y+yZOoPP8Ns+xqJFt3wZUnrTdsfZPBlSevN2x9kydQef4bZ9jUSLbvgypPXm7Y+yeDKk9ebtj7Jk6g8/wANs+xqJFt3wZUnrzdsfZPBlSetN2x9kydQef4bZ9jUSLbvgypPWm7Y+yeDKk9ebtj7Jk6g8/w2z7GokW3fBlSetN2x9k8GVJ603bH2TJ1B5/htn2NRq6wnziD3sX1tW0vBjSetN2x9l6U/JxSse14dNdjmvF3i12kEdHUpWDmncpU8ew8oNJPqj//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8198" name="Picture 6" descr="http://www.sitiodolivro.pt/fotos/livros/9789726081890_13346152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64088" y="5437946"/>
            <a:ext cx="714610" cy="1159946"/>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mlb-s1-p.mlstatic.com/livro-1984-george-orwell-13818-MLB3468546916_112012-F.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56842" y="5453577"/>
            <a:ext cx="807130" cy="1159946"/>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http://cinehaus.files.wordpress.com/2009/03/1984-cdcovers_cc-front.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19672" y="5471736"/>
            <a:ext cx="1677168" cy="1125616"/>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http://lh3.ggpht.com/-0XkOWQ2gTLI/UmgdWmY4b-I/AAAAAAAAEE4/-IipX8seo0Q/clip_image002_thumb%25255B1%25255D.jpg?imgmax=80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2280" y="5475783"/>
            <a:ext cx="1080120" cy="1115534"/>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https://pontedapassagem.files.wordpress.com/2011/07/big-brother-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15735" y="1700808"/>
            <a:ext cx="3061524" cy="1818090"/>
          </a:xfrm>
          <a:prstGeom prst="rect">
            <a:avLst/>
          </a:prstGeom>
          <a:noFill/>
          <a:extLst>
            <a:ext uri="{909E8E84-426E-40DD-AFC4-6F175D3DCCD1}">
              <a14:hiddenFill xmlns:a14="http://schemas.microsoft.com/office/drawing/2010/main">
                <a:solidFill>
                  <a:srgbClr val="FFFFFF"/>
                </a:solidFill>
              </a14:hiddenFill>
            </a:ext>
          </a:extLst>
        </p:spPr>
      </p:pic>
      <p:sp>
        <p:nvSpPr>
          <p:cNvPr id="8" name="Espaço Reservado para Número de Slide 7"/>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4</a:t>
            </a:fld>
            <a:endParaRPr kumimoji="0" lang="en-US" dirty="0"/>
          </a:p>
        </p:txBody>
      </p:sp>
    </p:spTree>
    <p:extLst>
      <p:ext uri="{BB962C8B-B14F-4D97-AF65-F5344CB8AC3E}">
        <p14:creationId xmlns:p14="http://schemas.microsoft.com/office/powerpoint/2010/main" val="2890507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Vale do Silício	</a:t>
            </a:r>
            <a:endParaRPr lang="pt-BR" dirty="0"/>
          </a:p>
        </p:txBody>
      </p:sp>
      <p:sp>
        <p:nvSpPr>
          <p:cNvPr id="3" name="Espaço Reservado para Conteúdo 2"/>
          <p:cNvSpPr>
            <a:spLocks noGrp="1"/>
          </p:cNvSpPr>
          <p:nvPr>
            <p:ph sz="quarter" idx="1"/>
          </p:nvPr>
        </p:nvSpPr>
        <p:spPr>
          <a:xfrm>
            <a:off x="457200" y="1600200"/>
            <a:ext cx="7972452" cy="4873752"/>
          </a:xfrm>
        </p:spPr>
        <p:txBody>
          <a:bodyPr>
            <a:normAutofit/>
          </a:bodyPr>
          <a:lstStyle/>
          <a:p>
            <a:pPr algn="just"/>
            <a:r>
              <a:rPr lang="pt-PT" sz="3600" dirty="0" smtClean="0">
                <a:latin typeface="Arial" pitchFamily="34" charset="0"/>
                <a:cs typeface="Arial" pitchFamily="34" charset="0"/>
              </a:rPr>
              <a:t>É uma região na qual está situado um conjunto de empresas implantadas a partir da década de 1950 com o objetivo de gerar inovações científicas e tecnológicas, destacando-se na produção de circuitos eletrônicos, na eletrônica e informática. </a:t>
            </a:r>
            <a:endParaRPr lang="pt-BR" sz="3600" dirty="0">
              <a:latin typeface="Arial" pitchFamily="34" charset="0"/>
              <a:cs typeface="Arial" pitchFamily="34" charset="0"/>
            </a:endParaRPr>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5</a:t>
            </a:fld>
            <a:endParaRPr kumimoji="0"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Vale do Silício	</a:t>
            </a:r>
            <a:endParaRPr lang="pt-BR" dirty="0"/>
          </a:p>
        </p:txBody>
      </p:sp>
      <p:sp>
        <p:nvSpPr>
          <p:cNvPr id="3" name="Espaço Reservado para Conteúdo 2"/>
          <p:cNvSpPr>
            <a:spLocks noGrp="1"/>
          </p:cNvSpPr>
          <p:nvPr>
            <p:ph sz="quarter" idx="1"/>
          </p:nvPr>
        </p:nvSpPr>
        <p:spPr>
          <a:xfrm>
            <a:off x="467544" y="1844824"/>
            <a:ext cx="7467600" cy="2764904"/>
          </a:xfrm>
        </p:spPr>
        <p:txBody>
          <a:bodyPr>
            <a:normAutofit lnSpcReduction="10000"/>
          </a:bodyPr>
          <a:lstStyle/>
          <a:p>
            <a:pPr marL="0" indent="0" algn="just">
              <a:buNone/>
            </a:pPr>
            <a:r>
              <a:rPr lang="pt-PT" sz="3600" dirty="0" smtClean="0">
                <a:latin typeface="Arial" pitchFamily="34" charset="0"/>
                <a:cs typeface="Arial" pitchFamily="34" charset="0"/>
              </a:rPr>
              <a:t>O </a:t>
            </a:r>
            <a:r>
              <a:rPr lang="pt-PT" sz="3600" dirty="0" smtClean="0">
                <a:latin typeface="Arial" pitchFamily="34" charset="0"/>
                <a:cs typeface="Arial" pitchFamily="34" charset="0"/>
              </a:rPr>
              <a:t>vale abrange várias cidades do estado da Califórnia, ao sul de São Francisco, como Palo Alto e Santa Clara, estendendo-se até os subúrbios de São José.</a:t>
            </a:r>
            <a:endParaRPr lang="pt-BR" sz="3600" dirty="0">
              <a:latin typeface="Arial" pitchFamily="34" charset="0"/>
              <a:cs typeface="Arial" pitchFamily="34" charset="0"/>
            </a:endParaRPr>
          </a:p>
        </p:txBody>
      </p:sp>
      <p:pic>
        <p:nvPicPr>
          <p:cNvPr id="7170" name="Picture 2" descr="https://christianbarbosa.files.wordpress.com/2014/09/siliconvalley0820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4581128"/>
            <a:ext cx="5199698" cy="2088232"/>
          </a:xfrm>
          <a:prstGeom prst="rect">
            <a:avLst/>
          </a:prstGeom>
          <a:noFill/>
          <a:extLst>
            <a:ext uri="{909E8E84-426E-40DD-AFC4-6F175D3DCCD1}">
              <a14:hiddenFill xmlns:a14="http://schemas.microsoft.com/office/drawing/2010/main">
                <a:solidFill>
                  <a:srgbClr val="FFFFFF"/>
                </a:solidFill>
              </a14:hiddenFill>
            </a:ext>
          </a:extLst>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6</a:t>
            </a:fld>
            <a:endParaRPr kumimoji="0"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Vale do Silício	</a:t>
            </a:r>
            <a:endParaRPr lang="pt-BR" dirty="0"/>
          </a:p>
        </p:txBody>
      </p:sp>
      <p:sp>
        <p:nvSpPr>
          <p:cNvPr id="3" name="Espaço Reservado para Conteúdo 2"/>
          <p:cNvSpPr>
            <a:spLocks noGrp="1"/>
          </p:cNvSpPr>
          <p:nvPr>
            <p:ph sz="quarter" idx="1"/>
          </p:nvPr>
        </p:nvSpPr>
        <p:spPr>
          <a:xfrm>
            <a:off x="457200" y="1600200"/>
            <a:ext cx="7467600" cy="4421088"/>
          </a:xfrm>
        </p:spPr>
        <p:txBody>
          <a:bodyPr>
            <a:normAutofit/>
          </a:bodyPr>
          <a:lstStyle/>
          <a:p>
            <a:pPr algn="ctr">
              <a:buNone/>
            </a:pPr>
            <a:r>
              <a:rPr lang="pt-PT" sz="6000" dirty="0" smtClean="0"/>
              <a:t>CRIAÇÃO </a:t>
            </a:r>
            <a:endParaRPr lang="pt-PT" sz="6000" dirty="0" smtClean="0"/>
          </a:p>
          <a:p>
            <a:pPr algn="ctr">
              <a:buNone/>
            </a:pPr>
            <a:r>
              <a:rPr lang="pt-PT" sz="6000" dirty="0" smtClean="0"/>
              <a:t>DE </a:t>
            </a:r>
          </a:p>
          <a:p>
            <a:pPr algn="ctr">
              <a:buNone/>
            </a:pPr>
            <a:r>
              <a:rPr lang="pt-PT" sz="6000" dirty="0" smtClean="0"/>
              <a:t>INOVAÇÕES</a:t>
            </a:r>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7</a:t>
            </a:fld>
            <a:endParaRPr kumimoji="0"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sede da </a:t>
            </a:r>
            <a:r>
              <a:rPr lang="pt-BR" dirty="0" err="1" smtClean="0"/>
              <a:t>oracle</a:t>
            </a:r>
            <a:r>
              <a:rPr lang="pt-BR" dirty="0" smtClean="0"/>
              <a:t> – (banco de dado)	</a:t>
            </a:r>
            <a:endParaRPr lang="pt-BR" dirty="0"/>
          </a:p>
        </p:txBody>
      </p:sp>
      <p:pic>
        <p:nvPicPr>
          <p:cNvPr id="1026" name="Picture 2"/>
          <p:cNvPicPr>
            <a:picLocks noGrp="1" noChangeAspect="1" noChangeArrowheads="1"/>
          </p:cNvPicPr>
          <p:nvPr>
            <p:ph sz="quarter" idx="1"/>
          </p:nvPr>
        </p:nvPicPr>
        <p:blipFill>
          <a:blip r:embed="rId2"/>
          <a:srcRect/>
          <a:stretch>
            <a:fillRect/>
          </a:stretch>
        </p:blipFill>
        <p:spPr bwMode="auto">
          <a:xfrm>
            <a:off x="457200" y="1904438"/>
            <a:ext cx="7467600" cy="4265148"/>
          </a:xfrm>
          <a:prstGeom prst="rect">
            <a:avLst/>
          </a:prstGeom>
          <a:noFill/>
          <a:ln w="9525">
            <a:noFill/>
            <a:miter lim="800000"/>
            <a:headEnd/>
            <a:tailEnd/>
          </a:ln>
          <a:effectLst/>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8</a:t>
            </a:fld>
            <a:endParaRPr kumimoji="0"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Vale do Silício – sede da </a:t>
            </a:r>
            <a:r>
              <a:rPr lang="pt-BR" dirty="0" err="1" smtClean="0"/>
              <a:t>microsoft</a:t>
            </a:r>
            <a:r>
              <a:rPr lang="pt-BR" dirty="0" smtClean="0"/>
              <a:t>	</a:t>
            </a:r>
            <a:endParaRPr lang="pt-B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1" y="980728"/>
            <a:ext cx="3528392" cy="28780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9953" y="3847741"/>
            <a:ext cx="4094357" cy="29146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9</a:t>
            </a:fld>
            <a:endParaRPr kumimoji="0"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Sede da </a:t>
            </a:r>
            <a:r>
              <a:rPr lang="pt-BR" dirty="0" err="1" smtClean="0"/>
              <a:t>apple</a:t>
            </a:r>
            <a:r>
              <a:rPr lang="pt-BR" dirty="0" smtClean="0"/>
              <a:t>	</a:t>
            </a:r>
            <a:endParaRPr lang="pt-BR" dirty="0"/>
          </a:p>
        </p:txBody>
      </p:sp>
      <p:pic>
        <p:nvPicPr>
          <p:cNvPr id="4098" name="Picture 2" descr="http://t1.gstatic.com/images?q=tbn:ANd9GcTPAlRPfgxIh1IKp1dCIVDMipIO0w9QrVz9JaYuU6lJVWrvK5Gq">
            <a:hlinkClick r:id="rId2"/>
          </p:cNvPr>
          <p:cNvPicPr>
            <a:picLocks noChangeAspect="1" noChangeArrowheads="1"/>
          </p:cNvPicPr>
          <p:nvPr/>
        </p:nvPicPr>
        <p:blipFill>
          <a:blip r:embed="rId3"/>
          <a:srcRect/>
          <a:stretch>
            <a:fillRect/>
          </a:stretch>
        </p:blipFill>
        <p:spPr bwMode="auto">
          <a:xfrm>
            <a:off x="571473" y="3714752"/>
            <a:ext cx="3347548" cy="1928826"/>
          </a:xfrm>
          <a:prstGeom prst="rect">
            <a:avLst/>
          </a:prstGeom>
          <a:noFill/>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960" y="980728"/>
            <a:ext cx="4760987" cy="354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10</a:t>
            </a:fld>
            <a:endParaRPr kumimoji="0"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Primeira Sede da </a:t>
            </a:r>
            <a:r>
              <a:rPr lang="pt-BR" dirty="0" err="1" smtClean="0"/>
              <a:t>apple</a:t>
            </a:r>
            <a:r>
              <a:rPr lang="pt-BR" dirty="0" smtClean="0"/>
              <a:t>	</a:t>
            </a:r>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2708920"/>
            <a:ext cx="5248275" cy="3829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11</a:t>
            </a:fld>
            <a:endParaRPr kumimoji="0"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Vale do Silício – sede do </a:t>
            </a:r>
            <a:r>
              <a:rPr lang="pt-BR" dirty="0" err="1" smtClean="0"/>
              <a:t>google</a:t>
            </a:r>
            <a:r>
              <a:rPr lang="pt-BR" dirty="0" smtClean="0"/>
              <a:t>	</a:t>
            </a:r>
            <a:endParaRPr lang="pt-BR" dirty="0"/>
          </a:p>
        </p:txBody>
      </p:sp>
      <p:pic>
        <p:nvPicPr>
          <p:cNvPr id="4098" name="Picture 2" descr="http://info.abril.com.br/images/materias/2012/08/Google-sede-2012082014015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700808"/>
            <a:ext cx="7056784" cy="4711598"/>
          </a:xfrm>
          <a:prstGeom prst="rect">
            <a:avLst/>
          </a:prstGeom>
          <a:noFill/>
          <a:extLst>
            <a:ext uri="{909E8E84-426E-40DD-AFC4-6F175D3DCCD1}">
              <a14:hiddenFill xmlns:a14="http://schemas.microsoft.com/office/drawing/2010/main">
                <a:solidFill>
                  <a:srgbClr val="FFFFFF"/>
                </a:solidFill>
              </a14:hiddenFill>
            </a:ext>
          </a:extLst>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12</a:t>
            </a:fld>
            <a:endParaRPr kumimoji="0"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Vale do Silício – sede da </a:t>
            </a:r>
            <a:r>
              <a:rPr lang="pt-BR" dirty="0" err="1" smtClean="0"/>
              <a:t>amd</a:t>
            </a:r>
            <a:r>
              <a:rPr lang="pt-BR" dirty="0" smtClean="0"/>
              <a:t>	</a:t>
            </a:r>
            <a:endParaRPr lang="pt-BR" dirty="0"/>
          </a:p>
        </p:txBody>
      </p:sp>
      <p:pic>
        <p:nvPicPr>
          <p:cNvPr id="2054" name="Picture 6" descr="http://www.notesbit.com/download/media/images/economy/amd_head_quarters.jpg">
            <a:hlinkClick r:id="rId2"/>
          </p:cNvPr>
          <p:cNvPicPr>
            <a:picLocks noChangeAspect="1" noChangeArrowheads="1"/>
          </p:cNvPicPr>
          <p:nvPr/>
        </p:nvPicPr>
        <p:blipFill>
          <a:blip r:embed="rId3"/>
          <a:srcRect/>
          <a:stretch>
            <a:fillRect/>
          </a:stretch>
        </p:blipFill>
        <p:spPr bwMode="auto">
          <a:xfrm>
            <a:off x="857224" y="1714488"/>
            <a:ext cx="6215106" cy="4267706"/>
          </a:xfrm>
          <a:prstGeom prst="rect">
            <a:avLst/>
          </a:prstGeom>
          <a:noFill/>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13</a:t>
            </a:fld>
            <a:endParaRPr kumimoji="0"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OUTRAS EMPRESAS DA REGIÃO</a:t>
            </a:r>
            <a:endParaRPr lang="pt-BR" dirty="0"/>
          </a:p>
        </p:txBody>
      </p:sp>
      <p:sp>
        <p:nvSpPr>
          <p:cNvPr id="5" name="CaixaDeTexto 4"/>
          <p:cNvSpPr txBox="1"/>
          <p:nvPr/>
        </p:nvSpPr>
        <p:spPr>
          <a:xfrm>
            <a:off x="3153582" y="2783392"/>
            <a:ext cx="3528392" cy="369332"/>
          </a:xfrm>
          <a:prstGeom prst="rect">
            <a:avLst/>
          </a:prstGeom>
          <a:noFill/>
        </p:spPr>
        <p:txBody>
          <a:bodyPr wrap="square" rtlCol="0">
            <a:spAutoFit/>
          </a:bodyPr>
          <a:lstStyle/>
          <a:p>
            <a:pPr algn="ctr"/>
            <a:r>
              <a:rPr lang="pt-BR" dirty="0" smtClean="0"/>
              <a:t>SEDE DA NVIDIA</a:t>
            </a:r>
            <a:endParaRPr lang="pt-BR" dirty="0"/>
          </a:p>
        </p:txBody>
      </p:sp>
      <p:pic>
        <p:nvPicPr>
          <p:cNvPr id="10244" name="Picture 4" descr="http://ts1.mm.bing.net/th?&amp;id=JN.iXvCXNyzUM0wp4FTtXlG5A&amp;w=300&amp;h=300&amp;c=0&amp;pid=1.9&amp;rs=0&amp;p=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484784"/>
            <a:ext cx="2857500"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http://www.mobilfunk-talk.de/news/wp-content/uploads/2015/01/nvidia_Headquarter-1024x683.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47864" y="3116261"/>
            <a:ext cx="2759124" cy="1840314"/>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http://f.i.uol.com.br/folha/tec/images/14282587.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6988" y="4956574"/>
            <a:ext cx="2854385" cy="1901425"/>
          </a:xfrm>
          <a:prstGeom prst="rect">
            <a:avLst/>
          </a:prstGeom>
          <a:noFill/>
          <a:extLst>
            <a:ext uri="{909E8E84-426E-40DD-AFC4-6F175D3DCCD1}">
              <a14:hiddenFill xmlns:a14="http://schemas.microsoft.com/office/drawing/2010/main">
                <a:solidFill>
                  <a:srgbClr val="FFFFFF"/>
                </a:solidFill>
              </a14:hiddenFill>
            </a:ext>
          </a:extLst>
        </p:spPr>
      </p:pic>
      <p:sp>
        <p:nvSpPr>
          <p:cNvPr id="10" name="CaixaDeTexto 9"/>
          <p:cNvSpPr txBox="1"/>
          <p:nvPr/>
        </p:nvSpPr>
        <p:spPr>
          <a:xfrm>
            <a:off x="5724128" y="4587242"/>
            <a:ext cx="3528392" cy="369332"/>
          </a:xfrm>
          <a:prstGeom prst="rect">
            <a:avLst/>
          </a:prstGeom>
          <a:noFill/>
        </p:spPr>
        <p:txBody>
          <a:bodyPr wrap="square" rtlCol="0">
            <a:spAutoFit/>
          </a:bodyPr>
          <a:lstStyle/>
          <a:p>
            <a:pPr algn="ctr"/>
            <a:r>
              <a:rPr lang="pt-BR" dirty="0" smtClean="0"/>
              <a:t>SEDE DA SYMATEC</a:t>
            </a:r>
            <a:endParaRPr lang="pt-BR" dirty="0"/>
          </a:p>
        </p:txBody>
      </p:sp>
      <p:pic>
        <p:nvPicPr>
          <p:cNvPr id="10250" name="Picture 10" descr="http://ts1.mm.bing.net/th?&amp;id=JN.jI2A7Mdtcita8fQCkGPcGg&amp;w=300&amp;h=300&amp;c=0&amp;pid=1.9&amp;rs=0&amp;p=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512" y="4776933"/>
            <a:ext cx="2688233" cy="1989292"/>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http://4.bp.blogspot.com/_gQYYdCFENkk/TQwdRY48vnI/AAAAAAAAAOg/87vWET5eYo8/s400/size_380_Sede_da_Inte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46048" y="1484784"/>
            <a:ext cx="2376264" cy="1782199"/>
          </a:xfrm>
          <a:prstGeom prst="rect">
            <a:avLst/>
          </a:prstGeom>
          <a:noFill/>
          <a:extLst>
            <a:ext uri="{909E8E84-426E-40DD-AFC4-6F175D3DCCD1}">
              <a14:hiddenFill xmlns:a14="http://schemas.microsoft.com/office/drawing/2010/main">
                <a:solidFill>
                  <a:srgbClr val="FFFFFF"/>
                </a:solidFill>
              </a14:hiddenFill>
            </a:ext>
          </a:extLst>
        </p:spPr>
      </p:pic>
      <p:sp>
        <p:nvSpPr>
          <p:cNvPr id="6" name="Espaço Reservado para Número de Slide 5"/>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14</a:t>
            </a:fld>
            <a:endParaRPr kumimoji="0" lang="en-US" dirty="0"/>
          </a:p>
        </p:txBody>
      </p:sp>
    </p:spTree>
    <p:extLst>
      <p:ext uri="{BB962C8B-B14F-4D97-AF65-F5344CB8AC3E}">
        <p14:creationId xmlns:p14="http://schemas.microsoft.com/office/powerpoint/2010/main" val="12873202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3600" dirty="0" smtClean="0"/>
              <a:t>Microinformática </a:t>
            </a:r>
            <a:endParaRPr lang="pt-BR" sz="3600" dirty="0"/>
          </a:p>
        </p:txBody>
      </p:sp>
      <p:sp>
        <p:nvSpPr>
          <p:cNvPr id="3" name="Espaço Reservado para Conteúdo 2"/>
          <p:cNvSpPr>
            <a:spLocks noGrp="1"/>
          </p:cNvSpPr>
          <p:nvPr>
            <p:ph sz="quarter" idx="1"/>
          </p:nvPr>
        </p:nvSpPr>
        <p:spPr/>
        <p:txBody>
          <a:bodyPr/>
          <a:lstStyle/>
          <a:p>
            <a:pPr algn="just">
              <a:buNone/>
            </a:pPr>
            <a:r>
              <a:rPr lang="pt-BR" dirty="0" smtClean="0"/>
              <a:t>   </a:t>
            </a:r>
            <a:r>
              <a:rPr lang="pt-BR" sz="3600" dirty="0" smtClean="0"/>
              <a:t>Antes dos anos 70 já existiam computadores, </a:t>
            </a:r>
            <a:r>
              <a:rPr lang="pt-BR" sz="3600" dirty="0" smtClean="0"/>
              <a:t>porém</a:t>
            </a:r>
            <a:r>
              <a:rPr lang="pt-BR" sz="3600" dirty="0" smtClean="0"/>
              <a:t>, somente maquinas de grande por e em sua maioria de baixa eficiência,  em comparação com os dias atuais...</a:t>
            </a:r>
            <a:endParaRPr lang="pt-BR" sz="3600" dirty="0"/>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15</a:t>
            </a:fld>
            <a:endParaRPr kumimoji="0"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467600" cy="562074"/>
          </a:xfrm>
        </p:spPr>
        <p:txBody>
          <a:bodyPr>
            <a:normAutofit fontScale="90000"/>
          </a:bodyPr>
          <a:lstStyle/>
          <a:p>
            <a:r>
              <a:rPr lang="pt-PT" sz="3200" dirty="0" smtClean="0"/>
              <a:t> COMPUTADORES DE 1ª Geração</a:t>
            </a:r>
            <a:endParaRPr lang="pt-BR" dirty="0"/>
          </a:p>
        </p:txBody>
      </p:sp>
      <p:sp>
        <p:nvSpPr>
          <p:cNvPr id="23556" name="AutoShape 4" descr="data:image/jpeg;base64,/9j/4AAQSkZJRgABAQAAAQABAAD/2wCEAAkGBxQTEhUUExQWFhUXGRsaGRgYGBocGhwaHB8aFxcYFxgaHiggGBwlHxUXITEhJSkrLi4uGB8zODMsNygtLisBCgoKBQUFDgUFDisZExkrKysrKysrKysrKysrKysrKysrKysrKysrKysrKysrKysrKysrKysrKysrKysrKysrK//AABEIALYBFQMBIgACEQEDEQH/xAAcAAACAwEBAQEAAAAAAAAAAAAFBgMEBwACAQj/xABGEAABAwIDBQQHBAgFAwUBAAABAgMRACEEEjEFBiJBURNhcYEHMkKRobHBFCNS0SQzYnKCkrLwFXOD4fE1Q6I0U2Oz0hb/xAAUAQEAAAAAAAAAAAAAAAAAAAAA/8QAFBEBAAAAAAAAAAAAAAAAAAAAAP/aAAwDAQACEQMRAD8AQN2xOKZuP1qOd9RTl6S/1jZ/Z+ppJ3b/APVM/wCaj+oU8ek0HO34fU0Em/H/AErCf6f/ANZrOE2rSd9/+k4T/S/oNZgVGgvKVYVGTXkqsK+pNBbbBio8TOXzq0wLTyqPFptQcRYeFW8GgZB4VClNhU+FHAKD0pu1cKl7IxXtpqg8RaqeERdX79Fls1Rwjd1fv/lQR7QzADJA1marIxbo1Sk0X2g3p51VLd/5flQQp2ioXKCO8EVM1tpq85gY6VXxTfCfCg5FjQNzaMwQoaKkivjiRMEgHpNWtmN/o7HgaobUwSVLki8UH1WGmolYKoBgsuhUPOoMapxtBUFm3I0E68LVVtuwqTYGMW+tSVwQEk6URbwlh4UAd7D86ovINMT2Foa+1YigCOVCpffRBaLEUMU310oJEKr2FVGkWFekigmbV1riBUYbnTWvf2c87UHKAr6lFqkS2BVpvEJSLIBV1VceGXT30AZeEUVEwT5V1SY7HOEiScoEJuQB3CK+0BjYFsUz/mo/qFaH6TmvUPgP6qy5gkEEWPWmXCYha8K4XFqVDiAMyiYEK6mgat9/+j4X/S/oNZdNaDvTtth7ZrGHbcCnUBvMkA2ypIVeItSB9nUDpI7qCZeg8K5Nc4qyfCviF0BRhNgK+Y1NjauYJgVJjfV91BKlm3lUuBTwivbaOEHu/KpMAjhE0EwTNTtYepEtirGHw4nSgiUxah2EZsr/ADPyo281AtQ3Z6ZC5/8Ac/Kg+YjDZ4km3TvqL/DeeZQ91F22q9djQA17HKhGceYqo5uy5eCk/wB99NSGasttHWgo4LD5G2UH1gCD4xVTajXGYSoiNQCRp3UaCJWi3X5VeS30oExakDnHiI+dUdtJSWTBB0rRxhZ5A15Oxm1CFNoPikUGZ7jsS8u3sH6U2MYLhFuQo7h9gNNlSm20pMESOlWcLgeFPgKBWcwFjQXG4GOVaO5gLUD2ngBFBnWIw5FB8U1CiKcNrYSPj8jSw7cyaCk2yTVhvDdalSegmjGwdldso5g6QOTSQTpN1kwn40Agwnwjwv8AWvNzoPfTptbd8NMrUENo4WzkKszsmJJWdE66axSpmAvPLl52J7/lQMuxd0Eush053TaWwOzEEKP6xQIV6vLrrRXePYqWME9kQ0ElScpCSVjj0U4TxCLWo7sthz7GwXX+yRlSW1I4SOFUglZyxHTpQzfZDIwuIKAe0K0Z/WIMrkGTb3DnQY1jQM1jXVLjlXuPPr9K6gPbBwHbvNtTAWb9YAKjHfCaZ8fsXJYpSllCELUYNyuBxE3sCbW076V93sf9nxDbpmEKvGsEEGPI01v4bGYxLnZpll5QVciB+Em5IFiPhQJhxPESLCCAQBpYfKKmYxURzEgk86K7M3OeceDRSURdSyCUxrPLw1pr3s3awuEwbi0IJWsJSCozlJNyJ0m9Bm+OTxmIInlpe8V5aSelS4BsFUEEg94HxNqetj7PBgdgkgCDPO9iSAJNArYYaVYxXq007Y2SltsqCMsqHsi3cDrQfIO6g+tI4B5/IVY2W2C2OtCcftcNKyZZ841A7qPYZmEJItwg/CgnbYq3h0VXZcT+Me8VeQkC+YRp3e/SghxIgUO2S3mzdO0j5UZcZJBH0qvgsJ2cyoZc2Yk2jmb+VBX2oFt5ciQqZmTGkfnVNOOcGrJ8lCia9oNvvBpohRSkqJGnKw61abwB5xQBnNrhKZW04kdbH616w+82GNipY8U/lV3aeyFuMqShIJPfGkSJpYf3PxQ/7R8iPzoH3D4bOG1pulQJSe6pO2bQooUtAUNQVAGruw8OUs4dJBCktgKHQwLVNjtmsLc40NlZ/EBmMa95tQeWFIV6qk+RBq4liqf/APKYU37JI8JHyNL2++x0YbCl1hTiFBSRZxcQTGk0DgcPY+FekYeAPCkT0U7SeedeS64taQ3IClEwZjnTvtfFhptSz6qUyfKgjeUBNzQrFkEdfKlh30iYcqjK5HWB8pongdsN4hJLSpI9YRBFAJ24x07/AJGkHHshKlAWrS9oNlUd4V8h+dIG22iHl8r0FFhvh606biKCUOpW6WwoxkSAVKGUmUqglJieVKGHVwga8rDr1+VPW4Paht1SVNNpvK1yVghNinQZRqZNBPvPhWk4ZZDDgENfeL9dWmVHETfqRHOkIPgch6pEzeTPF1EDSnfe5aTh3f0lby4akAfdwYOdKUjLJ11m9IuXWE8xr58hf40Go7JxE4RIYwilkBtJK4ShZymVZnCbC9wB6wqnv428MI8VlHZ50BtKQSRxHMSoga9BRrBsrGEaL2MDSMreUoCGynh9RS1FSjPgNKXN+WGBh3igOF0rRmWoOEESojKtXCR4UGSYmJ1nunTTqP7ivlWMWkzZIHfOthy5V1A0tbGDBS5iFQYzpaAkmOIJUTYTF9aK7H30dYdU42lIQojO1Fo/ZPs6n3mqfpCxhXicvJI+J1pew6oUAecig3DaW9mGbwyMRms5ZIA4s3tA9I51mu+O8Rxam2m57MQY5lZkfCYofhWC632JMEKlIOmfQHwUOHxiqScOZM6/WgN7X3OxWDbS46lOVZAlJBKTqAq1vKi27+FxamlutJKkJsbiTFzlBuY7qG4raLziezdxC1pCk8KjYGIHwoxsbaGIaaKGXQlLhNimSDFyk8qD7g8U7jD2SBnURMRBAHOZgCqz+BU2pSFgpUk3B1HOve5/asul1l1IVkVJUOHLzzA+Xuq/tzFOOPqU6UlZCfV0iOGPI0Gf7xoh3++gpufbPZNAaZEz7hS7vayA4lWma/uCRT/g2ErabEeyn5CgWUIg3mBr4c63rCtMrw6QkJLJQIFspSRSXu5uiw8Flea0aHrPXwo6zuY2hJQhxxKD7GY5e/hmKBELYBITJSCoJ/dk5fhFVNqD7l39xXypv2xsEMxBJnnH+9Lu2MLGHd/cV8qBB3JK/tB7PLOU+sbcvdWh4pLocSEoBRzOYSOoieVIno/bBxCp7P1FfrPV5a0/v4eVHgYPFeFQZgc+vdQW2Fcp5m08zrU2D2mpwrCm1JCNDbiAtYCgjOB4h9037Xqux5DvPWrTOAifuVzw+q7f56D40BLDY4rw7rgQpspCozCDYSDFZtuPtk/b0uvrWuypJlRkiBAHjT27h1JbWezfAhwklwFMZDdXd0FZ56PZ+1iC4DlVdtIUryB8daDcH8a22tttRhbnqCNY18KvYnCtrSErQlSeYIBHxoEt85x965IUqMzE6J/FHqjrzqT/ABBWn2lBs3qyoesb/wAR5DlQXcDs/CoKl4dtpIMpUpAA01BI6UG352aXcKtCDlKufKBBg9xirOdvslNzhcig4SmVJSYVqe78R5mqu8e8WHaBQ662CNEpUVGIGoA4bnTpQYZit3n0BSlNKAQYUY07/Dvp99FezQFPuLTCex4VAmBMgi+pt8K0HZ4YxLKDAUlxER1SRBEVcY2GlnDqbaBI5DumfGgRcatKYKjACVkn+X86Q9vpCnVqTBBuDyiLRWh70bFd7BwhCjDahABJklGlu40kbVwRASkpObKmxsfVFAv4ccI4ulgL86dfR/hytLhThg6oZgFrICQYEIyqsZ8NDSonDrTqEpH5a/33067iYVBQ6FqeWbjI2VZCkpEzlji5a0FrfTthhXA4WUiWobRqkxxEzHDIgeFZza8q93nOlu7WtF3uwjScOv8AR1NJJbGYwVGEHK2RJNogmaRhlSJDfs3zaZrjMO4W86DUthnKwks4Pjyt5gooR2ics50qvmM8iRrQz0gpe+yLzhHZ9onIQFZgOKQvNbpoeVF8FjEpwzYXiwBDaRlMKSopBCeEHNIM+VAt/HmlYZ8IzEh5AVY5c3GeEk3gyDb6UGObRTxetI5d1h7q6ve0Bx+re06V1Azb2NkPEq1Kj7uVBXTp40e32e7TFqCQeHhj3zFAFptQEG3jAM3jUcx+f+1EiQ4rP+K58eZ99/Ol9lZotgXDISLjXyNA++j7Zrb7i0vJCwEyAZsZiaf2938MNGgPM/nWW7ExjjC5bVlkQSBy150wL3oxAdCQv7u1yEE8s2g7zQHt4Njs4bDrdYRkWIEyTYkAiDIpCceUslarqMXgDQQBamLbO2HnG8i1JKFE6FJsCCmSkWOlVNkbLS4PBSQZWlPCfWVeZItYUCvjGg4l9TiUqDSJRrIMSZ9wpq3dBUy2o/hT8qA7RYCUPkGxQ5/48Io1sKQw1y+7SfgL0Gj7nohKz1I+tMNKOJ2ecO2laHFHNFtNRPKoEbQcn11e80BfehMpR4n5Um7abjDvfuK+VNOGYW8kkr9XrflQTbLcsPfuK+VBnHorKBillSO0HZqtlzc0jStVcfw/tYYRNuBQvAvrp31lXosE4lyyz92r1DB9ZHO1aitBnR/1hzERAvH4e6g8F/CE3w8WVyULc+XPpX0fYb/dx6s3V/DyrzlNr4kWV7IPPXx6VM3Inje9jVsHy8epoBm0W8P2TpQbw7lErN8pzHobc6RPRxswJxDbjy8ja0LghRSqxA16TatG2o4ewdlbhlLti1AICDzjhT060obpqyjBEqSk9k7dSM+rsWSOdBpBZaJ4cSsHMq2cHijSD+EXiu+yKsBijEoNwknKO/qrr7qF/aUZjLmGP6yJbI8b8wOZ518aUiRfCky17KgZixjr+EcqAqvZ64P3wMhWrSTcmfcBaPfX593uYS3iHIcQuVq9XMIM6HMB/YrbHchSRGEIyK9tQEZ7/wAPU8zasw9KGzGm3Gy2hCSpS5yLKpjKQVT6p4jbwoGPdbeVDOFYbbHavKEEE2QAf3R8zTJsbbDyFEuKz5iM0jT93pSBsrBrR9lcVzKG40hMGJ/vnTqgcSh0igeHUcwbG4ur86xnfxYOLdEEwoCAT+EHnetGxY7bDjhSpSAqMwkCxv1Gg0msVxGIKioqJJnUCJgRpyoK0G3AkCRqfE8vfTluI/lZdzYsMp4jlCUqVon7yTJEchGtI6E/snlz/vxp/wDR52ow7pQGEiTxOZs2bh6ewNTQfd8Hm1MuBOIdUZakrnJlyKIyjKBmULnnflSIQi8qWbRp7keHOtE33dcLCgp1hf3iCEJAlPCrMonPME3E8opDlQ5pEX05fi5/Cg1LYjaww32WCQi6TxKH4U5nSEA8XTnQj0hdt9jV2nZhJdTkCQZywsnMVRc2sKO4JTJaalzELjLzeOVUItCQnh9/Oljf9CBhDDa0qLqZK0qvwrIIKlGR4UGS7QPEOO0W06C1dX3FqGb1L89K+UDxvTtxuFN4ZGXP67vtK6pB1A60rJTmFtafd4dyJwjD7VnA02XEnRRgcXcq/nWeiUmDY9DQTJavRDApyrSVaD++Wte8G6lcBQnv5++jC92sQtrtGG1OoSYJTE9/DqfKgMKZAbDiVA8+XKYNr9KrbFb7RxUiJUJuTOYzN/E0xbkYhphhaFobW/mzFC1J9WNEyDcQZHWaj2jvo225AaZKTEENpOoBNwbwSR5UFo7BRnQkLPEFEm3KPfrVvB7upU4432hEAQcoMyJoWxvq0ohIThwTMS3A6wTOv51M7vW3BgYWYJ9TW0xY60C5tBOVhwagNvD3Kj6UX3f/AFTX+Wj5Chm08eHmnXAlCZZcsgQmxAsOWlFt31Sy1p+rR8hQNL+CKEZyokAgXSQLpzSm9xyq3gsKFtdoDIIkcJ0BKddJtUeDxkNpSpKVx1zeHWr7WOGWMgA6SqPnQeMEzmmFxciBOoEmY0t1qptVj7l0a8CvkaJB+BwgIkyYm9U9pqHYuX9hXyoMx9DTObFuCSPulaRPrJ61sWI2WFICMzggRIIzHlc9e+sH9Hu2xhn3DlzFSMiRMCSQbnyrSMTvwAhGRsqWoBRGgi2gm5vpNA6O7PnLClgJiwi8de7ur39j4wrMqAPVgR4nrSS1vyC4EZed4BJ6EATrPOYii2B3i7RxSAAAmBOpJVdMXgDWfCgs7fw604fFKKlEFpcC0AZTpFJG4iFE4XKQFfZ3oJEx97rHOnredz9DxH+Uv+k0i7jMZzhRmUmMO4ZTEn77S/Kgf8SleVGUgERnUUAkjmANBNZw9vS67jV5EuKYzZUhsQMwsCpQSbk9/Sm7eTbCWGVAwVkEDvBtPxpb9HKG28+dSsxjh4sgmDJ5E9/dQN+K2kkEIOGcJgDPkBTa4kjob1nvpDWleIZQpKRkEgxAWVkZjl01FP8AtXbLeFbLiyeiQCSVE3AFZr6TdpqeXhVAEKhUpkyDKSBcA8+lATxSSrBpcR67RSVD/LMEx4Uc2MrtUuOjRauHwAil51jEJwrnAEyCo3FgRCud56Ux7ltqGCbC0xrHeCZBoI94NuIw2HWg+u4hZSOcxlECZ5kk9Aax5hyUkkny10rXd5sGwouHOovFhaEJIlCBEKNriSrnWP4LQ3j/AIoLDCEFIuqYkjvmAPP5U+7jYBosuH7P23FGYlIBBynJlUetZ+0besrly/vwp33OW32C8ysWTJs0F5Y4R7Ns/KgKb54VIwypYDQK0wU5SVKCVhKVZUjhGlIqEovwLkpEf5nOeqNdO6m3e8N9grKl8HOiVOgwRkXCUZlXUBrF5FJaSL39kdNJED978qDbcCXOyZBU2CUJyyCZsmRc+OlJ3pJJOCRBSfvBoE/hXI4T4e6jmGZaDTX6KuCEyMokGG4WOK40kj8NLXpACfsqPuig9oOQg8K4VKdfnQZRjxcSeVreFjXVJiWkk9DzkfKuoP0Rt5YSjs/ZKCkeQgViLOE7RpSYHaZpSrnaxSe6tf3pXZXUVjz6nWZhOUEm9pv8qCJrDLQSCJjpWubk75YVOHDKoaU2mTexvxLB59SNayfZ7ipsCal2w3dRiJCbeMz8qA16SNpYd/FfcIGYGFuJ0XpHiRcTztSg6iCQBzIq3iRkdmJvIvUuBazrEp1N9fOgpstkg2NhOv8AfWvbDZzJBTqoD302/wCCosAg8VtTpBPXuqhjNiOASkDhM9/DNB73Zg4Z8En9U5M6ctOg/wB6Ctsp7/5jTLsbAlLOLJEDK5HeDP8A+aX2GCeRoLuz9n9ooISFEqIA4zqSAJtYSRRHaWwVYcgOZoIkFLsixymSOcgjyodhlKbUCmQoEEEagi4IojitoOOwXFKWR1M85PxoKWRGgK/5z+VEdmYoBKkjOIB5zyPM871TIOkVZ2ZgXF58qT087WoFVtOUk5VWNoPzo246Up9VcSIvECxTHhcVYY2W9mUC3aM2n1qXDsZ+BViCCPDmPnQVVhRdcNwSsW6BUk/Ie+psGAlZkrSoq6xwpED4n4Vb2i2UL4Um6unPoOtQO4dSiDF6CrtTEKJSgLcI4pBUb+HWrG13VJYweQrBDSwcqiD+sV0qdrYD63G4Qq8nTl30QVsN1aAUonswpJ7uJRj40CW88s+sXSe9RPzqP7c6lWQOOCxtnV0p2c3VfUjMlrvH9k1ZZ3ObS2V4hP3g9UAnymNTP0oM5xe0XsyZdWbAiVqMTGl7US2U+paklwqWuQQVEnSdJ8BQ/bOy3EOJSpJBIAA8LUa3Sw5U+whQ1VFBsOE2WFYTK7MqRKo1HtQPcB5UXw+yAjDtoKilQSkSbyehB+kVKGsxSjlz/dH9gede9sLlSE9FA/H8qDG/SCleHxLoC1QpaFJufVVJI8JtHdSjhkZZNhOk6aT9a0b0x4Xiw6wLq4PHKbf1UobxYfssQ42I4YF+5CQaAbhnLRnHLkKeNznglhz9MS3EnLkSYEoGeSPICk1l0ZdETGs3nkfIWin/AHOeP2deQMBOecqlX9iSTOnfGtBDv5iApmA+hzjByAIGThXxqIE8xra9IyZvYaA+Exx6aGdDbirQN/p+zjOhOXPwlBVmKsq4zyIya6TqKQT2XFAcnKmOhVIzJMezrB7hQapg3jkajFpmBEhu9m5Qb3nloeKlj0gKUcG2Q4lxJcGmWxyKkSnWmtpAyp/RweFJN0mbN3uNRf8Al8KVvSSlP2VngyqKxplIPAYJyiT0vQZLj2zInpyB+hrq9YtQzW85CvpXUH6D2rhQvMQpQkTEyL+M1ke9Ch2uUGYPd3dAK1fD4kLw+fqD8JrGdrOS+tX7VBb2PrqR4RRDF4POtFxcgEqUALXEk2HOh+zOFyKs49+UQOk+6guo3bceAWjJkAAkqgT3daN7G3YU2sFa2xFvWOsT06VQ3a2ir7O5mJUErbA1tJOkaUyN4gFYAB/WkRcexfz7qAicEDkCVoMSq2Y2AMnTS9VsVghlVLqAIN4Xz/hqu1dSJSYTh3FXUYM2iReKEP2SqNIPCcxGnLmKCwvCpSG0F1JzSlRAVYZVCSIGbwqzgNj4ZKQO2CosTkIoDi3uEcrjrzCuuutS7OIgiUnndCjQNLew2ViQtMTGkaXtJ768r3dbAsenTSY66172G4kNJMpu6eQTokdZ9/KatfaQUgcPqo5xqq40+HnQVE7NZZ4loKrxPDqPPuqXZeIYaSoDPxLK7pTaeVlVT28oLbAsPvF+rCuo7o+tCkpA6/yp/OgYsXtVkqCZUCUkeqnTxzW1pRxDaQ4goWoqVJIyiIiYmToB0r26UpWg8V5GiOYn6UMaxCUnMZlOckSBaMmouDc0FwL7bKUqsFmJ79T8B76M7FSnMVQFBMGCYvpExSzs1QV2aQbjMYmJgAgDpaa0XdrCAtz6oKU20gg3Jmbn4xQXUbXSnjKQMqTYLH5VDumttxt1RVl7R1RiRpb31Z2uoJYcgiI63j+WqG4TwGHVB/7iuvd0FAyvPNITGaYFgLmBqaVN48YkQUpdmYGaAOk63gmfKj+PcTlUFKGYp6E28+VJW8eICljkB17MSSsDvtFBBitkMKcQ4tTqTdIKgCAU87Dnc0E3RCV7UbDc5EkkT0ANSb34o/Zk5V2JiBHMm8gCpPRFh5xS1/hRHv8A+KDVt28YPv1uKSCXFAAmCEI4RbyJ86kViA45mTcSAD4VykgzYe6vDUApoA+9mDDysKFJCkpdUVEzwgDMVW/djzrItuY3t3nXbcalHy5ecRWl797TLeFzD1lLKQe5SVBVZIpWYGwNzrQe2knKOFPjN/8Amnfc/Czhl/oaXJMTmAUTKDkukwnnrSMhByjgPcQfjTdumhvsFqUjEcwVIJuJTwgJUDPOelBc36bQlqzRaUV3WSghQhUpEGQfEDSkkK9bjHqpmw04Yj9oWB86cN9cSFIIS6tULkoXMIEKAULWPKJOppNUkm2UTCYvYG3Ef3vrQalsvFNJ7MB91B4YkrABPZ8JkEQq3vNL2/q/0VnK8XU9pookkHJMXAMc/OmfZ5dATZlYtoCCU8M+pIkcXLpSj6QHlKYZ7RASrObpJIIyiLG83OtBmuNBzcvGD7rV1djCM304vfYf3FdQbLsrERs9SjyKvdaKynErlRPU1o+FJ/w1f98qzQigJYZ2CD+zXhLkm/eKiVYJ8K8pVHlQHt23D2TiBMqWiO8jUd5i8HoaNhfEOf3yvYUdEX8fDUUlYXHlAIAF1BU3m3Kx51b/AMdcBBEalXtakR+L/egd9nEnKuYSMOsnhIMEQm/l63lVdx+Rr/5H8qEbO2yoCCQBlyTbTx5G5qwcYOv/AJUFfaq+BOs25noQdfpUezHuIgg6ftGoNrPgpjlM6zrM/G9qh2PiRmMnl1NBomw1Qy3ciXVHkPY/a8NdK+t4kBKZUPVY1KRqs/L4Unjaq0ABK1BIJIuYBIgx5V5xW1SoQlxQFhYq9mcoHOE9eVAf3sdIbb0u46RoeYjwkEHv1pdbWTy+Aqk5iCQkFRIEwDJidYnrXntINjIGltfKgIrQSLRIMjTWqoQouKypJlCwRGgIvoItrOmlSYVBVc2A1NoFGGloyiQQ10mFLPfA07qAZgGEANOSAsE8zJsSCegBEVquBdGXMBEpTyIPUi16zvFYdLq0rypSkCwN6YXdvHkI/iNAR3lxZ+zrubkDVXWqe4bp+znUnOYF+gv3Ut7c2wstQoDUde+ie66yjDoIV68quJjlHwoG7EKKUKOqlR3TfS821pA3j2uQ4QpQzIudfxFQHCBeIvRfEY9RURm0toPE/D50h7RcLr61STeTf3WoIdvbQUtDKTIsZB8Z186fPRCzDTrnVWUeQn61mG3HOJN6aNz9+DhWuy7EKSCTmzQb+RoNp7SqeKfygmlbZ2/IdQSlhRI5BQnytR1hD+JZKgwpq4gOkAnnymB40Chv+8VtNNpuVOiB1JBH1pF2rh0tuuNjiCFFM94iT75pqxW08+NS2pBCsMpxapiJbSo284pHzEpKiCZUb95uaCy0+QmJWLR3Rr7pvT3ultAfZnMz7iDmJJKD2YEoH4SCo6R0NZ6lzvI+tPW5j6vs6wnENAgqPZrSLeqO0NwY5ATQSb7OAsCS26M8AogKSuFGV9RBjTU0mnsuKO0FkwNZNswJHIHTwpk31BDZK20t5nfXQf1llaiSO/XpSkFG/EDZMnppEd/I0GlJYZC5hxBGW4BsTliMhFtAeVjS9vy0EMshDhUmTwqmQcqeRNrRTR9p/VZMQFi8JXCioWzJVnCVSOV/apY9ILiy0xnykyuFIBAIhGo0BmdKDPsUviufnXVz3rGuoHDd13E4lSME24MrhjQQBEkkxMACjzm44wxKXglfRQmD5cqsehXBg4h506obAH8Rv8E/Giu9u1c7ygDZNvOgR94mEIQAhKU8UGBHfQFuKL7zOEpR0k++giDQenGAbioCgirIVUwoPuEXarCe4x8qrV6C6D3jX5QsHWBHjeqGz3YVVnGqlCh3VQwquIcvGgOoJUIFvH6CoXfgKgW/evK36CUOzVhhmbmwFDg4M3SiLT6I4ljuEiPPryoCqHEwExYcu/qqp3HLG8n4eVBztFsaKFRL2omLSfI0B4vgVGrFJi9BztKUxlVPcPdUP2lXNCvOwoLm0XZRm6qsO6mHY2KjDtD9n60O3f3dcx6XEtrSjswCc0mZmNNPVqq2882Oyyo4OGSdSDeLUBJb5zKnQm3f3fKondmNmyZzc4vJ52odD05syJ8CakbQ+TZy/wCyigEbc2SocSeICx7qGYVkzHU3p3Z2Q+tLudp5ctnKcp9eRHTvqjszczEuSCwtM6KJj4E0F3cNf3i0efut+Vbt2ktg9wPwrH9y90sThsZ96jgKFjMDI5G/TStNx+J7NhIFzlAA6mLCgx7HuA7UxttW30jxDd/kaTkqAAitDxGyUOKVjW1kPrCl5CQBmAyuo8ZkeYrPl4gHVI8QMp+H5UHjNVrD7TcbSUIXwE3QQCk+KVAjl8KpGORI8fzFfDP/ABQEMVtZbiChUXVnm+sRYTCR4AVWDo6XtH1quDXpJoNCw+2W3sqXA25GpC4UOikoc8L66UC3wCQ2yEpU3xLlChF4RcXgzbTpS6QK5RMCSSBoJ+VBReBnlXV8enNXUG0ejIJQjE5YBKEm3dP50r4t0qcVNyVn50Q9FGHWMQuUnItpQk9ZSR8jXsYAfbi3oM6v6SRQVlbtuYtpIay5kqUb2kC1u+k/a2BOHc7MkFQF45Hoe+tP2Ghzsh2RAWlagoHpJ/2qjtzcl3EuhwqQgZYMAmbkzy60GaIM9PM13anurSWPRgj2nlHwSB9aJMejPDD1lOq/iA+QoMlDyq8rKuR+FbEdyMA2JWP5nCPqKG4//CmLdkhw9ASr5mgy45iLqtXlOH6T76fnN5cMn9Vgmh3qSn8qqub1u+whtsfsoH5UCWvDHkDNaWNqFezU4ZGFdKi0lClBAF7TyzK01paVt1yZzX6gAfIVZb2+v8R99BTa3SxCtMMvzAHzNEmNxsSdWUJ8VIH1qVvb6vxR519VtpepVQStbiPc1sp/j/IVaRuQr2sQyPAk0LXtlU2VXK2ta6qA43uYyPXxY/hT/vU6d3MCmysSs+Q/KlI7YM8zX1ONWrQHyFA+7EwmBw5XlcUc8TM8p6R1qdvDbMBmAfHMaRmmMQrRKqm/wZ862oNAb2js5vQNj/T/ANqna3qwMwHEj+EgfKs6G7jtpUakTut+I0GlL3nwYt9ob98/Kg+1N+MGhUBSln/40kg8/W0pZY2A2DcedV9p7strScgSlXUzHnBoHTdze9nFDKDlWPWBBganKFaEwPnSJv3vi59oHYO8AEFI0kE3BHUHryoOxuViJAS4nxTmJ9wFE8N6PkoILj3OY4Uf1En4UCvtnbTxWUuJhQ1CgZB8CagwGzH8UYQEk6wVISfcTJFTb2IIxbql8QUokEGxB0gxeNPKrextrtt4ctrBUc5UmEDMmwHCsjhmOVB72dunnJbcdDb/ACaUgye8K0V5TQrauAVh3VNL1TGmlxIInxq6vbzwUVIKm55+1/ORmoe9iStRUsqUo6lRk+80EFcoCvSqtYDZynTCSgH9pQHw1PlQUSK9CimO2E837OYdUX+GvwoYoRraggUi58q+Vzi4NfKDcNx0FeIvolBPyH1oPtlZTilutgAtrzCecaz4iurqAVtTfXUMsJadJEuBUnWTaAD51M16QMQkAqQ2oeBB+ddXUBLAb2YzF2YDLXerMo/KKvL3cx7w+9x0DogEfKK+V1AIx27GHau89iHD3BP1NK+1cThQCllpwH8S1z8BavldQBFPGa+dua6uoPBxKq4YhXWvldQWWFKVYH30bwWwHXPbQPf+VdXUBfC7jrN1PDyB+tEmtyGxqonxrq6gJYTdplEQkHxoijZ6UxAHurq6gsBmNKjVPKK6uoK7jSuoqq/ItXyuoPCifOoHFqnla1dXUFZby4N7edUXFK5R511dQVX2lKsSD/fhVNWAPIjzr5XUFRzBk2keVC3sEQogR7zXV1B6ZwKj0+P5VKvZx7vj+VdXUBLZ2NxLVkOAp/Cq4+It5V72q66+OJLA7wkz7zXV1ADXsVZOqfefyrq6uo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23558" name="AutoShape 6" descr="data:image/jpeg;base64,/9j/4AAQSkZJRgABAQAAAQABAAD/2wCEAAkGBxQTEhUUExQWFhUXGRsaGRgYGBocGhwaHB8aFxcYFxgaHiggGBwlHxUXITEhJSkrLi4uGB8zODMsNygtLisBCgoKBQUFDgUFDisZExkrKysrKysrKysrKysrKysrKysrKysrKysrKysrKysrKysrKysrKysrKysrKysrKysrK//AABEIALYBFQMBIgACEQEDEQH/xAAcAAACAwEBAQEAAAAAAAAAAAAFBgMEBwACAQj/xABGEAABAwIDBQQHBAgFAwUBAAABAgMRACEEEjEFBiJBURNhcYEHMkKRobHBFCNS0SQzYnKCkrLwFXOD4fE1Q6I0U2Oz0hb/xAAUAQEAAAAAAAAAAAAAAAAAAAAA/8QAFBEBAAAAAAAAAAAAAAAAAAAAAP/aAAwDAQACEQMRAD8AQN2xOKZuP1qOd9RTl6S/1jZ/Z+ppJ3b/APVM/wCaj+oU8ek0HO34fU0Em/H/AErCf6f/ANZrOE2rSd9/+k4T/S/oNZgVGgvKVYVGTXkqsK+pNBbbBio8TOXzq0wLTyqPFptQcRYeFW8GgZB4VClNhU+FHAKD0pu1cKl7IxXtpqg8RaqeERdX79Fls1Rwjd1fv/lQR7QzADJA1marIxbo1Sk0X2g3p51VLd/5flQQp2ioXKCO8EVM1tpq85gY6VXxTfCfCg5FjQNzaMwQoaKkivjiRMEgHpNWtmN/o7HgaobUwSVLki8UH1WGmolYKoBgsuhUPOoMapxtBUFm3I0E68LVVtuwqTYGMW+tSVwQEk6URbwlh4UAd7D86ovINMT2Foa+1YigCOVCpffRBaLEUMU310oJEKr2FVGkWFekigmbV1riBUYbnTWvf2c87UHKAr6lFqkS2BVpvEJSLIBV1VceGXT30AZeEUVEwT5V1SY7HOEiScoEJuQB3CK+0BjYFsUz/mo/qFaH6TmvUPgP6qy5gkEEWPWmXCYha8K4XFqVDiAMyiYEK6mgat9/+j4X/S/oNZdNaDvTtth7ZrGHbcCnUBvMkA2ypIVeItSB9nUDpI7qCZeg8K5Nc4qyfCviF0BRhNgK+Y1NjauYJgVJjfV91BKlm3lUuBTwivbaOEHu/KpMAjhE0EwTNTtYepEtirGHw4nSgiUxah2EZsr/ADPyo281AtQ3Z6ZC5/8Ac/Kg+YjDZ4km3TvqL/DeeZQ91F22q9djQA17HKhGceYqo5uy5eCk/wB99NSGasttHWgo4LD5G2UH1gCD4xVTajXGYSoiNQCRp3UaCJWi3X5VeS30oExakDnHiI+dUdtJSWTBB0rRxhZ5A15Oxm1CFNoPikUGZ7jsS8u3sH6U2MYLhFuQo7h9gNNlSm20pMESOlWcLgeFPgKBWcwFjQXG4GOVaO5gLUD2ngBFBnWIw5FB8U1CiKcNrYSPj8jSw7cyaCk2yTVhvDdalSegmjGwdldso5g6QOTSQTpN1kwn40Agwnwjwv8AWvNzoPfTptbd8NMrUENo4WzkKszsmJJWdE66axSpmAvPLl52J7/lQMuxd0Eush053TaWwOzEEKP6xQIV6vLrrRXePYqWME9kQ0ElScpCSVjj0U4TxCLWo7sthz7GwXX+yRlSW1I4SOFUglZyxHTpQzfZDIwuIKAe0K0Z/WIMrkGTb3DnQY1jQM1jXVLjlXuPPr9K6gPbBwHbvNtTAWb9YAKjHfCaZ8fsXJYpSllCELUYNyuBxE3sCbW076V93sf9nxDbpmEKvGsEEGPI01v4bGYxLnZpll5QVciB+Em5IFiPhQJhxPESLCCAQBpYfKKmYxURzEgk86K7M3OeceDRSURdSyCUxrPLw1pr3s3awuEwbi0IJWsJSCozlJNyJ0m9Bm+OTxmIInlpe8V5aSelS4BsFUEEg94HxNqetj7PBgdgkgCDPO9iSAJNArYYaVYxXq007Y2SltsqCMsqHsi3cDrQfIO6g+tI4B5/IVY2W2C2OtCcftcNKyZZ841A7qPYZmEJItwg/CgnbYq3h0VXZcT+Me8VeQkC+YRp3e/SghxIgUO2S3mzdO0j5UZcZJBH0qvgsJ2cyoZc2Yk2jmb+VBX2oFt5ciQqZmTGkfnVNOOcGrJ8lCia9oNvvBpohRSkqJGnKw61abwB5xQBnNrhKZW04kdbH616w+82GNipY8U/lV3aeyFuMqShIJPfGkSJpYf3PxQ/7R8iPzoH3D4bOG1pulQJSe6pO2bQooUtAUNQVAGruw8OUs4dJBCktgKHQwLVNjtmsLc40NlZ/EBmMa95tQeWFIV6qk+RBq4liqf/APKYU37JI8JHyNL2++x0YbCl1hTiFBSRZxcQTGk0DgcPY+FekYeAPCkT0U7SeedeS64taQ3IClEwZjnTvtfFhptSz6qUyfKgjeUBNzQrFkEdfKlh30iYcqjK5HWB8pongdsN4hJLSpI9YRBFAJ24x07/AJGkHHshKlAWrS9oNlUd4V8h+dIG22iHl8r0FFhvh606biKCUOpW6WwoxkSAVKGUmUqglJieVKGHVwga8rDr1+VPW4Paht1SVNNpvK1yVghNinQZRqZNBPvPhWk4ZZDDgENfeL9dWmVHETfqRHOkIPgch6pEzeTPF1EDSnfe5aTh3f0lby4akAfdwYOdKUjLJ11m9IuXWE8xr58hf40Go7JxE4RIYwilkBtJK4ShZymVZnCbC9wB6wqnv428MI8VlHZ50BtKQSRxHMSoga9BRrBsrGEaL2MDSMreUoCGynh9RS1FSjPgNKXN+WGBh3igOF0rRmWoOEESojKtXCR4UGSYmJ1nunTTqP7ivlWMWkzZIHfOthy5V1A0tbGDBS5iFQYzpaAkmOIJUTYTF9aK7H30dYdU42lIQojO1Fo/ZPs6n3mqfpCxhXicvJI+J1pew6oUAecig3DaW9mGbwyMRms5ZIA4s3tA9I51mu+O8Rxam2m57MQY5lZkfCYofhWC632JMEKlIOmfQHwUOHxiqScOZM6/WgN7X3OxWDbS46lOVZAlJBKTqAq1vKi27+FxamlutJKkJsbiTFzlBuY7qG4raLziezdxC1pCk8KjYGIHwoxsbaGIaaKGXQlLhNimSDFyk8qD7g8U7jD2SBnURMRBAHOZgCqz+BU2pSFgpUk3B1HOve5/asul1l1IVkVJUOHLzzA+Xuq/tzFOOPqU6UlZCfV0iOGPI0Gf7xoh3++gpufbPZNAaZEz7hS7vayA4lWma/uCRT/g2ErabEeyn5CgWUIg3mBr4c63rCtMrw6QkJLJQIFspSRSXu5uiw8Flea0aHrPXwo6zuY2hJQhxxKD7GY5e/hmKBELYBITJSCoJ/dk5fhFVNqD7l39xXypv2xsEMxBJnnH+9Lu2MLGHd/cV8qBB3JK/tB7PLOU+sbcvdWh4pLocSEoBRzOYSOoieVIno/bBxCp7P1FfrPV5a0/v4eVHgYPFeFQZgc+vdQW2Fcp5m08zrU2D2mpwrCm1JCNDbiAtYCgjOB4h9037Xqux5DvPWrTOAifuVzw+q7f56D40BLDY4rw7rgQpspCozCDYSDFZtuPtk/b0uvrWuypJlRkiBAHjT27h1JbWezfAhwklwFMZDdXd0FZ56PZ+1iC4DlVdtIUryB8daDcH8a22tttRhbnqCNY18KvYnCtrSErQlSeYIBHxoEt85x965IUqMzE6J/FHqjrzqT/ABBWn2lBs3qyoesb/wAR5DlQXcDs/CoKl4dtpIMpUpAA01BI6UG352aXcKtCDlKufKBBg9xirOdvslNzhcig4SmVJSYVqe78R5mqu8e8WHaBQ662CNEpUVGIGoA4bnTpQYZit3n0BSlNKAQYUY07/Dvp99FezQFPuLTCex4VAmBMgi+pt8K0HZ4YxLKDAUlxER1SRBEVcY2GlnDqbaBI5DumfGgRcatKYKjACVkn+X86Q9vpCnVqTBBuDyiLRWh70bFd7BwhCjDahABJklGlu40kbVwRASkpObKmxsfVFAv4ccI4ulgL86dfR/hytLhThg6oZgFrICQYEIyqsZ8NDSonDrTqEpH5a/33067iYVBQ6FqeWbjI2VZCkpEzlji5a0FrfTthhXA4WUiWobRqkxxEzHDIgeFZza8q93nOlu7WtF3uwjScOv8AR1NJJbGYwVGEHK2RJNogmaRhlSJDfs3zaZrjMO4W86DUthnKwks4Pjyt5gooR2ics50qvmM8iRrQz0gpe+yLzhHZ9onIQFZgOKQvNbpoeVF8FjEpwzYXiwBDaRlMKSopBCeEHNIM+VAt/HmlYZ8IzEh5AVY5c3GeEk3gyDb6UGObRTxetI5d1h7q6ve0Bx+re06V1Azb2NkPEq1Kj7uVBXTp40e32e7TFqCQeHhj3zFAFptQEG3jAM3jUcx+f+1EiQ4rP+K58eZ99/Ol9lZotgXDISLjXyNA++j7Zrb7i0vJCwEyAZsZiaf2938MNGgPM/nWW7ExjjC5bVlkQSBy150wL3oxAdCQv7u1yEE8s2g7zQHt4Njs4bDrdYRkWIEyTYkAiDIpCceUslarqMXgDQQBamLbO2HnG8i1JKFE6FJsCCmSkWOlVNkbLS4PBSQZWlPCfWVeZItYUCvjGg4l9TiUqDSJRrIMSZ9wpq3dBUy2o/hT8qA7RYCUPkGxQ5/48Io1sKQw1y+7SfgL0Gj7nohKz1I+tMNKOJ2ecO2laHFHNFtNRPKoEbQcn11e80BfehMpR4n5Um7abjDvfuK+VNOGYW8kkr9XrflQTbLcsPfuK+VBnHorKBillSO0HZqtlzc0jStVcfw/tYYRNuBQvAvrp31lXosE4lyyz92r1DB9ZHO1aitBnR/1hzERAvH4e6g8F/CE3w8WVyULc+XPpX0fYb/dx6s3V/DyrzlNr4kWV7IPPXx6VM3Inje9jVsHy8epoBm0W8P2TpQbw7lErN8pzHobc6RPRxswJxDbjy8ja0LghRSqxA16TatG2o4ewdlbhlLti1AICDzjhT060obpqyjBEqSk9k7dSM+rsWSOdBpBZaJ4cSsHMq2cHijSD+EXiu+yKsBijEoNwknKO/qrr7qF/aUZjLmGP6yJbI8b8wOZ518aUiRfCky17KgZixjr+EcqAqvZ64P3wMhWrSTcmfcBaPfX593uYS3iHIcQuVq9XMIM6HMB/YrbHchSRGEIyK9tQEZ7/wAPU8zasw9KGzGm3Gy2hCSpS5yLKpjKQVT6p4jbwoGPdbeVDOFYbbHavKEEE2QAf3R8zTJsbbDyFEuKz5iM0jT93pSBsrBrR9lcVzKG40hMGJ/vnTqgcSh0igeHUcwbG4ur86xnfxYOLdEEwoCAT+EHnetGxY7bDjhSpSAqMwkCxv1Gg0msVxGIKioqJJnUCJgRpyoK0G3AkCRqfE8vfTluI/lZdzYsMp4jlCUqVon7yTJEchGtI6E/snlz/vxp/wDR52ow7pQGEiTxOZs2bh6ewNTQfd8Hm1MuBOIdUZakrnJlyKIyjKBmULnnflSIQi8qWbRp7keHOtE33dcLCgp1hf3iCEJAlPCrMonPME3E8opDlQ5pEX05fi5/Cg1LYjaww32WCQi6TxKH4U5nSEA8XTnQj0hdt9jV2nZhJdTkCQZywsnMVRc2sKO4JTJaalzELjLzeOVUItCQnh9/Oljf9CBhDDa0qLqZK0qvwrIIKlGR4UGS7QPEOO0W06C1dX3FqGb1L89K+UDxvTtxuFN4ZGXP67vtK6pB1A60rJTmFtafd4dyJwjD7VnA02XEnRRgcXcq/nWeiUmDY9DQTJavRDApyrSVaD++Wte8G6lcBQnv5++jC92sQtrtGG1OoSYJTE9/DqfKgMKZAbDiVA8+XKYNr9KrbFb7RxUiJUJuTOYzN/E0xbkYhphhaFobW/mzFC1J9WNEyDcQZHWaj2jvo225AaZKTEENpOoBNwbwSR5UFo7BRnQkLPEFEm3KPfrVvB7upU4432hEAQcoMyJoWxvq0ohIThwTMS3A6wTOv51M7vW3BgYWYJ9TW0xY60C5tBOVhwagNvD3Kj6UX3f/AFTX+Wj5Chm08eHmnXAlCZZcsgQmxAsOWlFt31Sy1p+rR8hQNL+CKEZyokAgXSQLpzSm9xyq3gsKFtdoDIIkcJ0BKddJtUeDxkNpSpKVx1zeHWr7WOGWMgA6SqPnQeMEzmmFxciBOoEmY0t1qptVj7l0a8CvkaJB+BwgIkyYm9U9pqHYuX9hXyoMx9DTObFuCSPulaRPrJ61sWI2WFICMzggRIIzHlc9e+sH9Hu2xhn3DlzFSMiRMCSQbnyrSMTvwAhGRsqWoBRGgi2gm5vpNA6O7PnLClgJiwi8de7ur39j4wrMqAPVgR4nrSS1vyC4EZed4BJ6EATrPOYii2B3i7RxSAAAmBOpJVdMXgDWfCgs7fw604fFKKlEFpcC0AZTpFJG4iFE4XKQFfZ3oJEx97rHOnredz9DxH+Uv+k0i7jMZzhRmUmMO4ZTEn77S/Kgf8SleVGUgERnUUAkjmANBNZw9vS67jV5EuKYzZUhsQMwsCpQSbk9/Sm7eTbCWGVAwVkEDvBtPxpb9HKG28+dSsxjh4sgmDJ5E9/dQN+K2kkEIOGcJgDPkBTa4kjob1nvpDWleIZQpKRkEgxAWVkZjl01FP8AtXbLeFbLiyeiQCSVE3AFZr6TdpqeXhVAEKhUpkyDKSBcA8+lATxSSrBpcR67RSVD/LMEx4Uc2MrtUuOjRauHwAil51jEJwrnAEyCo3FgRCud56Ux7ltqGCbC0xrHeCZBoI94NuIw2HWg+u4hZSOcxlECZ5kk9Aax5hyUkkny10rXd5sGwouHOovFhaEJIlCBEKNriSrnWP4LQ3j/AIoLDCEFIuqYkjvmAPP5U+7jYBosuH7P23FGYlIBBynJlUetZ+0besrly/vwp33OW32C8ysWTJs0F5Y4R7Ns/KgKb54VIwypYDQK0wU5SVKCVhKVZUjhGlIqEovwLkpEf5nOeqNdO6m3e8N9grKl8HOiVOgwRkXCUZlXUBrF5FJaSL39kdNJED978qDbcCXOyZBU2CUJyyCZsmRc+OlJ3pJJOCRBSfvBoE/hXI4T4e6jmGZaDTX6KuCEyMokGG4WOK40kj8NLXpACfsqPuig9oOQg8K4VKdfnQZRjxcSeVreFjXVJiWkk9DzkfKuoP0Rt5YSjs/ZKCkeQgViLOE7RpSYHaZpSrnaxSe6tf3pXZXUVjz6nWZhOUEm9pv8qCJrDLQSCJjpWubk75YVOHDKoaU2mTexvxLB59SNayfZ7ipsCal2w3dRiJCbeMz8qA16SNpYd/FfcIGYGFuJ0XpHiRcTztSg6iCQBzIq3iRkdmJvIvUuBazrEp1N9fOgpstkg2NhOv8AfWvbDZzJBTqoD302/wCCosAg8VtTpBPXuqhjNiOASkDhM9/DNB73Zg4Z8En9U5M6ctOg/wB6Ctsp7/5jTLsbAlLOLJEDK5HeDP8A+aX2GCeRoLuz9n9ooISFEqIA4zqSAJtYSRRHaWwVYcgOZoIkFLsixymSOcgjyodhlKbUCmQoEEEagi4IojitoOOwXFKWR1M85PxoKWRGgK/5z+VEdmYoBKkjOIB5zyPM871TIOkVZ2ZgXF58qT087WoFVtOUk5VWNoPzo246Up9VcSIvECxTHhcVYY2W9mUC3aM2n1qXDsZ+BViCCPDmPnQVVhRdcNwSsW6BUk/Ie+psGAlZkrSoq6xwpED4n4Vb2i2UL4Um6unPoOtQO4dSiDF6CrtTEKJSgLcI4pBUb+HWrG13VJYweQrBDSwcqiD+sV0qdrYD63G4Qq8nTl30QVsN1aAUonswpJ7uJRj40CW88s+sXSe9RPzqP7c6lWQOOCxtnV0p2c3VfUjMlrvH9k1ZZ3ObS2V4hP3g9UAnymNTP0oM5xe0XsyZdWbAiVqMTGl7US2U+paklwqWuQQVEnSdJ8BQ/bOy3EOJSpJBIAA8LUa3Sw5U+whQ1VFBsOE2WFYTK7MqRKo1HtQPcB5UXw+yAjDtoKilQSkSbyehB+kVKGsxSjlz/dH9gede9sLlSE9FA/H8qDG/SCleHxLoC1QpaFJufVVJI8JtHdSjhkZZNhOk6aT9a0b0x4Xiw6wLq4PHKbf1UobxYfssQ42I4YF+5CQaAbhnLRnHLkKeNznglhz9MS3EnLkSYEoGeSPICk1l0ZdETGs3nkfIWin/AHOeP2deQMBOecqlX9iSTOnfGtBDv5iApmA+hzjByAIGThXxqIE8xra9IyZvYaA+Exx6aGdDbirQN/p+zjOhOXPwlBVmKsq4zyIya6TqKQT2XFAcnKmOhVIzJMezrB7hQapg3jkajFpmBEhu9m5Qb3nloeKlj0gKUcG2Q4lxJcGmWxyKkSnWmtpAyp/RweFJN0mbN3uNRf8Al8KVvSSlP2VngyqKxplIPAYJyiT0vQZLj2zInpyB+hrq9YtQzW85CvpXUH6D2rhQvMQpQkTEyL+M1ke9Ch2uUGYPd3dAK1fD4kLw+fqD8JrGdrOS+tX7VBb2PrqR4RRDF4POtFxcgEqUALXEk2HOh+zOFyKs49+UQOk+6guo3bceAWjJkAAkqgT3daN7G3YU2sFa2xFvWOsT06VQ3a2ir7O5mJUErbA1tJOkaUyN4gFYAB/WkRcexfz7qAicEDkCVoMSq2Y2AMnTS9VsVghlVLqAIN4Xz/hqu1dSJSYTh3FXUYM2iReKEP2SqNIPCcxGnLmKCwvCpSG0F1JzSlRAVYZVCSIGbwqzgNj4ZKQO2CosTkIoDi3uEcrjrzCuuutS7OIgiUnndCjQNLew2ViQtMTGkaXtJ768r3dbAsenTSY66172G4kNJMpu6eQTokdZ9/KatfaQUgcPqo5xqq40+HnQVE7NZZ4loKrxPDqPPuqXZeIYaSoDPxLK7pTaeVlVT28oLbAsPvF+rCuo7o+tCkpA6/yp/OgYsXtVkqCZUCUkeqnTxzW1pRxDaQ4goWoqVJIyiIiYmToB0r26UpWg8V5GiOYn6UMaxCUnMZlOckSBaMmouDc0FwL7bKUqsFmJ79T8B76M7FSnMVQFBMGCYvpExSzs1QV2aQbjMYmJgAgDpaa0XdrCAtz6oKU20gg3Jmbn4xQXUbXSnjKQMqTYLH5VDumttxt1RVl7R1RiRpb31Z2uoJYcgiI63j+WqG4TwGHVB/7iuvd0FAyvPNITGaYFgLmBqaVN48YkQUpdmYGaAOk63gmfKj+PcTlUFKGYp6E28+VJW8eICljkB17MSSsDvtFBBitkMKcQ4tTqTdIKgCAU87Dnc0E3RCV7UbDc5EkkT0ANSb34o/Zk5V2JiBHMm8gCpPRFh5xS1/hRHv8A+KDVt28YPv1uKSCXFAAmCEI4RbyJ86kViA45mTcSAD4VykgzYe6vDUApoA+9mDDysKFJCkpdUVEzwgDMVW/djzrItuY3t3nXbcalHy5ecRWl797TLeFzD1lLKQe5SVBVZIpWYGwNzrQe2knKOFPjN/8Amnfc/Czhl/oaXJMTmAUTKDkukwnnrSMhByjgPcQfjTdumhvsFqUjEcwVIJuJTwgJUDPOelBc36bQlqzRaUV3WSghQhUpEGQfEDSkkK9bjHqpmw04Yj9oWB86cN9cSFIIS6tULkoXMIEKAULWPKJOppNUkm2UTCYvYG3Ef3vrQalsvFNJ7MB91B4YkrABPZ8JkEQq3vNL2/q/0VnK8XU9pookkHJMXAMc/OmfZ5dATZlYtoCCU8M+pIkcXLpSj6QHlKYZ7RASrObpJIIyiLG83OtBmuNBzcvGD7rV1djCM304vfYf3FdQbLsrERs9SjyKvdaKynErlRPU1o+FJ/w1f98qzQigJYZ2CD+zXhLkm/eKiVYJ8K8pVHlQHt23D2TiBMqWiO8jUd5i8HoaNhfEOf3yvYUdEX8fDUUlYXHlAIAF1BU3m3Kx51b/AMdcBBEalXtakR+L/egd9nEnKuYSMOsnhIMEQm/l63lVdx+Rr/5H8qEbO2yoCCQBlyTbTx5G5qwcYOv/AJUFfaq+BOs25noQdfpUezHuIgg6ftGoNrPgpjlM6zrM/G9qh2PiRmMnl1NBomw1Qy3ciXVHkPY/a8NdK+t4kBKZUPVY1KRqs/L4Unjaq0ABK1BIJIuYBIgx5V5xW1SoQlxQFhYq9mcoHOE9eVAf3sdIbb0u46RoeYjwkEHv1pdbWTy+Aqk5iCQkFRIEwDJidYnrXntINjIGltfKgIrQSLRIMjTWqoQouKypJlCwRGgIvoItrOmlSYVBVc2A1NoFGGloyiQQ10mFLPfA07qAZgGEANOSAsE8zJsSCegBEVquBdGXMBEpTyIPUi16zvFYdLq0rypSkCwN6YXdvHkI/iNAR3lxZ+zrubkDVXWqe4bp+znUnOYF+gv3Ut7c2wstQoDUde+ie66yjDoIV68quJjlHwoG7EKKUKOqlR3TfS821pA3j2uQ4QpQzIudfxFQHCBeIvRfEY9RURm0toPE/D50h7RcLr61STeTf3WoIdvbQUtDKTIsZB8Z186fPRCzDTrnVWUeQn61mG3HOJN6aNz9+DhWuy7EKSCTmzQb+RoNp7SqeKfygmlbZ2/IdQSlhRI5BQnytR1hD+JZKgwpq4gOkAnnymB40Chv+8VtNNpuVOiB1JBH1pF2rh0tuuNjiCFFM94iT75pqxW08+NS2pBCsMpxapiJbSo284pHzEpKiCZUb95uaCy0+QmJWLR3Rr7pvT3ultAfZnMz7iDmJJKD2YEoH4SCo6R0NZ6lzvI+tPW5j6vs6wnENAgqPZrSLeqO0NwY5ATQSb7OAsCS26M8AogKSuFGV9RBjTU0mnsuKO0FkwNZNswJHIHTwpk31BDZK20t5nfXQf1llaiSO/XpSkFG/EDZMnppEd/I0GlJYZC5hxBGW4BsTliMhFtAeVjS9vy0EMshDhUmTwqmQcqeRNrRTR9p/VZMQFi8JXCioWzJVnCVSOV/apY9ILiy0xnykyuFIBAIhGo0BmdKDPsUviufnXVz3rGuoHDd13E4lSME24MrhjQQBEkkxMACjzm44wxKXglfRQmD5cqsehXBg4h506obAH8Rv8E/Giu9u1c7ygDZNvOgR94mEIQAhKU8UGBHfQFuKL7zOEpR0k++giDQenGAbioCgirIVUwoPuEXarCe4x8qrV6C6D3jX5QsHWBHjeqGz3YVVnGqlCh3VQwquIcvGgOoJUIFvH6CoXfgKgW/evK36CUOzVhhmbmwFDg4M3SiLT6I4ljuEiPPryoCqHEwExYcu/qqp3HLG8n4eVBztFsaKFRL2omLSfI0B4vgVGrFJi9BztKUxlVPcPdUP2lXNCvOwoLm0XZRm6qsO6mHY2KjDtD9n60O3f3dcx6XEtrSjswCc0mZmNNPVqq2882Oyyo4OGSdSDeLUBJb5zKnQm3f3fKondmNmyZzc4vJ52odD05syJ8CakbQ+TZy/wCyigEbc2SocSeICx7qGYVkzHU3p3Z2Q+tLudp5ctnKcp9eRHTvqjszczEuSCwtM6KJj4E0F3cNf3i0efut+Vbt2ktg9wPwrH9y90sThsZ96jgKFjMDI5G/TStNx+J7NhIFzlAA6mLCgx7HuA7UxttW30jxDd/kaTkqAAitDxGyUOKVjW1kPrCl5CQBmAyuo8ZkeYrPl4gHVI8QMp+H5UHjNVrD7TcbSUIXwE3QQCk+KVAjl8KpGORI8fzFfDP/ABQEMVtZbiChUXVnm+sRYTCR4AVWDo6XtH1quDXpJoNCw+2W3sqXA25GpC4UOikoc8L66UC3wCQ2yEpU3xLlChF4RcXgzbTpS6QK5RMCSSBoJ+VBReBnlXV8enNXUG0ejIJQjE5YBKEm3dP50r4t0qcVNyVn50Q9FGHWMQuUnItpQk9ZSR8jXsYAfbi3oM6v6SRQVlbtuYtpIay5kqUb2kC1u+k/a2BOHc7MkFQF45Hoe+tP2Ghzsh2RAWlagoHpJ/2qjtzcl3EuhwqQgZYMAmbkzy60GaIM9PM13anurSWPRgj2nlHwSB9aJMejPDD1lOq/iA+QoMlDyq8rKuR+FbEdyMA2JWP5nCPqKG4//CmLdkhw9ASr5mgy45iLqtXlOH6T76fnN5cMn9Vgmh3qSn8qqub1u+whtsfsoH5UCWvDHkDNaWNqFezU4ZGFdKi0lClBAF7TyzK01paVt1yZzX6gAfIVZb2+v8R99BTa3SxCtMMvzAHzNEmNxsSdWUJ8VIH1qVvb6vxR519VtpepVQStbiPc1sp/j/IVaRuQr2sQyPAk0LXtlU2VXK2ta6qA43uYyPXxY/hT/vU6d3MCmysSs+Q/KlI7YM8zX1ONWrQHyFA+7EwmBw5XlcUc8TM8p6R1qdvDbMBmAfHMaRmmMQrRKqm/wZ862oNAb2js5vQNj/T/ANqna3qwMwHEj+EgfKs6G7jtpUakTut+I0GlL3nwYt9ob98/Kg+1N+MGhUBSln/40kg8/W0pZY2A2DcedV9p7strScgSlXUzHnBoHTdze9nFDKDlWPWBBganKFaEwPnSJv3vi59oHYO8AEFI0kE3BHUHryoOxuViJAS4nxTmJ9wFE8N6PkoILj3OY4Uf1En4UCvtnbTxWUuJhQ1CgZB8CagwGzH8UYQEk6wVISfcTJFTb2IIxbql8QUokEGxB0gxeNPKrextrtt4ctrBUc5UmEDMmwHCsjhmOVB72dunnJbcdDb/ACaUgye8K0V5TQrauAVh3VNL1TGmlxIInxq6vbzwUVIKm55+1/ORmoe9iStRUsqUo6lRk+80EFcoCvSqtYDZynTCSgH9pQHw1PlQUSK9CimO2E837OYdUX+GvwoYoRraggUi58q+Vzi4NfKDcNx0FeIvolBPyH1oPtlZTilutgAtrzCecaz4iurqAVtTfXUMsJadJEuBUnWTaAD51M16QMQkAqQ2oeBB+ddXUBLAb2YzF2YDLXerMo/KKvL3cx7w+9x0DogEfKK+V1AIx27GHau89iHD3BP1NK+1cThQCllpwH8S1z8BavldQBFPGa+dua6uoPBxKq4YhXWvldQWWFKVYH30bwWwHXPbQPf+VdXUBfC7jrN1PDyB+tEmtyGxqonxrq6gJYTdplEQkHxoijZ6UxAHurq6gsBmNKjVPKK6uoK7jSuoqq/ItXyuoPCifOoHFqnla1dXUFZby4N7edUXFK5R511dQVX2lKsSD/fhVNWAPIjzr5XUFRzBk2keVC3sEQogR7zXV1B6ZwKj0+P5VKvZx7vj+VdXUBLZ2NxLVkOAp/Cq4+It5V72q66+OJLA7wkz7zXV1ADXsVZOqfefyrq6uo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5122" name="Picture 2" descr="http://www.josevalter.com.br/enia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836712"/>
            <a:ext cx="5381625" cy="4295775"/>
          </a:xfrm>
          <a:prstGeom prst="rect">
            <a:avLst/>
          </a:prstGeom>
          <a:noFill/>
          <a:extLst>
            <a:ext uri="{909E8E84-426E-40DD-AFC4-6F175D3DCCD1}">
              <a14:hiddenFill xmlns:a14="http://schemas.microsoft.com/office/drawing/2010/main">
                <a:solidFill>
                  <a:srgbClr val="FFFFFF"/>
                </a:solidFill>
              </a14:hiddenFill>
            </a:ext>
          </a:extLst>
        </p:spPr>
      </p:pic>
      <p:sp>
        <p:nvSpPr>
          <p:cNvPr id="3" name="CaixaDeTexto 2"/>
          <p:cNvSpPr txBox="1"/>
          <p:nvPr/>
        </p:nvSpPr>
        <p:spPr>
          <a:xfrm>
            <a:off x="2483768" y="5301208"/>
            <a:ext cx="4248472" cy="1200329"/>
          </a:xfrm>
          <a:prstGeom prst="rect">
            <a:avLst/>
          </a:prstGeom>
          <a:noFill/>
        </p:spPr>
        <p:txBody>
          <a:bodyPr wrap="square" rtlCol="0">
            <a:spAutoFit/>
          </a:bodyPr>
          <a:lstStyle/>
          <a:p>
            <a:r>
              <a:rPr lang="pt-BR" dirty="0" smtClean="0"/>
              <a:t>Foto do </a:t>
            </a:r>
            <a:r>
              <a:rPr lang="pt-BR" dirty="0" err="1" smtClean="0"/>
              <a:t>Eniac</a:t>
            </a:r>
            <a:r>
              <a:rPr lang="pt-BR" dirty="0" smtClean="0"/>
              <a:t> 360</a:t>
            </a:r>
          </a:p>
          <a:p>
            <a:endParaRPr lang="pt-BR" dirty="0"/>
          </a:p>
          <a:p>
            <a:r>
              <a:rPr lang="en-US" dirty="0"/>
              <a:t>Electronica Numeral Integrator and Computer</a:t>
            </a:r>
            <a:endParaRPr lang="pt-BR" dirty="0"/>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16</a:t>
            </a:fld>
            <a:endParaRPr kumimoji="0"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z="3200" dirty="0" smtClean="0"/>
              <a:t> COMPUTADORES DE 1ª Geração</a:t>
            </a:r>
            <a:endParaRPr lang="pt-BR" dirty="0"/>
          </a:p>
        </p:txBody>
      </p:sp>
      <p:sp>
        <p:nvSpPr>
          <p:cNvPr id="23556" name="AutoShape 4" descr="data:image/jpeg;base64,/9j/4AAQSkZJRgABAQAAAQABAAD/2wCEAAkGBxQTEhUUExQWFhUXGRsaGRgYGBocGhwaHB8aFxcYFxgaHiggGBwlHxUXITEhJSkrLi4uGB8zODMsNygtLisBCgoKBQUFDgUFDisZExkrKysrKysrKysrKysrKysrKysrKysrKysrKysrKysrKysrKysrKysrKysrKysrKysrK//AABEIALYBFQMBIgACEQEDEQH/xAAcAAACAwEBAQEAAAAAAAAAAAAFBgMEBwACAQj/xABGEAABAwIDBQQHBAgFAwUBAAABAgMRACEEEjEFBiJBURNhcYEHMkKRobHBFCNS0SQzYnKCkrLwFXOD4fE1Q6I0U2Oz0hb/xAAUAQEAAAAAAAAAAAAAAAAAAAAA/8QAFBEBAAAAAAAAAAAAAAAAAAAAAP/aAAwDAQACEQMRAD8AQN2xOKZuP1qOd9RTl6S/1jZ/Z+ppJ3b/APVM/wCaj+oU8ek0HO34fU0Em/H/AErCf6f/ANZrOE2rSd9/+k4T/S/oNZgVGgvKVYVGTXkqsK+pNBbbBio8TOXzq0wLTyqPFptQcRYeFW8GgZB4VClNhU+FHAKD0pu1cKl7IxXtpqg8RaqeERdX79Fls1Rwjd1fv/lQR7QzADJA1marIxbo1Sk0X2g3p51VLd/5flQQp2ioXKCO8EVM1tpq85gY6VXxTfCfCg5FjQNzaMwQoaKkivjiRMEgHpNWtmN/o7HgaobUwSVLki8UH1WGmolYKoBgsuhUPOoMapxtBUFm3I0E68LVVtuwqTYGMW+tSVwQEk6URbwlh4UAd7D86ovINMT2Foa+1YigCOVCpffRBaLEUMU310oJEKr2FVGkWFekigmbV1riBUYbnTWvf2c87UHKAr6lFqkS2BVpvEJSLIBV1VceGXT30AZeEUVEwT5V1SY7HOEiScoEJuQB3CK+0BjYFsUz/mo/qFaH6TmvUPgP6qy5gkEEWPWmXCYha8K4XFqVDiAMyiYEK6mgat9/+j4X/S/oNZdNaDvTtth7ZrGHbcCnUBvMkA2ypIVeItSB9nUDpI7qCZeg8K5Nc4qyfCviF0BRhNgK+Y1NjauYJgVJjfV91BKlm3lUuBTwivbaOEHu/KpMAjhE0EwTNTtYepEtirGHw4nSgiUxah2EZsr/ADPyo281AtQ3Z6ZC5/8Ac/Kg+YjDZ4km3TvqL/DeeZQ91F22q9djQA17HKhGceYqo5uy5eCk/wB99NSGasttHWgo4LD5G2UH1gCD4xVTajXGYSoiNQCRp3UaCJWi3X5VeS30oExakDnHiI+dUdtJSWTBB0rRxhZ5A15Oxm1CFNoPikUGZ7jsS8u3sH6U2MYLhFuQo7h9gNNlSm20pMESOlWcLgeFPgKBWcwFjQXG4GOVaO5gLUD2ngBFBnWIw5FB8U1CiKcNrYSPj8jSw7cyaCk2yTVhvDdalSegmjGwdldso5g6QOTSQTpN1kwn40Agwnwjwv8AWvNzoPfTptbd8NMrUENo4WzkKszsmJJWdE66axSpmAvPLl52J7/lQMuxd0Eush053TaWwOzEEKP6xQIV6vLrrRXePYqWME9kQ0ElScpCSVjj0U4TxCLWo7sthz7GwXX+yRlSW1I4SOFUglZyxHTpQzfZDIwuIKAe0K0Z/WIMrkGTb3DnQY1jQM1jXVLjlXuPPr9K6gPbBwHbvNtTAWb9YAKjHfCaZ8fsXJYpSllCELUYNyuBxE3sCbW076V93sf9nxDbpmEKvGsEEGPI01v4bGYxLnZpll5QVciB+Em5IFiPhQJhxPESLCCAQBpYfKKmYxURzEgk86K7M3OeceDRSURdSyCUxrPLw1pr3s3awuEwbi0IJWsJSCozlJNyJ0m9Bm+OTxmIInlpe8V5aSelS4BsFUEEg94HxNqetj7PBgdgkgCDPO9iSAJNArYYaVYxXq007Y2SltsqCMsqHsi3cDrQfIO6g+tI4B5/IVY2W2C2OtCcftcNKyZZ841A7qPYZmEJItwg/CgnbYq3h0VXZcT+Me8VeQkC+YRp3e/SghxIgUO2S3mzdO0j5UZcZJBH0qvgsJ2cyoZc2Yk2jmb+VBX2oFt5ciQqZmTGkfnVNOOcGrJ8lCia9oNvvBpohRSkqJGnKw61abwB5xQBnNrhKZW04kdbH616w+82GNipY8U/lV3aeyFuMqShIJPfGkSJpYf3PxQ/7R8iPzoH3D4bOG1pulQJSe6pO2bQooUtAUNQVAGruw8OUs4dJBCktgKHQwLVNjtmsLc40NlZ/EBmMa95tQeWFIV6qk+RBq4liqf/APKYU37JI8JHyNL2++x0YbCl1hTiFBSRZxcQTGk0DgcPY+FekYeAPCkT0U7SeedeS64taQ3IClEwZjnTvtfFhptSz6qUyfKgjeUBNzQrFkEdfKlh30iYcqjK5HWB8pongdsN4hJLSpI9YRBFAJ24x07/AJGkHHshKlAWrS9oNlUd4V8h+dIG22iHl8r0FFhvh606biKCUOpW6WwoxkSAVKGUmUqglJieVKGHVwga8rDr1+VPW4Paht1SVNNpvK1yVghNinQZRqZNBPvPhWk4ZZDDgENfeL9dWmVHETfqRHOkIPgch6pEzeTPF1EDSnfe5aTh3f0lby4akAfdwYOdKUjLJ11m9IuXWE8xr58hf40Go7JxE4RIYwilkBtJK4ShZymVZnCbC9wB6wqnv428MI8VlHZ50BtKQSRxHMSoga9BRrBsrGEaL2MDSMreUoCGynh9RS1FSjPgNKXN+WGBh3igOF0rRmWoOEESojKtXCR4UGSYmJ1nunTTqP7ivlWMWkzZIHfOthy5V1A0tbGDBS5iFQYzpaAkmOIJUTYTF9aK7H30dYdU42lIQojO1Fo/ZPs6n3mqfpCxhXicvJI+J1pew6oUAecig3DaW9mGbwyMRms5ZIA4s3tA9I51mu+O8Rxam2m57MQY5lZkfCYofhWC632JMEKlIOmfQHwUOHxiqScOZM6/WgN7X3OxWDbS46lOVZAlJBKTqAq1vKi27+FxamlutJKkJsbiTFzlBuY7qG4raLziezdxC1pCk8KjYGIHwoxsbaGIaaKGXQlLhNimSDFyk8qD7g8U7jD2SBnURMRBAHOZgCqz+BU2pSFgpUk3B1HOve5/asul1l1IVkVJUOHLzzA+Xuq/tzFOOPqU6UlZCfV0iOGPI0Gf7xoh3++gpufbPZNAaZEz7hS7vayA4lWma/uCRT/g2ErabEeyn5CgWUIg3mBr4c63rCtMrw6QkJLJQIFspSRSXu5uiw8Flea0aHrPXwo6zuY2hJQhxxKD7GY5e/hmKBELYBITJSCoJ/dk5fhFVNqD7l39xXypv2xsEMxBJnnH+9Lu2MLGHd/cV8qBB3JK/tB7PLOU+sbcvdWh4pLocSEoBRzOYSOoieVIno/bBxCp7P1FfrPV5a0/v4eVHgYPFeFQZgc+vdQW2Fcp5m08zrU2D2mpwrCm1JCNDbiAtYCgjOB4h9037Xqux5DvPWrTOAifuVzw+q7f56D40BLDY4rw7rgQpspCozCDYSDFZtuPtk/b0uvrWuypJlRkiBAHjT27h1JbWezfAhwklwFMZDdXd0FZ56PZ+1iC4DlVdtIUryB8daDcH8a22tttRhbnqCNY18KvYnCtrSErQlSeYIBHxoEt85x965IUqMzE6J/FHqjrzqT/ABBWn2lBs3qyoesb/wAR5DlQXcDs/CoKl4dtpIMpUpAA01BI6UG352aXcKtCDlKufKBBg9xirOdvslNzhcig4SmVJSYVqe78R5mqu8e8WHaBQ662CNEpUVGIGoA4bnTpQYZit3n0BSlNKAQYUY07/Dvp99FezQFPuLTCex4VAmBMgi+pt8K0HZ4YxLKDAUlxER1SRBEVcY2GlnDqbaBI5DumfGgRcatKYKjACVkn+X86Q9vpCnVqTBBuDyiLRWh70bFd7BwhCjDahABJklGlu40kbVwRASkpObKmxsfVFAv4ccI4ulgL86dfR/hytLhThg6oZgFrICQYEIyqsZ8NDSonDrTqEpH5a/33067iYVBQ6FqeWbjI2VZCkpEzlji5a0FrfTthhXA4WUiWobRqkxxEzHDIgeFZza8q93nOlu7WtF3uwjScOv8AR1NJJbGYwVGEHK2RJNogmaRhlSJDfs3zaZrjMO4W86DUthnKwks4Pjyt5gooR2ics50qvmM8iRrQz0gpe+yLzhHZ9onIQFZgOKQvNbpoeVF8FjEpwzYXiwBDaRlMKSopBCeEHNIM+VAt/HmlYZ8IzEh5AVY5c3GeEk3gyDb6UGObRTxetI5d1h7q6ve0Bx+re06V1Azb2NkPEq1Kj7uVBXTp40e32e7TFqCQeHhj3zFAFptQEG3jAM3jUcx+f+1EiQ4rP+K58eZ99/Ol9lZotgXDISLjXyNA++j7Zrb7i0vJCwEyAZsZiaf2938MNGgPM/nWW7ExjjC5bVlkQSBy150wL3oxAdCQv7u1yEE8s2g7zQHt4Njs4bDrdYRkWIEyTYkAiDIpCceUslarqMXgDQQBamLbO2HnG8i1JKFE6FJsCCmSkWOlVNkbLS4PBSQZWlPCfWVeZItYUCvjGg4l9TiUqDSJRrIMSZ9wpq3dBUy2o/hT8qA7RYCUPkGxQ5/48Io1sKQw1y+7SfgL0Gj7nohKz1I+tMNKOJ2ecO2laHFHNFtNRPKoEbQcn11e80BfehMpR4n5Um7abjDvfuK+VNOGYW8kkr9XrflQTbLcsPfuK+VBnHorKBillSO0HZqtlzc0jStVcfw/tYYRNuBQvAvrp31lXosE4lyyz92r1DB9ZHO1aitBnR/1hzERAvH4e6g8F/CE3w8WVyULc+XPpX0fYb/dx6s3V/DyrzlNr4kWV7IPPXx6VM3Inje9jVsHy8epoBm0W8P2TpQbw7lErN8pzHobc6RPRxswJxDbjy8ja0LghRSqxA16TatG2o4ewdlbhlLti1AICDzjhT060obpqyjBEqSk9k7dSM+rsWSOdBpBZaJ4cSsHMq2cHijSD+EXiu+yKsBijEoNwknKO/qrr7qF/aUZjLmGP6yJbI8b8wOZ518aUiRfCky17KgZixjr+EcqAqvZ64P3wMhWrSTcmfcBaPfX593uYS3iHIcQuVq9XMIM6HMB/YrbHchSRGEIyK9tQEZ7/wAPU8zasw9KGzGm3Gy2hCSpS5yLKpjKQVT6p4jbwoGPdbeVDOFYbbHavKEEE2QAf3R8zTJsbbDyFEuKz5iM0jT93pSBsrBrR9lcVzKG40hMGJ/vnTqgcSh0igeHUcwbG4ur86xnfxYOLdEEwoCAT+EHnetGxY7bDjhSpSAqMwkCxv1Gg0msVxGIKioqJJnUCJgRpyoK0G3AkCRqfE8vfTluI/lZdzYsMp4jlCUqVon7yTJEchGtI6E/snlz/vxp/wDR52ow7pQGEiTxOZs2bh6ewNTQfd8Hm1MuBOIdUZakrnJlyKIyjKBmULnnflSIQi8qWbRp7keHOtE33dcLCgp1hf3iCEJAlPCrMonPME3E8opDlQ5pEX05fi5/Cg1LYjaww32WCQi6TxKH4U5nSEA8XTnQj0hdt9jV2nZhJdTkCQZywsnMVRc2sKO4JTJaalzELjLzeOVUItCQnh9/Oljf9CBhDDa0qLqZK0qvwrIIKlGR4UGS7QPEOO0W06C1dX3FqGb1L89K+UDxvTtxuFN4ZGXP67vtK6pB1A60rJTmFtafd4dyJwjD7VnA02XEnRRgcXcq/nWeiUmDY9DQTJavRDApyrSVaD++Wte8G6lcBQnv5++jC92sQtrtGG1OoSYJTE9/DqfKgMKZAbDiVA8+XKYNr9KrbFb7RxUiJUJuTOYzN/E0xbkYhphhaFobW/mzFC1J9WNEyDcQZHWaj2jvo225AaZKTEENpOoBNwbwSR5UFo7BRnQkLPEFEm3KPfrVvB7upU4432hEAQcoMyJoWxvq0ohIThwTMS3A6wTOv51M7vW3BgYWYJ9TW0xY60C5tBOVhwagNvD3Kj6UX3f/AFTX+Wj5Chm08eHmnXAlCZZcsgQmxAsOWlFt31Sy1p+rR8hQNL+CKEZyokAgXSQLpzSm9xyq3gsKFtdoDIIkcJ0BKddJtUeDxkNpSpKVx1zeHWr7WOGWMgA6SqPnQeMEzmmFxciBOoEmY0t1qptVj7l0a8CvkaJB+BwgIkyYm9U9pqHYuX9hXyoMx9DTObFuCSPulaRPrJ61sWI2WFICMzggRIIzHlc9e+sH9Hu2xhn3DlzFSMiRMCSQbnyrSMTvwAhGRsqWoBRGgi2gm5vpNA6O7PnLClgJiwi8de7ur39j4wrMqAPVgR4nrSS1vyC4EZed4BJ6EATrPOYii2B3i7RxSAAAmBOpJVdMXgDWfCgs7fw604fFKKlEFpcC0AZTpFJG4iFE4XKQFfZ3oJEx97rHOnredz9DxH+Uv+k0i7jMZzhRmUmMO4ZTEn77S/Kgf8SleVGUgERnUUAkjmANBNZw9vS67jV5EuKYzZUhsQMwsCpQSbk9/Sm7eTbCWGVAwVkEDvBtPxpb9HKG28+dSsxjh4sgmDJ5E9/dQN+K2kkEIOGcJgDPkBTa4kjob1nvpDWleIZQpKRkEgxAWVkZjl01FP8AtXbLeFbLiyeiQCSVE3AFZr6TdpqeXhVAEKhUpkyDKSBcA8+lATxSSrBpcR67RSVD/LMEx4Uc2MrtUuOjRauHwAil51jEJwrnAEyCo3FgRCud56Ux7ltqGCbC0xrHeCZBoI94NuIw2HWg+u4hZSOcxlECZ5kk9Aax5hyUkkny10rXd5sGwouHOovFhaEJIlCBEKNriSrnWP4LQ3j/AIoLDCEFIuqYkjvmAPP5U+7jYBosuH7P23FGYlIBBynJlUetZ+0besrly/vwp33OW32C8ysWTJs0F5Y4R7Ns/KgKb54VIwypYDQK0wU5SVKCVhKVZUjhGlIqEovwLkpEf5nOeqNdO6m3e8N9grKl8HOiVOgwRkXCUZlXUBrF5FJaSL39kdNJED978qDbcCXOyZBU2CUJyyCZsmRc+OlJ3pJJOCRBSfvBoE/hXI4T4e6jmGZaDTX6KuCEyMokGG4WOK40kj8NLXpACfsqPuig9oOQg8K4VKdfnQZRjxcSeVreFjXVJiWkk9DzkfKuoP0Rt5YSjs/ZKCkeQgViLOE7RpSYHaZpSrnaxSe6tf3pXZXUVjz6nWZhOUEm9pv8qCJrDLQSCJjpWubk75YVOHDKoaU2mTexvxLB59SNayfZ7ipsCal2w3dRiJCbeMz8qA16SNpYd/FfcIGYGFuJ0XpHiRcTztSg6iCQBzIq3iRkdmJvIvUuBazrEp1N9fOgpstkg2NhOv8AfWvbDZzJBTqoD302/wCCosAg8VtTpBPXuqhjNiOASkDhM9/DNB73Zg4Z8En9U5M6ctOg/wB6Ctsp7/5jTLsbAlLOLJEDK5HeDP8A+aX2GCeRoLuz9n9ooISFEqIA4zqSAJtYSRRHaWwVYcgOZoIkFLsixymSOcgjyodhlKbUCmQoEEEagi4IojitoOOwXFKWR1M85PxoKWRGgK/5z+VEdmYoBKkjOIB5zyPM871TIOkVZ2ZgXF58qT087WoFVtOUk5VWNoPzo246Up9VcSIvECxTHhcVYY2W9mUC3aM2n1qXDsZ+BViCCPDmPnQVVhRdcNwSsW6BUk/Ie+psGAlZkrSoq6xwpED4n4Vb2i2UL4Um6unPoOtQO4dSiDF6CrtTEKJSgLcI4pBUb+HWrG13VJYweQrBDSwcqiD+sV0qdrYD63G4Qq8nTl30QVsN1aAUonswpJ7uJRj40CW88s+sXSe9RPzqP7c6lWQOOCxtnV0p2c3VfUjMlrvH9k1ZZ3ObS2V4hP3g9UAnymNTP0oM5xe0XsyZdWbAiVqMTGl7US2U+paklwqWuQQVEnSdJ8BQ/bOy3EOJSpJBIAA8LUa3Sw5U+whQ1VFBsOE2WFYTK7MqRKo1HtQPcB5UXw+yAjDtoKilQSkSbyehB+kVKGsxSjlz/dH9gede9sLlSE9FA/H8qDG/SCleHxLoC1QpaFJufVVJI8JtHdSjhkZZNhOk6aT9a0b0x4Xiw6wLq4PHKbf1UobxYfssQ42I4YF+5CQaAbhnLRnHLkKeNznglhz9MS3EnLkSYEoGeSPICk1l0ZdETGs3nkfIWin/AHOeP2deQMBOecqlX9iSTOnfGtBDv5iApmA+hzjByAIGThXxqIE8xra9IyZvYaA+Exx6aGdDbirQN/p+zjOhOXPwlBVmKsq4zyIya6TqKQT2XFAcnKmOhVIzJMezrB7hQapg3jkajFpmBEhu9m5Qb3nloeKlj0gKUcG2Q4lxJcGmWxyKkSnWmtpAyp/RweFJN0mbN3uNRf8Al8KVvSSlP2VngyqKxplIPAYJyiT0vQZLj2zInpyB+hrq9YtQzW85CvpXUH6D2rhQvMQpQkTEyL+M1ke9Ch2uUGYPd3dAK1fD4kLw+fqD8JrGdrOS+tX7VBb2PrqR4RRDF4POtFxcgEqUALXEk2HOh+zOFyKs49+UQOk+6guo3bceAWjJkAAkqgT3daN7G3YU2sFa2xFvWOsT06VQ3a2ir7O5mJUErbA1tJOkaUyN4gFYAB/WkRcexfz7qAicEDkCVoMSq2Y2AMnTS9VsVghlVLqAIN4Xz/hqu1dSJSYTh3FXUYM2iReKEP2SqNIPCcxGnLmKCwvCpSG0F1JzSlRAVYZVCSIGbwqzgNj4ZKQO2CosTkIoDi3uEcrjrzCuuutS7OIgiUnndCjQNLew2ViQtMTGkaXtJ768r3dbAsenTSY66172G4kNJMpu6eQTokdZ9/KatfaQUgcPqo5xqq40+HnQVE7NZZ4loKrxPDqPPuqXZeIYaSoDPxLK7pTaeVlVT28oLbAsPvF+rCuo7o+tCkpA6/yp/OgYsXtVkqCZUCUkeqnTxzW1pRxDaQ4goWoqVJIyiIiYmToB0r26UpWg8V5GiOYn6UMaxCUnMZlOckSBaMmouDc0FwL7bKUqsFmJ79T8B76M7FSnMVQFBMGCYvpExSzs1QV2aQbjMYmJgAgDpaa0XdrCAtz6oKU20gg3Jmbn4xQXUbXSnjKQMqTYLH5VDumttxt1RVl7R1RiRpb31Z2uoJYcgiI63j+WqG4TwGHVB/7iuvd0FAyvPNITGaYFgLmBqaVN48YkQUpdmYGaAOk63gmfKj+PcTlUFKGYp6E28+VJW8eICljkB17MSSsDvtFBBitkMKcQ4tTqTdIKgCAU87Dnc0E3RCV7UbDc5EkkT0ANSb34o/Zk5V2JiBHMm8gCpPRFh5xS1/hRHv8A+KDVt28YPv1uKSCXFAAmCEI4RbyJ86kViA45mTcSAD4VykgzYe6vDUApoA+9mDDysKFJCkpdUVEzwgDMVW/djzrItuY3t3nXbcalHy5ecRWl797TLeFzD1lLKQe5SVBVZIpWYGwNzrQe2knKOFPjN/8Amnfc/Czhl/oaXJMTmAUTKDkukwnnrSMhByjgPcQfjTdumhvsFqUjEcwVIJuJTwgJUDPOelBc36bQlqzRaUV3WSghQhUpEGQfEDSkkK9bjHqpmw04Yj9oWB86cN9cSFIIS6tULkoXMIEKAULWPKJOppNUkm2UTCYvYG3Ef3vrQalsvFNJ7MB91B4YkrABPZ8JkEQq3vNL2/q/0VnK8XU9pookkHJMXAMc/OmfZ5dATZlYtoCCU8M+pIkcXLpSj6QHlKYZ7RASrObpJIIyiLG83OtBmuNBzcvGD7rV1djCM304vfYf3FdQbLsrERs9SjyKvdaKynErlRPU1o+FJ/w1f98qzQigJYZ2CD+zXhLkm/eKiVYJ8K8pVHlQHt23D2TiBMqWiO8jUd5i8HoaNhfEOf3yvYUdEX8fDUUlYXHlAIAF1BU3m3Kx51b/AMdcBBEalXtakR+L/egd9nEnKuYSMOsnhIMEQm/l63lVdx+Rr/5H8qEbO2yoCCQBlyTbTx5G5qwcYOv/AJUFfaq+BOs25noQdfpUezHuIgg6ftGoNrPgpjlM6zrM/G9qh2PiRmMnl1NBomw1Qy3ciXVHkPY/a8NdK+t4kBKZUPVY1KRqs/L4Unjaq0ABK1BIJIuYBIgx5V5xW1SoQlxQFhYq9mcoHOE9eVAf3sdIbb0u46RoeYjwkEHv1pdbWTy+Aqk5iCQkFRIEwDJidYnrXntINjIGltfKgIrQSLRIMjTWqoQouKypJlCwRGgIvoItrOmlSYVBVc2A1NoFGGloyiQQ10mFLPfA07qAZgGEANOSAsE8zJsSCegBEVquBdGXMBEpTyIPUi16zvFYdLq0rypSkCwN6YXdvHkI/iNAR3lxZ+zrubkDVXWqe4bp+znUnOYF+gv3Ut7c2wstQoDUde+ie66yjDoIV68quJjlHwoG7EKKUKOqlR3TfS821pA3j2uQ4QpQzIudfxFQHCBeIvRfEY9RURm0toPE/D50h7RcLr61STeTf3WoIdvbQUtDKTIsZB8Z186fPRCzDTrnVWUeQn61mG3HOJN6aNz9+DhWuy7EKSCTmzQb+RoNp7SqeKfygmlbZ2/IdQSlhRI5BQnytR1hD+JZKgwpq4gOkAnnymB40Chv+8VtNNpuVOiB1JBH1pF2rh0tuuNjiCFFM94iT75pqxW08+NS2pBCsMpxapiJbSo284pHzEpKiCZUb95uaCy0+QmJWLR3Rr7pvT3ultAfZnMz7iDmJJKD2YEoH4SCo6R0NZ6lzvI+tPW5j6vs6wnENAgqPZrSLeqO0NwY5ATQSb7OAsCS26M8AogKSuFGV9RBjTU0mnsuKO0FkwNZNswJHIHTwpk31BDZK20t5nfXQf1llaiSO/XpSkFG/EDZMnppEd/I0GlJYZC5hxBGW4BsTliMhFtAeVjS9vy0EMshDhUmTwqmQcqeRNrRTR9p/VZMQFi8JXCioWzJVnCVSOV/apY9ILiy0xnykyuFIBAIhGo0BmdKDPsUviufnXVz3rGuoHDd13E4lSME24MrhjQQBEkkxMACjzm44wxKXglfRQmD5cqsehXBg4h506obAH8Rv8E/Giu9u1c7ygDZNvOgR94mEIQAhKU8UGBHfQFuKL7zOEpR0k++giDQenGAbioCgirIVUwoPuEXarCe4x8qrV6C6D3jX5QsHWBHjeqGz3YVVnGqlCh3VQwquIcvGgOoJUIFvH6CoXfgKgW/evK36CUOzVhhmbmwFDg4M3SiLT6I4ljuEiPPryoCqHEwExYcu/qqp3HLG8n4eVBztFsaKFRL2omLSfI0B4vgVGrFJi9BztKUxlVPcPdUP2lXNCvOwoLm0XZRm6qsO6mHY2KjDtD9n60O3f3dcx6XEtrSjswCc0mZmNNPVqq2882Oyyo4OGSdSDeLUBJb5zKnQm3f3fKondmNmyZzc4vJ52odD05syJ8CakbQ+TZy/wCyigEbc2SocSeICx7qGYVkzHU3p3Z2Q+tLudp5ctnKcp9eRHTvqjszczEuSCwtM6KJj4E0F3cNf3i0efut+Vbt2ktg9wPwrH9y90sThsZ96jgKFjMDI5G/TStNx+J7NhIFzlAA6mLCgx7HuA7UxttW30jxDd/kaTkqAAitDxGyUOKVjW1kPrCl5CQBmAyuo8ZkeYrPl4gHVI8QMp+H5UHjNVrD7TcbSUIXwE3QQCk+KVAjl8KpGORI8fzFfDP/ABQEMVtZbiChUXVnm+sRYTCR4AVWDo6XtH1quDXpJoNCw+2W3sqXA25GpC4UOikoc8L66UC3wCQ2yEpU3xLlChF4RcXgzbTpS6QK5RMCSSBoJ+VBReBnlXV8enNXUG0ejIJQjE5YBKEm3dP50r4t0qcVNyVn50Q9FGHWMQuUnItpQk9ZSR8jXsYAfbi3oM6v6SRQVlbtuYtpIay5kqUb2kC1u+k/a2BOHc7MkFQF45Hoe+tP2Ghzsh2RAWlagoHpJ/2qjtzcl3EuhwqQgZYMAmbkzy60GaIM9PM13anurSWPRgj2nlHwSB9aJMejPDD1lOq/iA+QoMlDyq8rKuR+FbEdyMA2JWP5nCPqKG4//CmLdkhw9ASr5mgy45iLqtXlOH6T76fnN5cMn9Vgmh3qSn8qqub1u+whtsfsoH5UCWvDHkDNaWNqFezU4ZGFdKi0lClBAF7TyzK01paVt1yZzX6gAfIVZb2+v8R99BTa3SxCtMMvzAHzNEmNxsSdWUJ8VIH1qVvb6vxR519VtpepVQStbiPc1sp/j/IVaRuQr2sQyPAk0LXtlU2VXK2ta6qA43uYyPXxY/hT/vU6d3MCmysSs+Q/KlI7YM8zX1ONWrQHyFA+7EwmBw5XlcUc8TM8p6R1qdvDbMBmAfHMaRmmMQrRKqm/wZ862oNAb2js5vQNj/T/ANqna3qwMwHEj+EgfKs6G7jtpUakTut+I0GlL3nwYt9ob98/Kg+1N+MGhUBSln/40kg8/W0pZY2A2DcedV9p7strScgSlXUzHnBoHTdze9nFDKDlWPWBBganKFaEwPnSJv3vi59oHYO8AEFI0kE3BHUHryoOxuViJAS4nxTmJ9wFE8N6PkoILj3OY4Uf1En4UCvtnbTxWUuJhQ1CgZB8CagwGzH8UYQEk6wVISfcTJFTb2IIxbql8QUokEGxB0gxeNPKrextrtt4ctrBUc5UmEDMmwHCsjhmOVB72dunnJbcdDb/ACaUgye8K0V5TQrauAVh3VNL1TGmlxIInxq6vbzwUVIKm55+1/ORmoe9iStRUsqUo6lRk+80EFcoCvSqtYDZynTCSgH9pQHw1PlQUSK9CimO2E837OYdUX+GvwoYoRraggUi58q+Vzi4NfKDcNx0FeIvolBPyH1oPtlZTilutgAtrzCecaz4iurqAVtTfXUMsJadJEuBUnWTaAD51M16QMQkAqQ2oeBB+ddXUBLAb2YzF2YDLXerMo/KKvL3cx7w+9x0DogEfKK+V1AIx27GHau89iHD3BP1NK+1cThQCllpwH8S1z8BavldQBFPGa+dua6uoPBxKq4YhXWvldQWWFKVYH30bwWwHXPbQPf+VdXUBfC7jrN1PDyB+tEmtyGxqonxrq6gJYTdplEQkHxoijZ6UxAHurq6gsBmNKjVPKK6uoK7jSuoqq/ItXyuoPCifOoHFqnla1dXUFZby4N7edUXFK5R511dQVX2lKsSD/fhVNWAPIjzr5XUFRzBk2keVC3sEQogR7zXV1B6ZwKj0+P5VKvZx7vj+VdXUBLZ2NxLVkOAp/Cq4+It5V72q66+OJLA7wkz7zXV1ADXsVZOqfefyrq6uo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23558" name="AutoShape 6" descr="data:image/jpeg;base64,/9j/4AAQSkZJRgABAQAAAQABAAD/2wCEAAkGBxQTEhUUExQWFhUXGRsaGRgYGBocGhwaHB8aFxcYFxgaHiggGBwlHxUXITEhJSkrLi4uGB8zODMsNygtLisBCgoKBQUFDgUFDisZExkrKysrKysrKysrKysrKysrKysrKysrKysrKysrKysrKysrKysrKysrKysrKysrKysrK//AABEIALYBFQMBIgACEQEDEQH/xAAcAAACAwEBAQEAAAAAAAAAAAAFBgMEBwACAQj/xABGEAABAwIDBQQHBAgFAwUBAAABAgMRACEEEjEFBiJBURNhcYEHMkKRobHBFCNS0SQzYnKCkrLwFXOD4fE1Q6I0U2Oz0hb/xAAUAQEAAAAAAAAAAAAAAAAAAAAA/8QAFBEBAAAAAAAAAAAAAAAAAAAAAP/aAAwDAQACEQMRAD8AQN2xOKZuP1qOd9RTl6S/1jZ/Z+ppJ3b/APVM/wCaj+oU8ek0HO34fU0Em/H/AErCf6f/ANZrOE2rSd9/+k4T/S/oNZgVGgvKVYVGTXkqsK+pNBbbBio8TOXzq0wLTyqPFptQcRYeFW8GgZB4VClNhU+FHAKD0pu1cKl7IxXtpqg8RaqeERdX79Fls1Rwjd1fv/lQR7QzADJA1marIxbo1Sk0X2g3p51VLd/5flQQp2ioXKCO8EVM1tpq85gY6VXxTfCfCg5FjQNzaMwQoaKkivjiRMEgHpNWtmN/o7HgaobUwSVLki8UH1WGmolYKoBgsuhUPOoMapxtBUFm3I0E68LVVtuwqTYGMW+tSVwQEk6URbwlh4UAd7D86ovINMT2Foa+1YigCOVCpffRBaLEUMU310oJEKr2FVGkWFekigmbV1riBUYbnTWvf2c87UHKAr6lFqkS2BVpvEJSLIBV1VceGXT30AZeEUVEwT5V1SY7HOEiScoEJuQB3CK+0BjYFsUz/mo/qFaH6TmvUPgP6qy5gkEEWPWmXCYha8K4XFqVDiAMyiYEK6mgat9/+j4X/S/oNZdNaDvTtth7ZrGHbcCnUBvMkA2ypIVeItSB9nUDpI7qCZeg8K5Nc4qyfCviF0BRhNgK+Y1NjauYJgVJjfV91BKlm3lUuBTwivbaOEHu/KpMAjhE0EwTNTtYepEtirGHw4nSgiUxah2EZsr/ADPyo281AtQ3Z6ZC5/8Ac/Kg+YjDZ4km3TvqL/DeeZQ91F22q9djQA17HKhGceYqo5uy5eCk/wB99NSGasttHWgo4LD5G2UH1gCD4xVTajXGYSoiNQCRp3UaCJWi3X5VeS30oExakDnHiI+dUdtJSWTBB0rRxhZ5A15Oxm1CFNoPikUGZ7jsS8u3sH6U2MYLhFuQo7h9gNNlSm20pMESOlWcLgeFPgKBWcwFjQXG4GOVaO5gLUD2ngBFBnWIw5FB8U1CiKcNrYSPj8jSw7cyaCk2yTVhvDdalSegmjGwdldso5g6QOTSQTpN1kwn40Agwnwjwv8AWvNzoPfTptbd8NMrUENo4WzkKszsmJJWdE66axSpmAvPLl52J7/lQMuxd0Eush053TaWwOzEEKP6xQIV6vLrrRXePYqWME9kQ0ElScpCSVjj0U4TxCLWo7sthz7GwXX+yRlSW1I4SOFUglZyxHTpQzfZDIwuIKAe0K0Z/WIMrkGTb3DnQY1jQM1jXVLjlXuPPr9K6gPbBwHbvNtTAWb9YAKjHfCaZ8fsXJYpSllCELUYNyuBxE3sCbW076V93sf9nxDbpmEKvGsEEGPI01v4bGYxLnZpll5QVciB+Em5IFiPhQJhxPESLCCAQBpYfKKmYxURzEgk86K7M3OeceDRSURdSyCUxrPLw1pr3s3awuEwbi0IJWsJSCozlJNyJ0m9Bm+OTxmIInlpe8V5aSelS4BsFUEEg94HxNqetj7PBgdgkgCDPO9iSAJNArYYaVYxXq007Y2SltsqCMsqHsi3cDrQfIO6g+tI4B5/IVY2W2C2OtCcftcNKyZZ841A7qPYZmEJItwg/CgnbYq3h0VXZcT+Me8VeQkC+YRp3e/SghxIgUO2S3mzdO0j5UZcZJBH0qvgsJ2cyoZc2Yk2jmb+VBX2oFt5ciQqZmTGkfnVNOOcGrJ8lCia9oNvvBpohRSkqJGnKw61abwB5xQBnNrhKZW04kdbH616w+82GNipY8U/lV3aeyFuMqShIJPfGkSJpYf3PxQ/7R8iPzoH3D4bOG1pulQJSe6pO2bQooUtAUNQVAGruw8OUs4dJBCktgKHQwLVNjtmsLc40NlZ/EBmMa95tQeWFIV6qk+RBq4liqf/APKYU37JI8JHyNL2++x0YbCl1hTiFBSRZxcQTGk0DgcPY+FekYeAPCkT0U7SeedeS64taQ3IClEwZjnTvtfFhptSz6qUyfKgjeUBNzQrFkEdfKlh30iYcqjK5HWB8pongdsN4hJLSpI9YRBFAJ24x07/AJGkHHshKlAWrS9oNlUd4V8h+dIG22iHl8r0FFhvh606biKCUOpW6WwoxkSAVKGUmUqglJieVKGHVwga8rDr1+VPW4Paht1SVNNpvK1yVghNinQZRqZNBPvPhWk4ZZDDgENfeL9dWmVHETfqRHOkIPgch6pEzeTPF1EDSnfe5aTh3f0lby4akAfdwYOdKUjLJ11m9IuXWE8xr58hf40Go7JxE4RIYwilkBtJK4ShZymVZnCbC9wB6wqnv428MI8VlHZ50BtKQSRxHMSoga9BRrBsrGEaL2MDSMreUoCGynh9RS1FSjPgNKXN+WGBh3igOF0rRmWoOEESojKtXCR4UGSYmJ1nunTTqP7ivlWMWkzZIHfOthy5V1A0tbGDBS5iFQYzpaAkmOIJUTYTF9aK7H30dYdU42lIQojO1Fo/ZPs6n3mqfpCxhXicvJI+J1pew6oUAecig3DaW9mGbwyMRms5ZIA4s3tA9I51mu+O8Rxam2m57MQY5lZkfCYofhWC632JMEKlIOmfQHwUOHxiqScOZM6/WgN7X3OxWDbS46lOVZAlJBKTqAq1vKi27+FxamlutJKkJsbiTFzlBuY7qG4raLziezdxC1pCk8KjYGIHwoxsbaGIaaKGXQlLhNimSDFyk8qD7g8U7jD2SBnURMRBAHOZgCqz+BU2pSFgpUk3B1HOve5/asul1l1IVkVJUOHLzzA+Xuq/tzFOOPqU6UlZCfV0iOGPI0Gf7xoh3++gpufbPZNAaZEz7hS7vayA4lWma/uCRT/g2ErabEeyn5CgWUIg3mBr4c63rCtMrw6QkJLJQIFspSRSXu5uiw8Flea0aHrPXwo6zuY2hJQhxxKD7GY5e/hmKBELYBITJSCoJ/dk5fhFVNqD7l39xXypv2xsEMxBJnnH+9Lu2MLGHd/cV8qBB3JK/tB7PLOU+sbcvdWh4pLocSEoBRzOYSOoieVIno/bBxCp7P1FfrPV5a0/v4eVHgYPFeFQZgc+vdQW2Fcp5m08zrU2D2mpwrCm1JCNDbiAtYCgjOB4h9037Xqux5DvPWrTOAifuVzw+q7f56D40BLDY4rw7rgQpspCozCDYSDFZtuPtk/b0uvrWuypJlRkiBAHjT27h1JbWezfAhwklwFMZDdXd0FZ56PZ+1iC4DlVdtIUryB8daDcH8a22tttRhbnqCNY18KvYnCtrSErQlSeYIBHxoEt85x965IUqMzE6J/FHqjrzqT/ABBWn2lBs3qyoesb/wAR5DlQXcDs/CoKl4dtpIMpUpAA01BI6UG352aXcKtCDlKufKBBg9xirOdvslNzhcig4SmVJSYVqe78R5mqu8e8WHaBQ662CNEpUVGIGoA4bnTpQYZit3n0BSlNKAQYUY07/Dvp99FezQFPuLTCex4VAmBMgi+pt8K0HZ4YxLKDAUlxER1SRBEVcY2GlnDqbaBI5DumfGgRcatKYKjACVkn+X86Q9vpCnVqTBBuDyiLRWh70bFd7BwhCjDahABJklGlu40kbVwRASkpObKmxsfVFAv4ccI4ulgL86dfR/hytLhThg6oZgFrICQYEIyqsZ8NDSonDrTqEpH5a/33067iYVBQ6FqeWbjI2VZCkpEzlji5a0FrfTthhXA4WUiWobRqkxxEzHDIgeFZza8q93nOlu7WtF3uwjScOv8AR1NJJbGYwVGEHK2RJNogmaRhlSJDfs3zaZrjMO4W86DUthnKwks4Pjyt5gooR2ics50qvmM8iRrQz0gpe+yLzhHZ9onIQFZgOKQvNbpoeVF8FjEpwzYXiwBDaRlMKSopBCeEHNIM+VAt/HmlYZ8IzEh5AVY5c3GeEk3gyDb6UGObRTxetI5d1h7q6ve0Bx+re06V1Azb2NkPEq1Kj7uVBXTp40e32e7TFqCQeHhj3zFAFptQEG3jAM3jUcx+f+1EiQ4rP+K58eZ99/Ol9lZotgXDISLjXyNA++j7Zrb7i0vJCwEyAZsZiaf2938MNGgPM/nWW7ExjjC5bVlkQSBy150wL3oxAdCQv7u1yEE8s2g7zQHt4Njs4bDrdYRkWIEyTYkAiDIpCceUslarqMXgDQQBamLbO2HnG8i1JKFE6FJsCCmSkWOlVNkbLS4PBSQZWlPCfWVeZItYUCvjGg4l9TiUqDSJRrIMSZ9wpq3dBUy2o/hT8qA7RYCUPkGxQ5/48Io1sKQw1y+7SfgL0Gj7nohKz1I+tMNKOJ2ecO2laHFHNFtNRPKoEbQcn11e80BfehMpR4n5Um7abjDvfuK+VNOGYW8kkr9XrflQTbLcsPfuK+VBnHorKBillSO0HZqtlzc0jStVcfw/tYYRNuBQvAvrp31lXosE4lyyz92r1DB9ZHO1aitBnR/1hzERAvH4e6g8F/CE3w8WVyULc+XPpX0fYb/dx6s3V/DyrzlNr4kWV7IPPXx6VM3Inje9jVsHy8epoBm0W8P2TpQbw7lErN8pzHobc6RPRxswJxDbjy8ja0LghRSqxA16TatG2o4ewdlbhlLti1AICDzjhT060obpqyjBEqSk9k7dSM+rsWSOdBpBZaJ4cSsHMq2cHijSD+EXiu+yKsBijEoNwknKO/qrr7qF/aUZjLmGP6yJbI8b8wOZ518aUiRfCky17KgZixjr+EcqAqvZ64P3wMhWrSTcmfcBaPfX593uYS3iHIcQuVq9XMIM6HMB/YrbHchSRGEIyK9tQEZ7/wAPU8zasw9KGzGm3Gy2hCSpS5yLKpjKQVT6p4jbwoGPdbeVDOFYbbHavKEEE2QAf3R8zTJsbbDyFEuKz5iM0jT93pSBsrBrR9lcVzKG40hMGJ/vnTqgcSh0igeHUcwbG4ur86xnfxYOLdEEwoCAT+EHnetGxY7bDjhSpSAqMwkCxv1Gg0msVxGIKioqJJnUCJgRpyoK0G3AkCRqfE8vfTluI/lZdzYsMp4jlCUqVon7yTJEchGtI6E/snlz/vxp/wDR52ow7pQGEiTxOZs2bh6ewNTQfd8Hm1MuBOIdUZakrnJlyKIyjKBmULnnflSIQi8qWbRp7keHOtE33dcLCgp1hf3iCEJAlPCrMonPME3E8opDlQ5pEX05fi5/Cg1LYjaww32WCQi6TxKH4U5nSEA8XTnQj0hdt9jV2nZhJdTkCQZywsnMVRc2sKO4JTJaalzELjLzeOVUItCQnh9/Oljf9CBhDDa0qLqZK0qvwrIIKlGR4UGS7QPEOO0W06C1dX3FqGb1L89K+UDxvTtxuFN4ZGXP67vtK6pB1A60rJTmFtafd4dyJwjD7VnA02XEnRRgcXcq/nWeiUmDY9DQTJavRDApyrSVaD++Wte8G6lcBQnv5++jC92sQtrtGG1OoSYJTE9/DqfKgMKZAbDiVA8+XKYNr9KrbFb7RxUiJUJuTOYzN/E0xbkYhphhaFobW/mzFC1J9WNEyDcQZHWaj2jvo225AaZKTEENpOoBNwbwSR5UFo7BRnQkLPEFEm3KPfrVvB7upU4432hEAQcoMyJoWxvq0ohIThwTMS3A6wTOv51M7vW3BgYWYJ9TW0xY60C5tBOVhwagNvD3Kj6UX3f/AFTX+Wj5Chm08eHmnXAlCZZcsgQmxAsOWlFt31Sy1p+rR8hQNL+CKEZyokAgXSQLpzSm9xyq3gsKFtdoDIIkcJ0BKddJtUeDxkNpSpKVx1zeHWr7WOGWMgA6SqPnQeMEzmmFxciBOoEmY0t1qptVj7l0a8CvkaJB+BwgIkyYm9U9pqHYuX9hXyoMx9DTObFuCSPulaRPrJ61sWI2WFICMzggRIIzHlc9e+sH9Hu2xhn3DlzFSMiRMCSQbnyrSMTvwAhGRsqWoBRGgi2gm5vpNA6O7PnLClgJiwi8de7ur39j4wrMqAPVgR4nrSS1vyC4EZed4BJ6EATrPOYii2B3i7RxSAAAmBOpJVdMXgDWfCgs7fw604fFKKlEFpcC0AZTpFJG4iFE4XKQFfZ3oJEx97rHOnredz9DxH+Uv+k0i7jMZzhRmUmMO4ZTEn77S/Kgf8SleVGUgERnUUAkjmANBNZw9vS67jV5EuKYzZUhsQMwsCpQSbk9/Sm7eTbCWGVAwVkEDvBtPxpb9HKG28+dSsxjh4sgmDJ5E9/dQN+K2kkEIOGcJgDPkBTa4kjob1nvpDWleIZQpKRkEgxAWVkZjl01FP8AtXbLeFbLiyeiQCSVE3AFZr6TdpqeXhVAEKhUpkyDKSBcA8+lATxSSrBpcR67RSVD/LMEx4Uc2MrtUuOjRauHwAil51jEJwrnAEyCo3FgRCud56Ux7ltqGCbC0xrHeCZBoI94NuIw2HWg+u4hZSOcxlECZ5kk9Aax5hyUkkny10rXd5sGwouHOovFhaEJIlCBEKNriSrnWP4LQ3j/AIoLDCEFIuqYkjvmAPP5U+7jYBosuH7P23FGYlIBBynJlUetZ+0besrly/vwp33OW32C8ysWTJs0F5Y4R7Ns/KgKb54VIwypYDQK0wU5SVKCVhKVZUjhGlIqEovwLkpEf5nOeqNdO6m3e8N9grKl8HOiVOgwRkXCUZlXUBrF5FJaSL39kdNJED978qDbcCXOyZBU2CUJyyCZsmRc+OlJ3pJJOCRBSfvBoE/hXI4T4e6jmGZaDTX6KuCEyMokGG4WOK40kj8NLXpACfsqPuig9oOQg8K4VKdfnQZRjxcSeVreFjXVJiWkk9DzkfKuoP0Rt5YSjs/ZKCkeQgViLOE7RpSYHaZpSrnaxSe6tf3pXZXUVjz6nWZhOUEm9pv8qCJrDLQSCJjpWubk75YVOHDKoaU2mTexvxLB59SNayfZ7ipsCal2w3dRiJCbeMz8qA16SNpYd/FfcIGYGFuJ0XpHiRcTztSg6iCQBzIq3iRkdmJvIvUuBazrEp1N9fOgpstkg2NhOv8AfWvbDZzJBTqoD302/wCCosAg8VtTpBPXuqhjNiOASkDhM9/DNB73Zg4Z8En9U5M6ctOg/wB6Ctsp7/5jTLsbAlLOLJEDK5HeDP8A+aX2GCeRoLuz9n9ooISFEqIA4zqSAJtYSRRHaWwVYcgOZoIkFLsixymSOcgjyodhlKbUCmQoEEEagi4IojitoOOwXFKWR1M85PxoKWRGgK/5z+VEdmYoBKkjOIB5zyPM871TIOkVZ2ZgXF58qT087WoFVtOUk5VWNoPzo246Up9VcSIvECxTHhcVYY2W9mUC3aM2n1qXDsZ+BViCCPDmPnQVVhRdcNwSsW6BUk/Ie+psGAlZkrSoq6xwpED4n4Vb2i2UL4Um6unPoOtQO4dSiDF6CrtTEKJSgLcI4pBUb+HWrG13VJYweQrBDSwcqiD+sV0qdrYD63G4Qq8nTl30QVsN1aAUonswpJ7uJRj40CW88s+sXSe9RPzqP7c6lWQOOCxtnV0p2c3VfUjMlrvH9k1ZZ3ObS2V4hP3g9UAnymNTP0oM5xe0XsyZdWbAiVqMTGl7US2U+paklwqWuQQVEnSdJ8BQ/bOy3EOJSpJBIAA8LUa3Sw5U+whQ1VFBsOE2WFYTK7MqRKo1HtQPcB5UXw+yAjDtoKilQSkSbyehB+kVKGsxSjlz/dH9gede9sLlSE9FA/H8qDG/SCleHxLoC1QpaFJufVVJI8JtHdSjhkZZNhOk6aT9a0b0x4Xiw6wLq4PHKbf1UobxYfssQ42I4YF+5CQaAbhnLRnHLkKeNznglhz9MS3EnLkSYEoGeSPICk1l0ZdETGs3nkfIWin/AHOeP2deQMBOecqlX9iSTOnfGtBDv5iApmA+hzjByAIGThXxqIE8xra9IyZvYaA+Exx6aGdDbirQN/p+zjOhOXPwlBVmKsq4zyIya6TqKQT2XFAcnKmOhVIzJMezrB7hQapg3jkajFpmBEhu9m5Qb3nloeKlj0gKUcG2Q4lxJcGmWxyKkSnWmtpAyp/RweFJN0mbN3uNRf8Al8KVvSSlP2VngyqKxplIPAYJyiT0vQZLj2zInpyB+hrq9YtQzW85CvpXUH6D2rhQvMQpQkTEyL+M1ke9Ch2uUGYPd3dAK1fD4kLw+fqD8JrGdrOS+tX7VBb2PrqR4RRDF4POtFxcgEqUALXEk2HOh+zOFyKs49+UQOk+6guo3bceAWjJkAAkqgT3daN7G3YU2sFa2xFvWOsT06VQ3a2ir7O5mJUErbA1tJOkaUyN4gFYAB/WkRcexfz7qAicEDkCVoMSq2Y2AMnTS9VsVghlVLqAIN4Xz/hqu1dSJSYTh3FXUYM2iReKEP2SqNIPCcxGnLmKCwvCpSG0F1JzSlRAVYZVCSIGbwqzgNj4ZKQO2CosTkIoDi3uEcrjrzCuuutS7OIgiUnndCjQNLew2ViQtMTGkaXtJ768r3dbAsenTSY66172G4kNJMpu6eQTokdZ9/KatfaQUgcPqo5xqq40+HnQVE7NZZ4loKrxPDqPPuqXZeIYaSoDPxLK7pTaeVlVT28oLbAsPvF+rCuo7o+tCkpA6/yp/OgYsXtVkqCZUCUkeqnTxzW1pRxDaQ4goWoqVJIyiIiYmToB0r26UpWg8V5GiOYn6UMaxCUnMZlOckSBaMmouDc0FwL7bKUqsFmJ79T8B76M7FSnMVQFBMGCYvpExSzs1QV2aQbjMYmJgAgDpaa0XdrCAtz6oKU20gg3Jmbn4xQXUbXSnjKQMqTYLH5VDumttxt1RVl7R1RiRpb31Z2uoJYcgiI63j+WqG4TwGHVB/7iuvd0FAyvPNITGaYFgLmBqaVN48YkQUpdmYGaAOk63gmfKj+PcTlUFKGYp6E28+VJW8eICljkB17MSSsDvtFBBitkMKcQ4tTqTdIKgCAU87Dnc0E3RCV7UbDc5EkkT0ANSb34o/Zk5V2JiBHMm8gCpPRFh5xS1/hRHv8A+KDVt28YPv1uKSCXFAAmCEI4RbyJ86kViA45mTcSAD4VykgzYe6vDUApoA+9mDDysKFJCkpdUVEzwgDMVW/djzrItuY3t3nXbcalHy5ecRWl797TLeFzD1lLKQe5SVBVZIpWYGwNzrQe2knKOFPjN/8Amnfc/Czhl/oaXJMTmAUTKDkukwnnrSMhByjgPcQfjTdumhvsFqUjEcwVIJuJTwgJUDPOelBc36bQlqzRaUV3WSghQhUpEGQfEDSkkK9bjHqpmw04Yj9oWB86cN9cSFIIS6tULkoXMIEKAULWPKJOppNUkm2UTCYvYG3Ef3vrQalsvFNJ7MB91B4YkrABPZ8JkEQq3vNL2/q/0VnK8XU9pookkHJMXAMc/OmfZ5dATZlYtoCCU8M+pIkcXLpSj6QHlKYZ7RASrObpJIIyiLG83OtBmuNBzcvGD7rV1djCM304vfYf3FdQbLsrERs9SjyKvdaKynErlRPU1o+FJ/w1f98qzQigJYZ2CD+zXhLkm/eKiVYJ8K8pVHlQHt23D2TiBMqWiO8jUd5i8HoaNhfEOf3yvYUdEX8fDUUlYXHlAIAF1BU3m3Kx51b/AMdcBBEalXtakR+L/egd9nEnKuYSMOsnhIMEQm/l63lVdx+Rr/5H8qEbO2yoCCQBlyTbTx5G5qwcYOv/AJUFfaq+BOs25noQdfpUezHuIgg6ftGoNrPgpjlM6zrM/G9qh2PiRmMnl1NBomw1Qy3ciXVHkPY/a8NdK+t4kBKZUPVY1KRqs/L4Unjaq0ABK1BIJIuYBIgx5V5xW1SoQlxQFhYq9mcoHOE9eVAf3sdIbb0u46RoeYjwkEHv1pdbWTy+Aqk5iCQkFRIEwDJidYnrXntINjIGltfKgIrQSLRIMjTWqoQouKypJlCwRGgIvoItrOmlSYVBVc2A1NoFGGloyiQQ10mFLPfA07qAZgGEANOSAsE8zJsSCegBEVquBdGXMBEpTyIPUi16zvFYdLq0rypSkCwN6YXdvHkI/iNAR3lxZ+zrubkDVXWqe4bp+znUnOYF+gv3Ut7c2wstQoDUde+ie66yjDoIV68quJjlHwoG7EKKUKOqlR3TfS821pA3j2uQ4QpQzIudfxFQHCBeIvRfEY9RURm0toPE/D50h7RcLr61STeTf3WoIdvbQUtDKTIsZB8Z186fPRCzDTrnVWUeQn61mG3HOJN6aNz9+DhWuy7EKSCTmzQb+RoNp7SqeKfygmlbZ2/IdQSlhRI5BQnytR1hD+JZKgwpq4gOkAnnymB40Chv+8VtNNpuVOiB1JBH1pF2rh0tuuNjiCFFM94iT75pqxW08+NS2pBCsMpxapiJbSo284pHzEpKiCZUb95uaCy0+QmJWLR3Rr7pvT3ultAfZnMz7iDmJJKD2YEoH4SCo6R0NZ6lzvI+tPW5j6vs6wnENAgqPZrSLeqO0NwY5ATQSb7OAsCS26M8AogKSuFGV9RBjTU0mnsuKO0FkwNZNswJHIHTwpk31BDZK20t5nfXQf1llaiSO/XpSkFG/EDZMnppEd/I0GlJYZC5hxBGW4BsTliMhFtAeVjS9vy0EMshDhUmTwqmQcqeRNrRTR9p/VZMQFi8JXCioWzJVnCVSOV/apY9ILiy0xnykyuFIBAIhGo0BmdKDPsUviufnXVz3rGuoHDd13E4lSME24MrhjQQBEkkxMACjzm44wxKXglfRQmD5cqsehXBg4h506obAH8Rv8E/Giu9u1c7ygDZNvOgR94mEIQAhKU8UGBHfQFuKL7zOEpR0k++giDQenGAbioCgirIVUwoPuEXarCe4x8qrV6C6D3jX5QsHWBHjeqGz3YVVnGqlCh3VQwquIcvGgOoJUIFvH6CoXfgKgW/evK36CUOzVhhmbmwFDg4M3SiLT6I4ljuEiPPryoCqHEwExYcu/qqp3HLG8n4eVBztFsaKFRL2omLSfI0B4vgVGrFJi9BztKUxlVPcPdUP2lXNCvOwoLm0XZRm6qsO6mHY2KjDtD9n60O3f3dcx6XEtrSjswCc0mZmNNPVqq2882Oyyo4OGSdSDeLUBJb5zKnQm3f3fKondmNmyZzc4vJ52odD05syJ8CakbQ+TZy/wCyigEbc2SocSeICx7qGYVkzHU3p3Z2Q+tLudp5ctnKcp9eRHTvqjszczEuSCwtM6KJj4E0F3cNf3i0efut+Vbt2ktg9wPwrH9y90sThsZ96jgKFjMDI5G/TStNx+J7NhIFzlAA6mLCgx7HuA7UxttW30jxDd/kaTkqAAitDxGyUOKVjW1kPrCl5CQBmAyuo8ZkeYrPl4gHVI8QMp+H5UHjNVrD7TcbSUIXwE3QQCk+KVAjl8KpGORI8fzFfDP/ABQEMVtZbiChUXVnm+sRYTCR4AVWDo6XtH1quDXpJoNCw+2W3sqXA25GpC4UOikoc8L66UC3wCQ2yEpU3xLlChF4RcXgzbTpS6QK5RMCSSBoJ+VBReBnlXV8enNXUG0ejIJQjE5YBKEm3dP50r4t0qcVNyVn50Q9FGHWMQuUnItpQk9ZSR8jXsYAfbi3oM6v6SRQVlbtuYtpIay5kqUb2kC1u+k/a2BOHc7MkFQF45Hoe+tP2Ghzsh2RAWlagoHpJ/2qjtzcl3EuhwqQgZYMAmbkzy60GaIM9PM13anurSWPRgj2nlHwSB9aJMejPDD1lOq/iA+QoMlDyq8rKuR+FbEdyMA2JWP5nCPqKG4//CmLdkhw9ASr5mgy45iLqtXlOH6T76fnN5cMn9Vgmh3qSn8qqub1u+whtsfsoH5UCWvDHkDNaWNqFezU4ZGFdKi0lClBAF7TyzK01paVt1yZzX6gAfIVZb2+v8R99BTa3SxCtMMvzAHzNEmNxsSdWUJ8VIH1qVvb6vxR519VtpepVQStbiPc1sp/j/IVaRuQr2sQyPAk0LXtlU2VXK2ta6qA43uYyPXxY/hT/vU6d3MCmysSs+Q/KlI7YM8zX1ONWrQHyFA+7EwmBw5XlcUc8TM8p6R1qdvDbMBmAfHMaRmmMQrRKqm/wZ862oNAb2js5vQNj/T/ANqna3qwMwHEj+EgfKs6G7jtpUakTut+I0GlL3nwYt9ob98/Kg+1N+MGhUBSln/40kg8/W0pZY2A2DcedV9p7strScgSlXUzHnBoHTdze9nFDKDlWPWBBganKFaEwPnSJv3vi59oHYO8AEFI0kE3BHUHryoOxuViJAS4nxTmJ9wFE8N6PkoILj3OY4Uf1En4UCvtnbTxWUuJhQ1CgZB8CagwGzH8UYQEk6wVISfcTJFTb2IIxbql8QUokEGxB0gxeNPKrextrtt4ctrBUc5UmEDMmwHCsjhmOVB72dunnJbcdDb/ACaUgye8K0V5TQrauAVh3VNL1TGmlxIInxq6vbzwUVIKm55+1/ORmoe9iStRUsqUo6lRk+80EFcoCvSqtYDZynTCSgH9pQHw1PlQUSK9CimO2E837OYdUX+GvwoYoRraggUi58q+Vzi4NfKDcNx0FeIvolBPyH1oPtlZTilutgAtrzCecaz4iurqAVtTfXUMsJadJEuBUnWTaAD51M16QMQkAqQ2oeBB+ddXUBLAb2YzF2YDLXerMo/KKvL3cx7w+9x0DogEfKK+V1AIx27GHau89iHD3BP1NK+1cThQCllpwH8S1z8BavldQBFPGa+dua6uoPBxKq4YhXWvldQWWFKVYH30bwWwHXPbQPf+VdXUBfC7jrN1PDyB+tEmtyGxqonxrq6gJYTdplEQkHxoijZ6UxAHurq6gsBmNKjVPKK6uoK7jSuoqq/ItXyuoPCifOoHFqnla1dXUFZby4N7edUXFK5R511dQVX2lKsSD/fhVNWAPIjzr5XUFRzBk2keVC3sEQogR7zXV1B6ZwKj0+P5VKvZx7vj+VdXUBLZ2NxLVkOAp/Cq4+It5V72q66+OJLA7wkz7zXV1ADXsVZOqfefyrq6uo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23560" name="Picture 8" descr="http://www.laifi.com/usuario/27446/laifi/84150705_27446_16941303_6409.jpg"/>
          <p:cNvPicPr>
            <a:picLocks noChangeAspect="1" noChangeArrowheads="1"/>
          </p:cNvPicPr>
          <p:nvPr/>
        </p:nvPicPr>
        <p:blipFill>
          <a:blip r:embed="rId2"/>
          <a:srcRect/>
          <a:stretch>
            <a:fillRect/>
          </a:stretch>
        </p:blipFill>
        <p:spPr bwMode="auto">
          <a:xfrm>
            <a:off x="571472" y="2214554"/>
            <a:ext cx="3786214" cy="2496535"/>
          </a:xfrm>
          <a:prstGeom prst="rect">
            <a:avLst/>
          </a:prstGeom>
          <a:noFill/>
        </p:spPr>
      </p:pic>
      <p:pic>
        <p:nvPicPr>
          <p:cNvPr id="23564" name="Picture 12" descr="https://encrypted-tbn0.gstatic.com/images?q=tbn:ANd9GcTQLJcwxo_beMDH7eLZUpnz_BBvZK7mqoRvK-ElkO9Ru00ZBva2RA">
            <a:hlinkClick r:id="rId3"/>
          </p:cNvPr>
          <p:cNvPicPr>
            <a:picLocks noChangeAspect="1" noChangeArrowheads="1"/>
          </p:cNvPicPr>
          <p:nvPr/>
        </p:nvPicPr>
        <p:blipFill>
          <a:blip r:embed="rId4"/>
          <a:srcRect/>
          <a:stretch>
            <a:fillRect/>
          </a:stretch>
        </p:blipFill>
        <p:spPr bwMode="auto">
          <a:xfrm>
            <a:off x="4857752" y="4071942"/>
            <a:ext cx="3793182" cy="2500330"/>
          </a:xfrm>
          <a:prstGeom prst="rect">
            <a:avLst/>
          </a:prstGeom>
          <a:noFill/>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17</a:t>
            </a:fld>
            <a:endParaRPr kumimoji="0"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z="3200" dirty="0" smtClean="0"/>
              <a:t> COMPUTADORES DE 1ª Geração</a:t>
            </a:r>
            <a:endParaRPr lang="pt-BR" dirty="0"/>
          </a:p>
        </p:txBody>
      </p:sp>
      <p:sp>
        <p:nvSpPr>
          <p:cNvPr id="23556" name="AutoShape 4" descr="data:image/jpeg;base64,/9j/4AAQSkZJRgABAQAAAQABAAD/2wCEAAkGBxQTEhUUExQWFhUXGRsaGRgYGBocGhwaHB8aFxcYFxgaHiggGBwlHxUXITEhJSkrLi4uGB8zODMsNygtLisBCgoKBQUFDgUFDisZExkrKysrKysrKysrKysrKysrKysrKysrKysrKysrKysrKysrKysrKysrKysrKysrKysrK//AABEIALYBFQMBIgACEQEDEQH/xAAcAAACAwEBAQEAAAAAAAAAAAAFBgMEBwACAQj/xABGEAABAwIDBQQHBAgFAwUBAAABAgMRACEEEjEFBiJBURNhcYEHMkKRobHBFCNS0SQzYnKCkrLwFXOD4fE1Q6I0U2Oz0hb/xAAUAQEAAAAAAAAAAAAAAAAAAAAA/8QAFBEBAAAAAAAAAAAAAAAAAAAAAP/aAAwDAQACEQMRAD8AQN2xOKZuP1qOd9RTl6S/1jZ/Z+ppJ3b/APVM/wCaj+oU8ek0HO34fU0Em/H/AErCf6f/ANZrOE2rSd9/+k4T/S/oNZgVGgvKVYVGTXkqsK+pNBbbBio8TOXzq0wLTyqPFptQcRYeFW8GgZB4VClNhU+FHAKD0pu1cKl7IxXtpqg8RaqeERdX79Fls1Rwjd1fv/lQR7QzADJA1marIxbo1Sk0X2g3p51VLd/5flQQp2ioXKCO8EVM1tpq85gY6VXxTfCfCg5FjQNzaMwQoaKkivjiRMEgHpNWtmN/o7HgaobUwSVLki8UH1WGmolYKoBgsuhUPOoMapxtBUFm3I0E68LVVtuwqTYGMW+tSVwQEk6URbwlh4UAd7D86ovINMT2Foa+1YigCOVCpffRBaLEUMU310oJEKr2FVGkWFekigmbV1riBUYbnTWvf2c87UHKAr6lFqkS2BVpvEJSLIBV1VceGXT30AZeEUVEwT5V1SY7HOEiScoEJuQB3CK+0BjYFsUz/mo/qFaH6TmvUPgP6qy5gkEEWPWmXCYha8K4XFqVDiAMyiYEK6mgat9/+j4X/S/oNZdNaDvTtth7ZrGHbcCnUBvMkA2ypIVeItSB9nUDpI7qCZeg8K5Nc4qyfCviF0BRhNgK+Y1NjauYJgVJjfV91BKlm3lUuBTwivbaOEHu/KpMAjhE0EwTNTtYepEtirGHw4nSgiUxah2EZsr/ADPyo281AtQ3Z6ZC5/8Ac/Kg+YjDZ4km3TvqL/DeeZQ91F22q9djQA17HKhGceYqo5uy5eCk/wB99NSGasttHWgo4LD5G2UH1gCD4xVTajXGYSoiNQCRp3UaCJWi3X5VeS30oExakDnHiI+dUdtJSWTBB0rRxhZ5A15Oxm1CFNoPikUGZ7jsS8u3sH6U2MYLhFuQo7h9gNNlSm20pMESOlWcLgeFPgKBWcwFjQXG4GOVaO5gLUD2ngBFBnWIw5FB8U1CiKcNrYSPj8jSw7cyaCk2yTVhvDdalSegmjGwdldso5g6QOTSQTpN1kwn40Agwnwjwv8AWvNzoPfTptbd8NMrUENo4WzkKszsmJJWdE66axSpmAvPLl52J7/lQMuxd0Eush053TaWwOzEEKP6xQIV6vLrrRXePYqWME9kQ0ElScpCSVjj0U4TxCLWo7sthz7GwXX+yRlSW1I4SOFUglZyxHTpQzfZDIwuIKAe0K0Z/WIMrkGTb3DnQY1jQM1jXVLjlXuPPr9K6gPbBwHbvNtTAWb9YAKjHfCaZ8fsXJYpSllCELUYNyuBxE3sCbW076V93sf9nxDbpmEKvGsEEGPI01v4bGYxLnZpll5QVciB+Em5IFiPhQJhxPESLCCAQBpYfKKmYxURzEgk86K7M3OeceDRSURdSyCUxrPLw1pr3s3awuEwbi0IJWsJSCozlJNyJ0m9Bm+OTxmIInlpe8V5aSelS4BsFUEEg94HxNqetj7PBgdgkgCDPO9iSAJNArYYaVYxXq007Y2SltsqCMsqHsi3cDrQfIO6g+tI4B5/IVY2W2C2OtCcftcNKyZZ841A7qPYZmEJItwg/CgnbYq3h0VXZcT+Me8VeQkC+YRp3e/SghxIgUO2S3mzdO0j5UZcZJBH0qvgsJ2cyoZc2Yk2jmb+VBX2oFt5ciQqZmTGkfnVNOOcGrJ8lCia9oNvvBpohRSkqJGnKw61abwB5xQBnNrhKZW04kdbH616w+82GNipY8U/lV3aeyFuMqShIJPfGkSJpYf3PxQ/7R8iPzoH3D4bOG1pulQJSe6pO2bQooUtAUNQVAGruw8OUs4dJBCktgKHQwLVNjtmsLc40NlZ/EBmMa95tQeWFIV6qk+RBq4liqf/APKYU37JI8JHyNL2++x0YbCl1hTiFBSRZxcQTGk0DgcPY+FekYeAPCkT0U7SeedeS64taQ3IClEwZjnTvtfFhptSz6qUyfKgjeUBNzQrFkEdfKlh30iYcqjK5HWB8pongdsN4hJLSpI9YRBFAJ24x07/AJGkHHshKlAWrS9oNlUd4V8h+dIG22iHl8r0FFhvh606biKCUOpW6WwoxkSAVKGUmUqglJieVKGHVwga8rDr1+VPW4Paht1SVNNpvK1yVghNinQZRqZNBPvPhWk4ZZDDgENfeL9dWmVHETfqRHOkIPgch6pEzeTPF1EDSnfe5aTh3f0lby4akAfdwYOdKUjLJ11m9IuXWE8xr58hf40Go7JxE4RIYwilkBtJK4ShZymVZnCbC9wB6wqnv428MI8VlHZ50BtKQSRxHMSoga9BRrBsrGEaL2MDSMreUoCGynh9RS1FSjPgNKXN+WGBh3igOF0rRmWoOEESojKtXCR4UGSYmJ1nunTTqP7ivlWMWkzZIHfOthy5V1A0tbGDBS5iFQYzpaAkmOIJUTYTF9aK7H30dYdU42lIQojO1Fo/ZPs6n3mqfpCxhXicvJI+J1pew6oUAecig3DaW9mGbwyMRms5ZIA4s3tA9I51mu+O8Rxam2m57MQY5lZkfCYofhWC632JMEKlIOmfQHwUOHxiqScOZM6/WgN7X3OxWDbS46lOVZAlJBKTqAq1vKi27+FxamlutJKkJsbiTFzlBuY7qG4raLziezdxC1pCk8KjYGIHwoxsbaGIaaKGXQlLhNimSDFyk8qD7g8U7jD2SBnURMRBAHOZgCqz+BU2pSFgpUk3B1HOve5/asul1l1IVkVJUOHLzzA+Xuq/tzFOOPqU6UlZCfV0iOGPI0Gf7xoh3++gpufbPZNAaZEz7hS7vayA4lWma/uCRT/g2ErabEeyn5CgWUIg3mBr4c63rCtMrw6QkJLJQIFspSRSXu5uiw8Flea0aHrPXwo6zuY2hJQhxxKD7GY5e/hmKBELYBITJSCoJ/dk5fhFVNqD7l39xXypv2xsEMxBJnnH+9Lu2MLGHd/cV8qBB3JK/tB7PLOU+sbcvdWh4pLocSEoBRzOYSOoieVIno/bBxCp7P1FfrPV5a0/v4eVHgYPFeFQZgc+vdQW2Fcp5m08zrU2D2mpwrCm1JCNDbiAtYCgjOB4h9037Xqux5DvPWrTOAifuVzw+q7f56D40BLDY4rw7rgQpspCozCDYSDFZtuPtk/b0uvrWuypJlRkiBAHjT27h1JbWezfAhwklwFMZDdXd0FZ56PZ+1iC4DlVdtIUryB8daDcH8a22tttRhbnqCNY18KvYnCtrSErQlSeYIBHxoEt85x965IUqMzE6J/FHqjrzqT/ABBWn2lBs3qyoesb/wAR5DlQXcDs/CoKl4dtpIMpUpAA01BI6UG352aXcKtCDlKufKBBg9xirOdvslNzhcig4SmVJSYVqe78R5mqu8e8WHaBQ662CNEpUVGIGoA4bnTpQYZit3n0BSlNKAQYUY07/Dvp99FezQFPuLTCex4VAmBMgi+pt8K0HZ4YxLKDAUlxER1SRBEVcY2GlnDqbaBI5DumfGgRcatKYKjACVkn+X86Q9vpCnVqTBBuDyiLRWh70bFd7BwhCjDahABJklGlu40kbVwRASkpObKmxsfVFAv4ccI4ulgL86dfR/hytLhThg6oZgFrICQYEIyqsZ8NDSonDrTqEpH5a/33067iYVBQ6FqeWbjI2VZCkpEzlji5a0FrfTthhXA4WUiWobRqkxxEzHDIgeFZza8q93nOlu7WtF3uwjScOv8AR1NJJbGYwVGEHK2RJNogmaRhlSJDfs3zaZrjMO4W86DUthnKwks4Pjyt5gooR2ics50qvmM8iRrQz0gpe+yLzhHZ9onIQFZgOKQvNbpoeVF8FjEpwzYXiwBDaRlMKSopBCeEHNIM+VAt/HmlYZ8IzEh5AVY5c3GeEk3gyDb6UGObRTxetI5d1h7q6ve0Bx+re06V1Azb2NkPEq1Kj7uVBXTp40e32e7TFqCQeHhj3zFAFptQEG3jAM3jUcx+f+1EiQ4rP+K58eZ99/Ol9lZotgXDISLjXyNA++j7Zrb7i0vJCwEyAZsZiaf2938MNGgPM/nWW7ExjjC5bVlkQSBy150wL3oxAdCQv7u1yEE8s2g7zQHt4Njs4bDrdYRkWIEyTYkAiDIpCceUslarqMXgDQQBamLbO2HnG8i1JKFE6FJsCCmSkWOlVNkbLS4PBSQZWlPCfWVeZItYUCvjGg4l9TiUqDSJRrIMSZ9wpq3dBUy2o/hT8qA7RYCUPkGxQ5/48Io1sKQw1y+7SfgL0Gj7nohKz1I+tMNKOJ2ecO2laHFHNFtNRPKoEbQcn11e80BfehMpR4n5Um7abjDvfuK+VNOGYW8kkr9XrflQTbLcsPfuK+VBnHorKBillSO0HZqtlzc0jStVcfw/tYYRNuBQvAvrp31lXosE4lyyz92r1DB9ZHO1aitBnR/1hzERAvH4e6g8F/CE3w8WVyULc+XPpX0fYb/dx6s3V/DyrzlNr4kWV7IPPXx6VM3Inje9jVsHy8epoBm0W8P2TpQbw7lErN8pzHobc6RPRxswJxDbjy8ja0LghRSqxA16TatG2o4ewdlbhlLti1AICDzjhT060obpqyjBEqSk9k7dSM+rsWSOdBpBZaJ4cSsHMq2cHijSD+EXiu+yKsBijEoNwknKO/qrr7qF/aUZjLmGP6yJbI8b8wOZ518aUiRfCky17KgZixjr+EcqAqvZ64P3wMhWrSTcmfcBaPfX593uYS3iHIcQuVq9XMIM6HMB/YrbHchSRGEIyK9tQEZ7/wAPU8zasw9KGzGm3Gy2hCSpS5yLKpjKQVT6p4jbwoGPdbeVDOFYbbHavKEEE2QAf3R8zTJsbbDyFEuKz5iM0jT93pSBsrBrR9lcVzKG40hMGJ/vnTqgcSh0igeHUcwbG4ur86xnfxYOLdEEwoCAT+EHnetGxY7bDjhSpSAqMwkCxv1Gg0msVxGIKioqJJnUCJgRpyoK0G3AkCRqfE8vfTluI/lZdzYsMp4jlCUqVon7yTJEchGtI6E/snlz/vxp/wDR52ow7pQGEiTxOZs2bh6ewNTQfd8Hm1MuBOIdUZakrnJlyKIyjKBmULnnflSIQi8qWbRp7keHOtE33dcLCgp1hf3iCEJAlPCrMonPME3E8opDlQ5pEX05fi5/Cg1LYjaww32WCQi6TxKH4U5nSEA8XTnQj0hdt9jV2nZhJdTkCQZywsnMVRc2sKO4JTJaalzELjLzeOVUItCQnh9/Oljf9CBhDDa0qLqZK0qvwrIIKlGR4UGS7QPEOO0W06C1dX3FqGb1L89K+UDxvTtxuFN4ZGXP67vtK6pB1A60rJTmFtafd4dyJwjD7VnA02XEnRRgcXcq/nWeiUmDY9DQTJavRDApyrSVaD++Wte8G6lcBQnv5++jC92sQtrtGG1OoSYJTE9/DqfKgMKZAbDiVA8+XKYNr9KrbFb7RxUiJUJuTOYzN/E0xbkYhphhaFobW/mzFC1J9WNEyDcQZHWaj2jvo225AaZKTEENpOoBNwbwSR5UFo7BRnQkLPEFEm3KPfrVvB7upU4432hEAQcoMyJoWxvq0ohIThwTMS3A6wTOv51M7vW3BgYWYJ9TW0xY60C5tBOVhwagNvD3Kj6UX3f/AFTX+Wj5Chm08eHmnXAlCZZcsgQmxAsOWlFt31Sy1p+rR8hQNL+CKEZyokAgXSQLpzSm9xyq3gsKFtdoDIIkcJ0BKddJtUeDxkNpSpKVx1zeHWr7WOGWMgA6SqPnQeMEzmmFxciBOoEmY0t1qptVj7l0a8CvkaJB+BwgIkyYm9U9pqHYuX9hXyoMx9DTObFuCSPulaRPrJ61sWI2WFICMzggRIIzHlc9e+sH9Hu2xhn3DlzFSMiRMCSQbnyrSMTvwAhGRsqWoBRGgi2gm5vpNA6O7PnLClgJiwi8de7ur39j4wrMqAPVgR4nrSS1vyC4EZed4BJ6EATrPOYii2B3i7RxSAAAmBOpJVdMXgDWfCgs7fw604fFKKlEFpcC0AZTpFJG4iFE4XKQFfZ3oJEx97rHOnredz9DxH+Uv+k0i7jMZzhRmUmMO4ZTEn77S/Kgf8SleVGUgERnUUAkjmANBNZw9vS67jV5EuKYzZUhsQMwsCpQSbk9/Sm7eTbCWGVAwVkEDvBtPxpb9HKG28+dSsxjh4sgmDJ5E9/dQN+K2kkEIOGcJgDPkBTa4kjob1nvpDWleIZQpKRkEgxAWVkZjl01FP8AtXbLeFbLiyeiQCSVE3AFZr6TdpqeXhVAEKhUpkyDKSBcA8+lATxSSrBpcR67RSVD/LMEx4Uc2MrtUuOjRauHwAil51jEJwrnAEyCo3FgRCud56Ux7ltqGCbC0xrHeCZBoI94NuIw2HWg+u4hZSOcxlECZ5kk9Aax5hyUkkny10rXd5sGwouHOovFhaEJIlCBEKNriSrnWP4LQ3j/AIoLDCEFIuqYkjvmAPP5U+7jYBosuH7P23FGYlIBBynJlUetZ+0besrly/vwp33OW32C8ysWTJs0F5Y4R7Ns/KgKb54VIwypYDQK0wU5SVKCVhKVZUjhGlIqEovwLkpEf5nOeqNdO6m3e8N9grKl8HOiVOgwRkXCUZlXUBrF5FJaSL39kdNJED978qDbcCXOyZBU2CUJyyCZsmRc+OlJ3pJJOCRBSfvBoE/hXI4T4e6jmGZaDTX6KuCEyMokGG4WOK40kj8NLXpACfsqPuig9oOQg8K4VKdfnQZRjxcSeVreFjXVJiWkk9DzkfKuoP0Rt5YSjs/ZKCkeQgViLOE7RpSYHaZpSrnaxSe6tf3pXZXUVjz6nWZhOUEm9pv8qCJrDLQSCJjpWubk75YVOHDKoaU2mTexvxLB59SNayfZ7ipsCal2w3dRiJCbeMz8qA16SNpYd/FfcIGYGFuJ0XpHiRcTztSg6iCQBzIq3iRkdmJvIvUuBazrEp1N9fOgpstkg2NhOv8AfWvbDZzJBTqoD302/wCCosAg8VtTpBPXuqhjNiOASkDhM9/DNB73Zg4Z8En9U5M6ctOg/wB6Ctsp7/5jTLsbAlLOLJEDK5HeDP8A+aX2GCeRoLuz9n9ooISFEqIA4zqSAJtYSRRHaWwVYcgOZoIkFLsixymSOcgjyodhlKbUCmQoEEEagi4IojitoOOwXFKWR1M85PxoKWRGgK/5z+VEdmYoBKkjOIB5zyPM871TIOkVZ2ZgXF58qT087WoFVtOUk5VWNoPzo246Up9VcSIvECxTHhcVYY2W9mUC3aM2n1qXDsZ+BViCCPDmPnQVVhRdcNwSsW6BUk/Ie+psGAlZkrSoq6xwpED4n4Vb2i2UL4Um6unPoOtQO4dSiDF6CrtTEKJSgLcI4pBUb+HWrG13VJYweQrBDSwcqiD+sV0qdrYD63G4Qq8nTl30QVsN1aAUonswpJ7uJRj40CW88s+sXSe9RPzqP7c6lWQOOCxtnV0p2c3VfUjMlrvH9k1ZZ3ObS2V4hP3g9UAnymNTP0oM5xe0XsyZdWbAiVqMTGl7US2U+paklwqWuQQVEnSdJ8BQ/bOy3EOJSpJBIAA8LUa3Sw5U+whQ1VFBsOE2WFYTK7MqRKo1HtQPcB5UXw+yAjDtoKilQSkSbyehB+kVKGsxSjlz/dH9gede9sLlSE9FA/H8qDG/SCleHxLoC1QpaFJufVVJI8JtHdSjhkZZNhOk6aT9a0b0x4Xiw6wLq4PHKbf1UobxYfssQ42I4YF+5CQaAbhnLRnHLkKeNznglhz9MS3EnLkSYEoGeSPICk1l0ZdETGs3nkfIWin/AHOeP2deQMBOecqlX9iSTOnfGtBDv5iApmA+hzjByAIGThXxqIE8xra9IyZvYaA+Exx6aGdDbirQN/p+zjOhOXPwlBVmKsq4zyIya6TqKQT2XFAcnKmOhVIzJMezrB7hQapg3jkajFpmBEhu9m5Qb3nloeKlj0gKUcG2Q4lxJcGmWxyKkSnWmtpAyp/RweFJN0mbN3uNRf8Al8KVvSSlP2VngyqKxplIPAYJyiT0vQZLj2zInpyB+hrq9YtQzW85CvpXUH6D2rhQvMQpQkTEyL+M1ke9Ch2uUGYPd3dAK1fD4kLw+fqD8JrGdrOS+tX7VBb2PrqR4RRDF4POtFxcgEqUALXEk2HOh+zOFyKs49+UQOk+6guo3bceAWjJkAAkqgT3daN7G3YU2sFa2xFvWOsT06VQ3a2ir7O5mJUErbA1tJOkaUyN4gFYAB/WkRcexfz7qAicEDkCVoMSq2Y2AMnTS9VsVghlVLqAIN4Xz/hqu1dSJSYTh3FXUYM2iReKEP2SqNIPCcxGnLmKCwvCpSG0F1JzSlRAVYZVCSIGbwqzgNj4ZKQO2CosTkIoDi3uEcrjrzCuuutS7OIgiUnndCjQNLew2ViQtMTGkaXtJ768r3dbAsenTSY66172G4kNJMpu6eQTokdZ9/KatfaQUgcPqo5xqq40+HnQVE7NZZ4loKrxPDqPPuqXZeIYaSoDPxLK7pTaeVlVT28oLbAsPvF+rCuo7o+tCkpA6/yp/OgYsXtVkqCZUCUkeqnTxzW1pRxDaQ4goWoqVJIyiIiYmToB0r26UpWg8V5GiOYn6UMaxCUnMZlOckSBaMmouDc0FwL7bKUqsFmJ79T8B76M7FSnMVQFBMGCYvpExSzs1QV2aQbjMYmJgAgDpaa0XdrCAtz6oKU20gg3Jmbn4xQXUbXSnjKQMqTYLH5VDumttxt1RVl7R1RiRpb31Z2uoJYcgiI63j+WqG4TwGHVB/7iuvd0FAyvPNITGaYFgLmBqaVN48YkQUpdmYGaAOk63gmfKj+PcTlUFKGYp6E28+VJW8eICljkB17MSSsDvtFBBitkMKcQ4tTqTdIKgCAU87Dnc0E3RCV7UbDc5EkkT0ANSb34o/Zk5V2JiBHMm8gCpPRFh5xS1/hRHv8A+KDVt28YPv1uKSCXFAAmCEI4RbyJ86kViA45mTcSAD4VykgzYe6vDUApoA+9mDDysKFJCkpdUVEzwgDMVW/djzrItuY3t3nXbcalHy5ecRWl797TLeFzD1lLKQe5SVBVZIpWYGwNzrQe2knKOFPjN/8Amnfc/Czhl/oaXJMTmAUTKDkukwnnrSMhByjgPcQfjTdumhvsFqUjEcwVIJuJTwgJUDPOelBc36bQlqzRaUV3WSghQhUpEGQfEDSkkK9bjHqpmw04Yj9oWB86cN9cSFIIS6tULkoXMIEKAULWPKJOppNUkm2UTCYvYG3Ef3vrQalsvFNJ7MB91B4YkrABPZ8JkEQq3vNL2/q/0VnK8XU9pookkHJMXAMc/OmfZ5dATZlYtoCCU8M+pIkcXLpSj6QHlKYZ7RASrObpJIIyiLG83OtBmuNBzcvGD7rV1djCM304vfYf3FdQbLsrERs9SjyKvdaKynErlRPU1o+FJ/w1f98qzQigJYZ2CD+zXhLkm/eKiVYJ8K8pVHlQHt23D2TiBMqWiO8jUd5i8HoaNhfEOf3yvYUdEX8fDUUlYXHlAIAF1BU3m3Kx51b/AMdcBBEalXtakR+L/egd9nEnKuYSMOsnhIMEQm/l63lVdx+Rr/5H8qEbO2yoCCQBlyTbTx5G5qwcYOv/AJUFfaq+BOs25noQdfpUezHuIgg6ftGoNrPgpjlM6zrM/G9qh2PiRmMnl1NBomw1Qy3ciXVHkPY/a8NdK+t4kBKZUPVY1KRqs/L4Unjaq0ABK1BIJIuYBIgx5V5xW1SoQlxQFhYq9mcoHOE9eVAf3sdIbb0u46RoeYjwkEHv1pdbWTy+Aqk5iCQkFRIEwDJidYnrXntINjIGltfKgIrQSLRIMjTWqoQouKypJlCwRGgIvoItrOmlSYVBVc2A1NoFGGloyiQQ10mFLPfA07qAZgGEANOSAsE8zJsSCegBEVquBdGXMBEpTyIPUi16zvFYdLq0rypSkCwN6YXdvHkI/iNAR3lxZ+zrubkDVXWqe4bp+znUnOYF+gv3Ut7c2wstQoDUde+ie66yjDoIV68quJjlHwoG7EKKUKOqlR3TfS821pA3j2uQ4QpQzIudfxFQHCBeIvRfEY9RURm0toPE/D50h7RcLr61STeTf3WoIdvbQUtDKTIsZB8Z186fPRCzDTrnVWUeQn61mG3HOJN6aNz9+DhWuy7EKSCTmzQb+RoNp7SqeKfygmlbZ2/IdQSlhRI5BQnytR1hD+JZKgwpq4gOkAnnymB40Chv+8VtNNpuVOiB1JBH1pF2rh0tuuNjiCFFM94iT75pqxW08+NS2pBCsMpxapiJbSo284pHzEpKiCZUb95uaCy0+QmJWLR3Rr7pvT3ultAfZnMz7iDmJJKD2YEoH4SCo6R0NZ6lzvI+tPW5j6vs6wnENAgqPZrSLeqO0NwY5ATQSb7OAsCS26M8AogKSuFGV9RBjTU0mnsuKO0FkwNZNswJHIHTwpk31BDZK20t5nfXQf1llaiSO/XpSkFG/EDZMnppEd/I0GlJYZC5hxBGW4BsTliMhFtAeVjS9vy0EMshDhUmTwqmQcqeRNrRTR9p/VZMQFi8JXCioWzJVnCVSOV/apY9ILiy0xnykyuFIBAIhGo0BmdKDPsUviufnXVz3rGuoHDd13E4lSME24MrhjQQBEkkxMACjzm44wxKXglfRQmD5cqsehXBg4h506obAH8Rv8E/Giu9u1c7ygDZNvOgR94mEIQAhKU8UGBHfQFuKL7zOEpR0k++giDQenGAbioCgirIVUwoPuEXarCe4x8qrV6C6D3jX5QsHWBHjeqGz3YVVnGqlCh3VQwquIcvGgOoJUIFvH6CoXfgKgW/evK36CUOzVhhmbmwFDg4M3SiLT6I4ljuEiPPryoCqHEwExYcu/qqp3HLG8n4eVBztFsaKFRL2omLSfI0B4vgVGrFJi9BztKUxlVPcPdUP2lXNCvOwoLm0XZRm6qsO6mHY2KjDtD9n60O3f3dcx6XEtrSjswCc0mZmNNPVqq2882Oyyo4OGSdSDeLUBJb5zKnQm3f3fKondmNmyZzc4vJ52odD05syJ8CakbQ+TZy/wCyigEbc2SocSeICx7qGYVkzHU3p3Z2Q+tLudp5ctnKcp9eRHTvqjszczEuSCwtM6KJj4E0F3cNf3i0efut+Vbt2ktg9wPwrH9y90sThsZ96jgKFjMDI5G/TStNx+J7NhIFzlAA6mLCgx7HuA7UxttW30jxDd/kaTkqAAitDxGyUOKVjW1kPrCl5CQBmAyuo8ZkeYrPl4gHVI8QMp+H5UHjNVrD7TcbSUIXwE3QQCk+KVAjl8KpGORI8fzFfDP/ABQEMVtZbiChUXVnm+sRYTCR4AVWDo6XtH1quDXpJoNCw+2W3sqXA25GpC4UOikoc8L66UC3wCQ2yEpU3xLlChF4RcXgzbTpS6QK5RMCSSBoJ+VBReBnlXV8enNXUG0ejIJQjE5YBKEm3dP50r4t0qcVNyVn50Q9FGHWMQuUnItpQk9ZSR8jXsYAfbi3oM6v6SRQVlbtuYtpIay5kqUb2kC1u+k/a2BOHc7MkFQF45Hoe+tP2Ghzsh2RAWlagoHpJ/2qjtzcl3EuhwqQgZYMAmbkzy60GaIM9PM13anurSWPRgj2nlHwSB9aJMejPDD1lOq/iA+QoMlDyq8rKuR+FbEdyMA2JWP5nCPqKG4//CmLdkhw9ASr5mgy45iLqtXlOH6T76fnN5cMn9Vgmh3qSn8qqub1u+whtsfsoH5UCWvDHkDNaWNqFezU4ZGFdKi0lClBAF7TyzK01paVt1yZzX6gAfIVZb2+v8R99BTa3SxCtMMvzAHzNEmNxsSdWUJ8VIH1qVvb6vxR519VtpepVQStbiPc1sp/j/IVaRuQr2sQyPAk0LXtlU2VXK2ta6qA43uYyPXxY/hT/vU6d3MCmysSs+Q/KlI7YM8zX1ONWrQHyFA+7EwmBw5XlcUc8TM8p6R1qdvDbMBmAfHMaRmmMQrRKqm/wZ862oNAb2js5vQNj/T/ANqna3qwMwHEj+EgfKs6G7jtpUakTut+I0GlL3nwYt9ob98/Kg+1N+MGhUBSln/40kg8/W0pZY2A2DcedV9p7strScgSlXUzHnBoHTdze9nFDKDlWPWBBganKFaEwPnSJv3vi59oHYO8AEFI0kE3BHUHryoOxuViJAS4nxTmJ9wFE8N6PkoILj3OY4Uf1En4UCvtnbTxWUuJhQ1CgZB8CagwGzH8UYQEk6wVISfcTJFTb2IIxbql8QUokEGxB0gxeNPKrextrtt4ctrBUc5UmEDMmwHCsjhmOVB72dunnJbcdDb/ACaUgye8K0V5TQrauAVh3VNL1TGmlxIInxq6vbzwUVIKm55+1/ORmoe9iStRUsqUo6lRk+80EFcoCvSqtYDZynTCSgH9pQHw1PlQUSK9CimO2E837OYdUX+GvwoYoRraggUi58q+Vzi4NfKDcNx0FeIvolBPyH1oPtlZTilutgAtrzCecaz4iurqAVtTfXUMsJadJEuBUnWTaAD51M16QMQkAqQ2oeBB+ddXUBLAb2YzF2YDLXerMo/KKvL3cx7w+9x0DogEfKK+V1AIx27GHau89iHD3BP1NK+1cThQCllpwH8S1z8BavldQBFPGa+dua6uoPBxKq4YhXWvldQWWFKVYH30bwWwHXPbQPf+VdXUBfC7jrN1PDyB+tEmtyGxqonxrq6gJYTdplEQkHxoijZ6UxAHurq6gsBmNKjVPKK6uoK7jSuoqq/ItXyuoPCifOoHFqnla1dXUFZby4N7edUXFK5R511dQVX2lKsSD/fhVNWAPIjzr5XUFRzBk2keVC3sEQogR7zXV1B6ZwKj0+P5VKvZx7vj+VdXUBLZ2NxLVkOAp/Cq4+It5V72q66+OJLA7wkz7zXV1ADXsVZOqfefyrq6uo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23558" name="AutoShape 6" descr="data:image/jpeg;base64,/9j/4AAQSkZJRgABAQAAAQABAAD/2wCEAAkGBxQTEhUUExQWFhUXGRsaGRgYGBocGhwaHB8aFxcYFxgaHiggGBwlHxUXITEhJSkrLi4uGB8zODMsNygtLisBCgoKBQUFDgUFDisZExkrKysrKysrKysrKysrKysrKysrKysrKysrKysrKysrKysrKysrKysrKysrKysrKysrK//AABEIALYBFQMBIgACEQEDEQH/xAAcAAACAwEBAQEAAAAAAAAAAAAFBgMEBwACAQj/xABGEAABAwIDBQQHBAgFAwUBAAABAgMRACEEEjEFBiJBURNhcYEHMkKRobHBFCNS0SQzYnKCkrLwFXOD4fE1Q6I0U2Oz0hb/xAAUAQEAAAAAAAAAAAAAAAAAAAAA/8QAFBEBAAAAAAAAAAAAAAAAAAAAAP/aAAwDAQACEQMRAD8AQN2xOKZuP1qOd9RTl6S/1jZ/Z+ppJ3b/APVM/wCaj+oU8ek0HO34fU0Em/H/AErCf6f/ANZrOE2rSd9/+k4T/S/oNZgVGgvKVYVGTXkqsK+pNBbbBio8TOXzq0wLTyqPFptQcRYeFW8GgZB4VClNhU+FHAKD0pu1cKl7IxXtpqg8RaqeERdX79Fls1Rwjd1fv/lQR7QzADJA1marIxbo1Sk0X2g3p51VLd/5flQQp2ioXKCO8EVM1tpq85gY6VXxTfCfCg5FjQNzaMwQoaKkivjiRMEgHpNWtmN/o7HgaobUwSVLki8UH1WGmolYKoBgsuhUPOoMapxtBUFm3I0E68LVVtuwqTYGMW+tSVwQEk6URbwlh4UAd7D86ovINMT2Foa+1YigCOVCpffRBaLEUMU310oJEKr2FVGkWFekigmbV1riBUYbnTWvf2c87UHKAr6lFqkS2BVpvEJSLIBV1VceGXT30AZeEUVEwT5V1SY7HOEiScoEJuQB3CK+0BjYFsUz/mo/qFaH6TmvUPgP6qy5gkEEWPWmXCYha8K4XFqVDiAMyiYEK6mgat9/+j4X/S/oNZdNaDvTtth7ZrGHbcCnUBvMkA2ypIVeItSB9nUDpI7qCZeg8K5Nc4qyfCviF0BRhNgK+Y1NjauYJgVJjfV91BKlm3lUuBTwivbaOEHu/KpMAjhE0EwTNTtYepEtirGHw4nSgiUxah2EZsr/ADPyo281AtQ3Z6ZC5/8Ac/Kg+YjDZ4km3TvqL/DeeZQ91F22q9djQA17HKhGceYqo5uy5eCk/wB99NSGasttHWgo4LD5G2UH1gCD4xVTajXGYSoiNQCRp3UaCJWi3X5VeS30oExakDnHiI+dUdtJSWTBB0rRxhZ5A15Oxm1CFNoPikUGZ7jsS8u3sH6U2MYLhFuQo7h9gNNlSm20pMESOlWcLgeFPgKBWcwFjQXG4GOVaO5gLUD2ngBFBnWIw5FB8U1CiKcNrYSPj8jSw7cyaCk2yTVhvDdalSegmjGwdldso5g6QOTSQTpN1kwn40Agwnwjwv8AWvNzoPfTptbd8NMrUENo4WzkKszsmJJWdE66axSpmAvPLl52J7/lQMuxd0Eush053TaWwOzEEKP6xQIV6vLrrRXePYqWME9kQ0ElScpCSVjj0U4TxCLWo7sthz7GwXX+yRlSW1I4SOFUglZyxHTpQzfZDIwuIKAe0K0Z/WIMrkGTb3DnQY1jQM1jXVLjlXuPPr9K6gPbBwHbvNtTAWb9YAKjHfCaZ8fsXJYpSllCELUYNyuBxE3sCbW076V93sf9nxDbpmEKvGsEEGPI01v4bGYxLnZpll5QVciB+Em5IFiPhQJhxPESLCCAQBpYfKKmYxURzEgk86K7M3OeceDRSURdSyCUxrPLw1pr3s3awuEwbi0IJWsJSCozlJNyJ0m9Bm+OTxmIInlpe8V5aSelS4BsFUEEg94HxNqetj7PBgdgkgCDPO9iSAJNArYYaVYxXq007Y2SltsqCMsqHsi3cDrQfIO6g+tI4B5/IVY2W2C2OtCcftcNKyZZ841A7qPYZmEJItwg/CgnbYq3h0VXZcT+Me8VeQkC+YRp3e/SghxIgUO2S3mzdO0j5UZcZJBH0qvgsJ2cyoZc2Yk2jmb+VBX2oFt5ciQqZmTGkfnVNOOcGrJ8lCia9oNvvBpohRSkqJGnKw61abwB5xQBnNrhKZW04kdbH616w+82GNipY8U/lV3aeyFuMqShIJPfGkSJpYf3PxQ/7R8iPzoH3D4bOG1pulQJSe6pO2bQooUtAUNQVAGruw8OUs4dJBCktgKHQwLVNjtmsLc40NlZ/EBmMa95tQeWFIV6qk+RBq4liqf/APKYU37JI8JHyNL2++x0YbCl1hTiFBSRZxcQTGk0DgcPY+FekYeAPCkT0U7SeedeS64taQ3IClEwZjnTvtfFhptSz6qUyfKgjeUBNzQrFkEdfKlh30iYcqjK5HWB8pongdsN4hJLSpI9YRBFAJ24x07/AJGkHHshKlAWrS9oNlUd4V8h+dIG22iHl8r0FFhvh606biKCUOpW6WwoxkSAVKGUmUqglJieVKGHVwga8rDr1+VPW4Paht1SVNNpvK1yVghNinQZRqZNBPvPhWk4ZZDDgENfeL9dWmVHETfqRHOkIPgch6pEzeTPF1EDSnfe5aTh3f0lby4akAfdwYOdKUjLJ11m9IuXWE8xr58hf40Go7JxE4RIYwilkBtJK4ShZymVZnCbC9wB6wqnv428MI8VlHZ50BtKQSRxHMSoga9BRrBsrGEaL2MDSMreUoCGynh9RS1FSjPgNKXN+WGBh3igOF0rRmWoOEESojKtXCR4UGSYmJ1nunTTqP7ivlWMWkzZIHfOthy5V1A0tbGDBS5iFQYzpaAkmOIJUTYTF9aK7H30dYdU42lIQojO1Fo/ZPs6n3mqfpCxhXicvJI+J1pew6oUAecig3DaW9mGbwyMRms5ZIA4s3tA9I51mu+O8Rxam2m57MQY5lZkfCYofhWC632JMEKlIOmfQHwUOHxiqScOZM6/WgN7X3OxWDbS46lOVZAlJBKTqAq1vKi27+FxamlutJKkJsbiTFzlBuY7qG4raLziezdxC1pCk8KjYGIHwoxsbaGIaaKGXQlLhNimSDFyk8qD7g8U7jD2SBnURMRBAHOZgCqz+BU2pSFgpUk3B1HOve5/asul1l1IVkVJUOHLzzA+Xuq/tzFOOPqU6UlZCfV0iOGPI0Gf7xoh3++gpufbPZNAaZEz7hS7vayA4lWma/uCRT/g2ErabEeyn5CgWUIg3mBr4c63rCtMrw6QkJLJQIFspSRSXu5uiw8Flea0aHrPXwo6zuY2hJQhxxKD7GY5e/hmKBELYBITJSCoJ/dk5fhFVNqD7l39xXypv2xsEMxBJnnH+9Lu2MLGHd/cV8qBB3JK/tB7PLOU+sbcvdWh4pLocSEoBRzOYSOoieVIno/bBxCp7P1FfrPV5a0/v4eVHgYPFeFQZgc+vdQW2Fcp5m08zrU2D2mpwrCm1JCNDbiAtYCgjOB4h9037Xqux5DvPWrTOAifuVzw+q7f56D40BLDY4rw7rgQpspCozCDYSDFZtuPtk/b0uvrWuypJlRkiBAHjT27h1JbWezfAhwklwFMZDdXd0FZ56PZ+1iC4DlVdtIUryB8daDcH8a22tttRhbnqCNY18KvYnCtrSErQlSeYIBHxoEt85x965IUqMzE6J/FHqjrzqT/ABBWn2lBs3qyoesb/wAR5DlQXcDs/CoKl4dtpIMpUpAA01BI6UG352aXcKtCDlKufKBBg9xirOdvslNzhcig4SmVJSYVqe78R5mqu8e8WHaBQ662CNEpUVGIGoA4bnTpQYZit3n0BSlNKAQYUY07/Dvp99FezQFPuLTCex4VAmBMgi+pt8K0HZ4YxLKDAUlxER1SRBEVcY2GlnDqbaBI5DumfGgRcatKYKjACVkn+X86Q9vpCnVqTBBuDyiLRWh70bFd7BwhCjDahABJklGlu40kbVwRASkpObKmxsfVFAv4ccI4ulgL86dfR/hytLhThg6oZgFrICQYEIyqsZ8NDSonDrTqEpH5a/33067iYVBQ6FqeWbjI2VZCkpEzlji5a0FrfTthhXA4WUiWobRqkxxEzHDIgeFZza8q93nOlu7WtF3uwjScOv8AR1NJJbGYwVGEHK2RJNogmaRhlSJDfs3zaZrjMO4W86DUthnKwks4Pjyt5gooR2ics50qvmM8iRrQz0gpe+yLzhHZ9onIQFZgOKQvNbpoeVF8FjEpwzYXiwBDaRlMKSopBCeEHNIM+VAt/HmlYZ8IzEh5AVY5c3GeEk3gyDb6UGObRTxetI5d1h7q6ve0Bx+re06V1Azb2NkPEq1Kj7uVBXTp40e32e7TFqCQeHhj3zFAFptQEG3jAM3jUcx+f+1EiQ4rP+K58eZ99/Ol9lZotgXDISLjXyNA++j7Zrb7i0vJCwEyAZsZiaf2938MNGgPM/nWW7ExjjC5bVlkQSBy150wL3oxAdCQv7u1yEE8s2g7zQHt4Njs4bDrdYRkWIEyTYkAiDIpCceUslarqMXgDQQBamLbO2HnG8i1JKFE6FJsCCmSkWOlVNkbLS4PBSQZWlPCfWVeZItYUCvjGg4l9TiUqDSJRrIMSZ9wpq3dBUy2o/hT8qA7RYCUPkGxQ5/48Io1sKQw1y+7SfgL0Gj7nohKz1I+tMNKOJ2ecO2laHFHNFtNRPKoEbQcn11e80BfehMpR4n5Um7abjDvfuK+VNOGYW8kkr9XrflQTbLcsPfuK+VBnHorKBillSO0HZqtlzc0jStVcfw/tYYRNuBQvAvrp31lXosE4lyyz92r1DB9ZHO1aitBnR/1hzERAvH4e6g8F/CE3w8WVyULc+XPpX0fYb/dx6s3V/DyrzlNr4kWV7IPPXx6VM3Inje9jVsHy8epoBm0W8P2TpQbw7lErN8pzHobc6RPRxswJxDbjy8ja0LghRSqxA16TatG2o4ewdlbhlLti1AICDzjhT060obpqyjBEqSk9k7dSM+rsWSOdBpBZaJ4cSsHMq2cHijSD+EXiu+yKsBijEoNwknKO/qrr7qF/aUZjLmGP6yJbI8b8wOZ518aUiRfCky17KgZixjr+EcqAqvZ64P3wMhWrSTcmfcBaPfX593uYS3iHIcQuVq9XMIM6HMB/YrbHchSRGEIyK9tQEZ7/wAPU8zasw9KGzGm3Gy2hCSpS5yLKpjKQVT6p4jbwoGPdbeVDOFYbbHavKEEE2QAf3R8zTJsbbDyFEuKz5iM0jT93pSBsrBrR9lcVzKG40hMGJ/vnTqgcSh0igeHUcwbG4ur86xnfxYOLdEEwoCAT+EHnetGxY7bDjhSpSAqMwkCxv1Gg0msVxGIKioqJJnUCJgRpyoK0G3AkCRqfE8vfTluI/lZdzYsMp4jlCUqVon7yTJEchGtI6E/snlz/vxp/wDR52ow7pQGEiTxOZs2bh6ewNTQfd8Hm1MuBOIdUZakrnJlyKIyjKBmULnnflSIQi8qWbRp7keHOtE33dcLCgp1hf3iCEJAlPCrMonPME3E8opDlQ5pEX05fi5/Cg1LYjaww32WCQi6TxKH4U5nSEA8XTnQj0hdt9jV2nZhJdTkCQZywsnMVRc2sKO4JTJaalzELjLzeOVUItCQnh9/Oljf9CBhDDa0qLqZK0qvwrIIKlGR4UGS7QPEOO0W06C1dX3FqGb1L89K+UDxvTtxuFN4ZGXP67vtK6pB1A60rJTmFtafd4dyJwjD7VnA02XEnRRgcXcq/nWeiUmDY9DQTJavRDApyrSVaD++Wte8G6lcBQnv5++jC92sQtrtGG1OoSYJTE9/DqfKgMKZAbDiVA8+XKYNr9KrbFb7RxUiJUJuTOYzN/E0xbkYhphhaFobW/mzFC1J9WNEyDcQZHWaj2jvo225AaZKTEENpOoBNwbwSR5UFo7BRnQkLPEFEm3KPfrVvB7upU4432hEAQcoMyJoWxvq0ohIThwTMS3A6wTOv51M7vW3BgYWYJ9TW0xY60C5tBOVhwagNvD3Kj6UX3f/AFTX+Wj5Chm08eHmnXAlCZZcsgQmxAsOWlFt31Sy1p+rR8hQNL+CKEZyokAgXSQLpzSm9xyq3gsKFtdoDIIkcJ0BKddJtUeDxkNpSpKVx1zeHWr7WOGWMgA6SqPnQeMEzmmFxciBOoEmY0t1qptVj7l0a8CvkaJB+BwgIkyYm9U9pqHYuX9hXyoMx9DTObFuCSPulaRPrJ61sWI2WFICMzggRIIzHlc9e+sH9Hu2xhn3DlzFSMiRMCSQbnyrSMTvwAhGRsqWoBRGgi2gm5vpNA6O7PnLClgJiwi8de7ur39j4wrMqAPVgR4nrSS1vyC4EZed4BJ6EATrPOYii2B3i7RxSAAAmBOpJVdMXgDWfCgs7fw604fFKKlEFpcC0AZTpFJG4iFE4XKQFfZ3oJEx97rHOnredz9DxH+Uv+k0i7jMZzhRmUmMO4ZTEn77S/Kgf8SleVGUgERnUUAkjmANBNZw9vS67jV5EuKYzZUhsQMwsCpQSbk9/Sm7eTbCWGVAwVkEDvBtPxpb9HKG28+dSsxjh4sgmDJ5E9/dQN+K2kkEIOGcJgDPkBTa4kjob1nvpDWleIZQpKRkEgxAWVkZjl01FP8AtXbLeFbLiyeiQCSVE3AFZr6TdpqeXhVAEKhUpkyDKSBcA8+lATxSSrBpcR67RSVD/LMEx4Uc2MrtUuOjRauHwAil51jEJwrnAEyCo3FgRCud56Ux7ltqGCbC0xrHeCZBoI94NuIw2HWg+u4hZSOcxlECZ5kk9Aax5hyUkkny10rXd5sGwouHOovFhaEJIlCBEKNriSrnWP4LQ3j/AIoLDCEFIuqYkjvmAPP5U+7jYBosuH7P23FGYlIBBynJlUetZ+0besrly/vwp33OW32C8ysWTJs0F5Y4R7Ns/KgKb54VIwypYDQK0wU5SVKCVhKVZUjhGlIqEovwLkpEf5nOeqNdO6m3e8N9grKl8HOiVOgwRkXCUZlXUBrF5FJaSL39kdNJED978qDbcCXOyZBU2CUJyyCZsmRc+OlJ3pJJOCRBSfvBoE/hXI4T4e6jmGZaDTX6KuCEyMokGG4WOK40kj8NLXpACfsqPuig9oOQg8K4VKdfnQZRjxcSeVreFjXVJiWkk9DzkfKuoP0Rt5YSjs/ZKCkeQgViLOE7RpSYHaZpSrnaxSe6tf3pXZXUVjz6nWZhOUEm9pv8qCJrDLQSCJjpWubk75YVOHDKoaU2mTexvxLB59SNayfZ7ipsCal2w3dRiJCbeMz8qA16SNpYd/FfcIGYGFuJ0XpHiRcTztSg6iCQBzIq3iRkdmJvIvUuBazrEp1N9fOgpstkg2NhOv8AfWvbDZzJBTqoD302/wCCosAg8VtTpBPXuqhjNiOASkDhM9/DNB73Zg4Z8En9U5M6ctOg/wB6Ctsp7/5jTLsbAlLOLJEDK5HeDP8A+aX2GCeRoLuz9n9ooISFEqIA4zqSAJtYSRRHaWwVYcgOZoIkFLsixymSOcgjyodhlKbUCmQoEEEagi4IojitoOOwXFKWR1M85PxoKWRGgK/5z+VEdmYoBKkjOIB5zyPM871TIOkVZ2ZgXF58qT087WoFVtOUk5VWNoPzo246Up9VcSIvECxTHhcVYY2W9mUC3aM2n1qXDsZ+BViCCPDmPnQVVhRdcNwSsW6BUk/Ie+psGAlZkrSoq6xwpED4n4Vb2i2UL4Um6unPoOtQO4dSiDF6CrtTEKJSgLcI4pBUb+HWrG13VJYweQrBDSwcqiD+sV0qdrYD63G4Qq8nTl30QVsN1aAUonswpJ7uJRj40CW88s+sXSe9RPzqP7c6lWQOOCxtnV0p2c3VfUjMlrvH9k1ZZ3ObS2V4hP3g9UAnymNTP0oM5xe0XsyZdWbAiVqMTGl7US2U+paklwqWuQQVEnSdJ8BQ/bOy3EOJSpJBIAA8LUa3Sw5U+whQ1VFBsOE2WFYTK7MqRKo1HtQPcB5UXw+yAjDtoKilQSkSbyehB+kVKGsxSjlz/dH9gede9sLlSE9FA/H8qDG/SCleHxLoC1QpaFJufVVJI8JtHdSjhkZZNhOk6aT9a0b0x4Xiw6wLq4PHKbf1UobxYfssQ42I4YF+5CQaAbhnLRnHLkKeNznglhz9MS3EnLkSYEoGeSPICk1l0ZdETGs3nkfIWin/AHOeP2deQMBOecqlX9iSTOnfGtBDv5iApmA+hzjByAIGThXxqIE8xra9IyZvYaA+Exx6aGdDbirQN/p+zjOhOXPwlBVmKsq4zyIya6TqKQT2XFAcnKmOhVIzJMezrB7hQapg3jkajFpmBEhu9m5Qb3nloeKlj0gKUcG2Q4lxJcGmWxyKkSnWmtpAyp/RweFJN0mbN3uNRf8Al8KVvSSlP2VngyqKxplIPAYJyiT0vQZLj2zInpyB+hrq9YtQzW85CvpXUH6D2rhQvMQpQkTEyL+M1ke9Ch2uUGYPd3dAK1fD4kLw+fqD8JrGdrOS+tX7VBb2PrqR4RRDF4POtFxcgEqUALXEk2HOh+zOFyKs49+UQOk+6guo3bceAWjJkAAkqgT3daN7G3YU2sFa2xFvWOsT06VQ3a2ir7O5mJUErbA1tJOkaUyN4gFYAB/WkRcexfz7qAicEDkCVoMSq2Y2AMnTS9VsVghlVLqAIN4Xz/hqu1dSJSYTh3FXUYM2iReKEP2SqNIPCcxGnLmKCwvCpSG0F1JzSlRAVYZVCSIGbwqzgNj4ZKQO2CosTkIoDi3uEcrjrzCuuutS7OIgiUnndCjQNLew2ViQtMTGkaXtJ768r3dbAsenTSY66172G4kNJMpu6eQTokdZ9/KatfaQUgcPqo5xqq40+HnQVE7NZZ4loKrxPDqPPuqXZeIYaSoDPxLK7pTaeVlVT28oLbAsPvF+rCuo7o+tCkpA6/yp/OgYsXtVkqCZUCUkeqnTxzW1pRxDaQ4goWoqVJIyiIiYmToB0r26UpWg8V5GiOYn6UMaxCUnMZlOckSBaMmouDc0FwL7bKUqsFmJ79T8B76M7FSnMVQFBMGCYvpExSzs1QV2aQbjMYmJgAgDpaa0XdrCAtz6oKU20gg3Jmbn4xQXUbXSnjKQMqTYLH5VDumttxt1RVl7R1RiRpb31Z2uoJYcgiI63j+WqG4TwGHVB/7iuvd0FAyvPNITGaYFgLmBqaVN48YkQUpdmYGaAOk63gmfKj+PcTlUFKGYp6E28+VJW8eICljkB17MSSsDvtFBBitkMKcQ4tTqTdIKgCAU87Dnc0E3RCV7UbDc5EkkT0ANSb34o/Zk5V2JiBHMm8gCpPRFh5xS1/hRHv8A+KDVt28YPv1uKSCXFAAmCEI4RbyJ86kViA45mTcSAD4VykgzYe6vDUApoA+9mDDysKFJCkpdUVEzwgDMVW/djzrItuY3t3nXbcalHy5ecRWl797TLeFzD1lLKQe5SVBVZIpWYGwNzrQe2knKOFPjN/8Amnfc/Czhl/oaXJMTmAUTKDkukwnnrSMhByjgPcQfjTdumhvsFqUjEcwVIJuJTwgJUDPOelBc36bQlqzRaUV3WSghQhUpEGQfEDSkkK9bjHqpmw04Yj9oWB86cN9cSFIIS6tULkoXMIEKAULWPKJOppNUkm2UTCYvYG3Ef3vrQalsvFNJ7MB91B4YkrABPZ8JkEQq3vNL2/q/0VnK8XU9pookkHJMXAMc/OmfZ5dATZlYtoCCU8M+pIkcXLpSj6QHlKYZ7RASrObpJIIyiLG83OtBmuNBzcvGD7rV1djCM304vfYf3FdQbLsrERs9SjyKvdaKynErlRPU1o+FJ/w1f98qzQigJYZ2CD+zXhLkm/eKiVYJ8K8pVHlQHt23D2TiBMqWiO8jUd5i8HoaNhfEOf3yvYUdEX8fDUUlYXHlAIAF1BU3m3Kx51b/AMdcBBEalXtakR+L/egd9nEnKuYSMOsnhIMEQm/l63lVdx+Rr/5H8qEbO2yoCCQBlyTbTx5G5qwcYOv/AJUFfaq+BOs25noQdfpUezHuIgg6ftGoNrPgpjlM6zrM/G9qh2PiRmMnl1NBomw1Qy3ciXVHkPY/a8NdK+t4kBKZUPVY1KRqs/L4Unjaq0ABK1BIJIuYBIgx5V5xW1SoQlxQFhYq9mcoHOE9eVAf3sdIbb0u46RoeYjwkEHv1pdbWTy+Aqk5iCQkFRIEwDJidYnrXntINjIGltfKgIrQSLRIMjTWqoQouKypJlCwRGgIvoItrOmlSYVBVc2A1NoFGGloyiQQ10mFLPfA07qAZgGEANOSAsE8zJsSCegBEVquBdGXMBEpTyIPUi16zvFYdLq0rypSkCwN6YXdvHkI/iNAR3lxZ+zrubkDVXWqe4bp+znUnOYF+gv3Ut7c2wstQoDUde+ie66yjDoIV68quJjlHwoG7EKKUKOqlR3TfS821pA3j2uQ4QpQzIudfxFQHCBeIvRfEY9RURm0toPE/D50h7RcLr61STeTf3WoIdvbQUtDKTIsZB8Z186fPRCzDTrnVWUeQn61mG3HOJN6aNz9+DhWuy7EKSCTmzQb+RoNp7SqeKfygmlbZ2/IdQSlhRI5BQnytR1hD+JZKgwpq4gOkAnnymB40Chv+8VtNNpuVOiB1JBH1pF2rh0tuuNjiCFFM94iT75pqxW08+NS2pBCsMpxapiJbSo284pHzEpKiCZUb95uaCy0+QmJWLR3Rr7pvT3ultAfZnMz7iDmJJKD2YEoH4SCo6R0NZ6lzvI+tPW5j6vs6wnENAgqPZrSLeqO0NwY5ATQSb7OAsCS26M8AogKSuFGV9RBjTU0mnsuKO0FkwNZNswJHIHTwpk31BDZK20t5nfXQf1llaiSO/XpSkFG/EDZMnppEd/I0GlJYZC5hxBGW4BsTliMhFtAeVjS9vy0EMshDhUmTwqmQcqeRNrRTR9p/VZMQFi8JXCioWzJVnCVSOV/apY9ILiy0xnykyuFIBAIhGo0BmdKDPsUviufnXVz3rGuoHDd13E4lSME24MrhjQQBEkkxMACjzm44wxKXglfRQmD5cqsehXBg4h506obAH8Rv8E/Giu9u1c7ygDZNvOgR94mEIQAhKU8UGBHfQFuKL7zOEpR0k++giDQenGAbioCgirIVUwoPuEXarCe4x8qrV6C6D3jX5QsHWBHjeqGz3YVVnGqlCh3VQwquIcvGgOoJUIFvH6CoXfgKgW/evK36CUOzVhhmbmwFDg4M3SiLT6I4ljuEiPPryoCqHEwExYcu/qqp3HLG8n4eVBztFsaKFRL2omLSfI0B4vgVGrFJi9BztKUxlVPcPdUP2lXNCvOwoLm0XZRm6qsO6mHY2KjDtD9n60O3f3dcx6XEtrSjswCc0mZmNNPVqq2882Oyyo4OGSdSDeLUBJb5zKnQm3f3fKondmNmyZzc4vJ52odD05syJ8CakbQ+TZy/wCyigEbc2SocSeICx7qGYVkzHU3p3Z2Q+tLudp5ctnKcp9eRHTvqjszczEuSCwtM6KJj4E0F3cNf3i0efut+Vbt2ktg9wPwrH9y90sThsZ96jgKFjMDI5G/TStNx+J7NhIFzlAA6mLCgx7HuA7UxttW30jxDd/kaTkqAAitDxGyUOKVjW1kPrCl5CQBmAyuo8ZkeYrPl4gHVI8QMp+H5UHjNVrD7TcbSUIXwE3QQCk+KVAjl8KpGORI8fzFfDP/ABQEMVtZbiChUXVnm+sRYTCR4AVWDo6XtH1quDXpJoNCw+2W3sqXA25GpC4UOikoc8L66UC3wCQ2yEpU3xLlChF4RcXgzbTpS6QK5RMCSSBoJ+VBReBnlXV8enNXUG0ejIJQjE5YBKEm3dP50r4t0qcVNyVn50Q9FGHWMQuUnItpQk9ZSR8jXsYAfbi3oM6v6SRQVlbtuYtpIay5kqUb2kC1u+k/a2BOHc7MkFQF45Hoe+tP2Ghzsh2RAWlagoHpJ/2qjtzcl3EuhwqQgZYMAmbkzy60GaIM9PM13anurSWPRgj2nlHwSB9aJMejPDD1lOq/iA+QoMlDyq8rKuR+FbEdyMA2JWP5nCPqKG4//CmLdkhw9ASr5mgy45iLqtXlOH6T76fnN5cMn9Vgmh3qSn8qqub1u+whtsfsoH5UCWvDHkDNaWNqFezU4ZGFdKi0lClBAF7TyzK01paVt1yZzX6gAfIVZb2+v8R99BTa3SxCtMMvzAHzNEmNxsSdWUJ8VIH1qVvb6vxR519VtpepVQStbiPc1sp/j/IVaRuQr2sQyPAk0LXtlU2VXK2ta6qA43uYyPXxY/hT/vU6d3MCmysSs+Q/KlI7YM8zX1ONWrQHyFA+7EwmBw5XlcUc8TM8p6R1qdvDbMBmAfHMaRmmMQrRKqm/wZ862oNAb2js5vQNj/T/ANqna3qwMwHEj+EgfKs6G7jtpUakTut+I0GlL3nwYt9ob98/Kg+1N+MGhUBSln/40kg8/W0pZY2A2DcedV9p7strScgSlXUzHnBoHTdze9nFDKDlWPWBBganKFaEwPnSJv3vi59oHYO8AEFI0kE3BHUHryoOxuViJAS4nxTmJ9wFE8N6PkoILj3OY4Uf1En4UCvtnbTxWUuJhQ1CgZB8CagwGzH8UYQEk6wVISfcTJFTb2IIxbql8QUokEGxB0gxeNPKrextrtt4ctrBUc5UmEDMmwHCsjhmOVB72dunnJbcdDb/ACaUgye8K0V5TQrauAVh3VNL1TGmlxIInxq6vbzwUVIKm55+1/ORmoe9iStRUsqUo6lRk+80EFcoCvSqtYDZynTCSgH9pQHw1PlQUSK9CimO2E837OYdUX+GvwoYoRraggUi58q+Vzi4NfKDcNx0FeIvolBPyH1oPtlZTilutgAtrzCecaz4iurqAVtTfXUMsJadJEuBUnWTaAD51M16QMQkAqQ2oeBB+ddXUBLAb2YzF2YDLXerMo/KKvL3cx7w+9x0DogEfKK+V1AIx27GHau89iHD3BP1NK+1cThQCllpwH8S1z8BavldQBFPGa+dua6uoPBxKq4YhXWvldQWWFKVYH30bwWwHXPbQPf+VdXUBfC7jrN1PDyB+tEmtyGxqonxrq6gJYTdplEQkHxoijZ6UxAHurq6gsBmNKjVPKK6uoK7jSuoqq/ItXyuoPCifOoHFqnla1dXUFZby4N7edUXFK5R511dQVX2lKsSD/fhVNWAPIjzr5XUFRzBk2keVC3sEQogR7zXV1B6ZwKj0+P5VKvZx7vj+VdXUBLZ2NxLVkOAp/Cq4+It5V72q66+OJLA7wkz7zXV1ADXsVZOqfefyrq6uo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7" name="CaixaDeTexto 6"/>
          <p:cNvSpPr txBox="1"/>
          <p:nvPr/>
        </p:nvSpPr>
        <p:spPr>
          <a:xfrm>
            <a:off x="1071538" y="2500306"/>
            <a:ext cx="5929354" cy="3785652"/>
          </a:xfrm>
          <a:prstGeom prst="rect">
            <a:avLst/>
          </a:prstGeom>
          <a:noFill/>
        </p:spPr>
        <p:txBody>
          <a:bodyPr wrap="square" rtlCol="0">
            <a:spAutoFit/>
          </a:bodyPr>
          <a:lstStyle/>
          <a:p>
            <a:pPr>
              <a:buFont typeface="Arial" pitchFamily="34" charset="0"/>
              <a:buChar char="•"/>
            </a:pPr>
            <a:r>
              <a:rPr lang="pt-BR" sz="4000" dirty="0" smtClean="0"/>
              <a:t> CARACTERISTICAS </a:t>
            </a:r>
          </a:p>
          <a:p>
            <a:pPr>
              <a:buFont typeface="Arial" pitchFamily="34" charset="0"/>
              <a:buChar char="•"/>
            </a:pPr>
            <a:r>
              <a:rPr lang="pt-BR" sz="4000" dirty="0" smtClean="0"/>
              <a:t>Padronização da informação.</a:t>
            </a:r>
          </a:p>
          <a:p>
            <a:pPr>
              <a:buFont typeface="Arial" pitchFamily="34" charset="0"/>
              <a:buChar char="•"/>
            </a:pPr>
            <a:r>
              <a:rPr lang="pt-BR" sz="4000" dirty="0" smtClean="0"/>
              <a:t> Alto Custo</a:t>
            </a:r>
          </a:p>
          <a:p>
            <a:pPr>
              <a:buFont typeface="Arial" pitchFamily="34" charset="0"/>
              <a:buChar char="•"/>
            </a:pPr>
            <a:r>
              <a:rPr lang="pt-BR" sz="4000" dirty="0" smtClean="0"/>
              <a:t> Baixa performance do hardware</a:t>
            </a:r>
            <a:endParaRPr lang="pt-BR" sz="4000" dirty="0"/>
          </a:p>
        </p:txBody>
      </p:sp>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18</a:t>
            </a:fld>
            <a:endParaRPr kumimoji="0"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z="3200" dirty="0" smtClean="0"/>
              <a:t> COMPUTADORES DE 2ª Geração</a:t>
            </a:r>
            <a:endParaRPr lang="pt-BR" dirty="0"/>
          </a:p>
        </p:txBody>
      </p:sp>
      <p:pic>
        <p:nvPicPr>
          <p:cNvPr id="24578" name="Picture 2" descr="http://hestoriadopc.files.wordpress.com/2011/07/ibm7030.jpg"/>
          <p:cNvPicPr>
            <a:picLocks noChangeAspect="1" noChangeArrowheads="1"/>
          </p:cNvPicPr>
          <p:nvPr/>
        </p:nvPicPr>
        <p:blipFill>
          <a:blip r:embed="rId2"/>
          <a:srcRect/>
          <a:stretch>
            <a:fillRect/>
          </a:stretch>
        </p:blipFill>
        <p:spPr bwMode="auto">
          <a:xfrm>
            <a:off x="571471" y="1714488"/>
            <a:ext cx="3098905" cy="4000528"/>
          </a:xfrm>
          <a:prstGeom prst="rect">
            <a:avLst/>
          </a:prstGeom>
          <a:noFill/>
        </p:spPr>
      </p:pic>
      <p:pic>
        <p:nvPicPr>
          <p:cNvPr id="24580" name="Picture 4" descr="http://1.bp.blogspot.com/-Dm_VagLR8mU/UIE_qgULT0I/AAAAAAAAAAc/AIFfgfWaV10/s1600/3.jpg"/>
          <p:cNvPicPr>
            <a:picLocks noChangeAspect="1" noChangeArrowheads="1"/>
          </p:cNvPicPr>
          <p:nvPr/>
        </p:nvPicPr>
        <p:blipFill>
          <a:blip r:embed="rId3"/>
          <a:srcRect/>
          <a:stretch>
            <a:fillRect/>
          </a:stretch>
        </p:blipFill>
        <p:spPr bwMode="auto">
          <a:xfrm>
            <a:off x="4071934" y="1785926"/>
            <a:ext cx="3771542" cy="4000528"/>
          </a:xfrm>
          <a:prstGeom prst="rect">
            <a:avLst/>
          </a:prstGeom>
          <a:noFill/>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19</a:t>
            </a:fld>
            <a:endParaRPr kumimoji="0"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z="3200" dirty="0" smtClean="0"/>
              <a:t> COMPUTADORES DE 2ª Geração</a:t>
            </a:r>
            <a:endParaRPr lang="pt-BR" dirty="0"/>
          </a:p>
        </p:txBody>
      </p:sp>
      <p:sp>
        <p:nvSpPr>
          <p:cNvPr id="7" name="Retângulo 6"/>
          <p:cNvSpPr/>
          <p:nvPr/>
        </p:nvSpPr>
        <p:spPr>
          <a:xfrm>
            <a:off x="428596" y="2071678"/>
            <a:ext cx="7715304" cy="3477875"/>
          </a:xfrm>
          <a:prstGeom prst="rect">
            <a:avLst/>
          </a:prstGeom>
        </p:spPr>
        <p:txBody>
          <a:bodyPr wrap="square">
            <a:spAutoFit/>
          </a:bodyPr>
          <a:lstStyle/>
          <a:p>
            <a:pPr>
              <a:buFont typeface="Arial" pitchFamily="34" charset="0"/>
              <a:buChar char="•"/>
            </a:pPr>
            <a:r>
              <a:rPr lang="pt-BR" sz="4400" dirty="0" smtClean="0"/>
              <a:t> Diminuição </a:t>
            </a:r>
            <a:r>
              <a:rPr lang="pt-BR" sz="4400" dirty="0" smtClean="0"/>
              <a:t>do  tamanho,</a:t>
            </a:r>
          </a:p>
          <a:p>
            <a:pPr>
              <a:buFont typeface="Arial" pitchFamily="34" charset="0"/>
              <a:buChar char="•"/>
            </a:pPr>
            <a:r>
              <a:rPr lang="pt-BR" sz="4400" dirty="0" smtClean="0"/>
              <a:t> Custo</a:t>
            </a:r>
            <a:r>
              <a:rPr lang="pt-BR" sz="4400" dirty="0" smtClean="0"/>
              <a:t>, </a:t>
            </a:r>
          </a:p>
          <a:p>
            <a:pPr>
              <a:buFont typeface="Arial" pitchFamily="34" charset="0"/>
              <a:buChar char="•"/>
            </a:pPr>
            <a:r>
              <a:rPr lang="pt-BR" sz="4400" dirty="0" smtClean="0"/>
              <a:t> Consumo</a:t>
            </a:r>
            <a:r>
              <a:rPr lang="pt-BR" sz="4400" dirty="0" smtClean="0"/>
              <a:t>,</a:t>
            </a:r>
          </a:p>
          <a:p>
            <a:pPr>
              <a:buFont typeface="Arial" pitchFamily="34" charset="0"/>
              <a:buChar char="•"/>
            </a:pPr>
            <a:r>
              <a:rPr lang="pt-BR" sz="4400" dirty="0" smtClean="0"/>
              <a:t> Calor dissipado</a:t>
            </a:r>
          </a:p>
          <a:p>
            <a:endParaRPr lang="pt-BR" sz="4400" dirty="0"/>
          </a:p>
        </p:txBody>
      </p:sp>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20</a:t>
            </a:fld>
            <a:endParaRPr kumimoji="0"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z="3200" dirty="0" smtClean="0"/>
              <a:t> COMPUTADORES DE 3ª Geração</a:t>
            </a:r>
            <a:endParaRPr lang="pt-BR" dirty="0"/>
          </a:p>
        </p:txBody>
      </p:sp>
      <p:pic>
        <p:nvPicPr>
          <p:cNvPr id="10" name="Picture 4" descr="http://producao.virtual.ufpb.br/books/camyle/introducao-a-computacao-livro/livro/livro.chunked/images/historia-do-computador/computador-quarta-geracao.jpg"/>
          <p:cNvPicPr>
            <a:picLocks noGrp="1" noChangeAspect="1" noChangeArrowheads="1"/>
          </p:cNvPicPr>
          <p:nvPr>
            <p:ph sz="quarter" idx="1"/>
          </p:nvPr>
        </p:nvPicPr>
        <p:blipFill>
          <a:blip r:embed="rId2"/>
          <a:srcRect/>
          <a:stretch>
            <a:fillRect/>
          </a:stretch>
        </p:blipFill>
        <p:spPr bwMode="auto">
          <a:xfrm>
            <a:off x="7391957" y="692696"/>
            <a:ext cx="1752043" cy="1978275"/>
          </a:xfrm>
          <a:prstGeom prst="rect">
            <a:avLst/>
          </a:prstGeom>
          <a:noFill/>
        </p:spPr>
      </p:pic>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4577820"/>
            <a:ext cx="2232248" cy="2280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aixaDeTexto 2"/>
          <p:cNvSpPr txBox="1"/>
          <p:nvPr/>
        </p:nvSpPr>
        <p:spPr>
          <a:xfrm>
            <a:off x="827584" y="2642781"/>
            <a:ext cx="6444716" cy="369332"/>
          </a:xfrm>
          <a:prstGeom prst="rect">
            <a:avLst/>
          </a:prstGeom>
          <a:noFill/>
        </p:spPr>
        <p:txBody>
          <a:bodyPr wrap="square" rtlCol="0">
            <a:spAutoFit/>
          </a:bodyPr>
          <a:lstStyle/>
          <a:p>
            <a:r>
              <a:rPr lang="pt-BR" dirty="0" smtClean="0"/>
              <a:t>Utilização de circuitos integrados (chips e microchips.)</a:t>
            </a:r>
            <a:endParaRPr lang="pt-BR" dirty="0"/>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21</a:t>
            </a:fld>
            <a:endParaRPr kumimoji="0"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3600" dirty="0" smtClean="0"/>
              <a:t>COMPUTAÇÃO DE 4ª GERAÇÃO</a:t>
            </a:r>
            <a:endParaRPr lang="pt-BR" sz="3600" dirty="0"/>
          </a:p>
        </p:txBody>
      </p:sp>
      <p:sp>
        <p:nvSpPr>
          <p:cNvPr id="5" name="Espaço Reservado para Conteúdo 4"/>
          <p:cNvSpPr>
            <a:spLocks noGrp="1"/>
          </p:cNvSpPr>
          <p:nvPr>
            <p:ph sz="quarter" idx="1"/>
          </p:nvPr>
        </p:nvSpPr>
        <p:spPr>
          <a:xfrm>
            <a:off x="457200" y="1600200"/>
            <a:ext cx="8115328" cy="4873752"/>
          </a:xfrm>
        </p:spPr>
        <p:txBody>
          <a:bodyPr>
            <a:normAutofit/>
          </a:bodyPr>
          <a:lstStyle/>
          <a:p>
            <a:r>
              <a:rPr lang="pt-BR" sz="3600" dirty="0" smtClean="0"/>
              <a:t> COMPUTAÇÃO PARA USUARIOS COMUNS</a:t>
            </a:r>
          </a:p>
          <a:p>
            <a:r>
              <a:rPr lang="pt-BR" sz="3600" dirty="0" smtClean="0"/>
              <a:t> BAIXA NO CUSTO</a:t>
            </a:r>
          </a:p>
          <a:p>
            <a:endParaRPr lang="pt-BR" sz="3600" dirty="0" smtClean="0"/>
          </a:p>
          <a:p>
            <a:r>
              <a:rPr lang="pt-BR" sz="3600" dirty="0" smtClean="0"/>
              <a:t> </a:t>
            </a:r>
            <a:r>
              <a:rPr lang="pt-BR" sz="3600" dirty="0" smtClean="0"/>
              <a:t>CRIAÇÃO DE GRANDES </a:t>
            </a:r>
            <a:r>
              <a:rPr lang="pt-BR" sz="3600" dirty="0" smtClean="0"/>
              <a:t>EMPRESA</a:t>
            </a:r>
          </a:p>
          <a:p>
            <a:endParaRPr lang="pt-BR" sz="3600" dirty="0"/>
          </a:p>
          <a:p>
            <a:r>
              <a:rPr lang="pt-BR" sz="3600" dirty="0" smtClean="0"/>
              <a:t>Produção crescente de software</a:t>
            </a:r>
            <a:endParaRPr lang="pt-BR" sz="3600" dirty="0" smtClean="0"/>
          </a:p>
        </p:txBody>
      </p:sp>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22</a:t>
            </a:fld>
            <a:endParaRPr kumimoji="0"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sz="3600" dirty="0" smtClean="0"/>
              <a:t>COMPUTAÇÃO DE </a:t>
            </a:r>
            <a:r>
              <a:rPr lang="pt-BR" sz="3600" dirty="0" smtClean="0"/>
              <a:t>5ª </a:t>
            </a:r>
            <a:r>
              <a:rPr lang="pt-BR" sz="3600" dirty="0" smtClean="0"/>
              <a:t>GERAÇÃO</a:t>
            </a:r>
            <a:endParaRPr lang="pt-BR" sz="3600" dirty="0"/>
          </a:p>
        </p:txBody>
      </p:sp>
      <p:sp>
        <p:nvSpPr>
          <p:cNvPr id="5" name="Espaço Reservado para Conteúdo 4"/>
          <p:cNvSpPr>
            <a:spLocks noGrp="1"/>
          </p:cNvSpPr>
          <p:nvPr>
            <p:ph sz="quarter" idx="1"/>
          </p:nvPr>
        </p:nvSpPr>
        <p:spPr>
          <a:xfrm>
            <a:off x="457200" y="1600200"/>
            <a:ext cx="8115328" cy="4873752"/>
          </a:xfrm>
        </p:spPr>
        <p:txBody>
          <a:bodyPr>
            <a:normAutofit/>
          </a:bodyPr>
          <a:lstStyle/>
          <a:p>
            <a:r>
              <a:rPr lang="pt-BR" sz="3600" dirty="0" smtClean="0"/>
              <a:t>Computação em outros dispositivos; </a:t>
            </a:r>
            <a:r>
              <a:rPr lang="pt-BR" dirty="0" smtClean="0"/>
              <a:t> </a:t>
            </a:r>
          </a:p>
          <a:p>
            <a:pPr marL="0" indent="0">
              <a:buNone/>
            </a:pPr>
            <a:endParaRPr lang="pt-BR" dirty="0" smtClean="0"/>
          </a:p>
          <a:p>
            <a:r>
              <a:rPr lang="pt-BR" dirty="0" smtClean="0"/>
              <a:t> </a:t>
            </a:r>
            <a:r>
              <a:rPr lang="pt-BR" sz="3600" dirty="0" smtClean="0"/>
              <a:t>Alto poder de processamento;</a:t>
            </a:r>
          </a:p>
          <a:p>
            <a:endParaRPr lang="pt-BR" sz="3600" dirty="0"/>
          </a:p>
          <a:p>
            <a:r>
              <a:rPr lang="pt-BR" sz="3600" dirty="0" smtClean="0"/>
              <a:t> Dispositivos baratos; </a:t>
            </a:r>
          </a:p>
          <a:p>
            <a:endParaRPr lang="pt-BR" sz="3600" dirty="0" smtClean="0"/>
          </a:p>
          <a:p>
            <a:r>
              <a:rPr lang="pt-BR" sz="3600" dirty="0"/>
              <a:t> </a:t>
            </a:r>
            <a:r>
              <a:rPr lang="pt-BR" sz="3600" dirty="0" smtClean="0"/>
              <a:t>Grande produção de software;</a:t>
            </a:r>
            <a:endParaRPr lang="pt-BR" sz="3600" dirty="0" smtClean="0"/>
          </a:p>
          <a:p>
            <a:endParaRPr lang="pt-BR" sz="3600" dirty="0"/>
          </a:p>
        </p:txBody>
      </p:sp>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23</a:t>
            </a:fld>
            <a:endParaRPr kumimoji="0" lang="en-US" dirty="0"/>
          </a:p>
        </p:txBody>
      </p:sp>
    </p:spTree>
    <p:extLst>
      <p:ext uri="{BB962C8B-B14F-4D97-AF65-F5344CB8AC3E}">
        <p14:creationId xmlns:p14="http://schemas.microsoft.com/office/powerpoint/2010/main" val="39383162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sz="3200" dirty="0" smtClean="0"/>
              <a:t>Bill gates</a:t>
            </a:r>
            <a:endParaRPr lang="pt-BR" dirty="0"/>
          </a:p>
        </p:txBody>
      </p:sp>
      <p:sp>
        <p:nvSpPr>
          <p:cNvPr id="29698" name="AutoShape 2" descr="data:image/jpeg;base64,/9j/4AAQSkZJRgABAQAAAQABAAD/2wCEAAkGBxQQEBQUEBQPFBQUFBQUFBQUFBQUFBQUFBQWFhQVFBUYHCggGBolHBQUITEhJSkrLi4uFx8zODMsNygtLisBCgoKDg0OGhAQGiwkHx0sLCwsLCwsLCwsLCwsLCwsLCwsLCwsLCwsLCwsLCwsLCwsLCwsLCwsLCwsLC0sLCwsLP/AABEIALgBEgMBIgACEQEDEQH/xAAcAAABBQEBAQAAAAAAAAAAAAADAAECBAUGBwj/xAA8EAACAQIEAwYDBgUDBQEAAAABAgADEQQSITEFQVEGImFxgZETobEUMkLB0fAjUmJyglOi4RUzY7LxB//EABkBAAIDAQAAAAAAAAAAAAAAAAABAgMEBf/EACIRAQEAAgIDAAIDAQAAAAAAAAABAhEDIRIxQQQiEzJxUf/aAAwDAQACEQMRAD8A4MCEVYgJNROgwEBJgRASYECMFhFWOBCKsYMqwqpHVYZFiCKpCKkmqwqrAg1SECQgWTVYAMJCKkIFkwsAGEkgklUYKLnQTLx3HqdKwbNmOyC4f1FtPIyGWcx9rMOPLL01AkJ8IAXbQHY8j6nT5zI4fxtql8oyjwQHTqWCtb/iVeIcTtfLY8szEFrDlpYLM+XNlfUacfxp9rWxOJWmLsUC73LqNOtjMVu11EMQQ1uun0NpgYjB1qpJC21vuXb31sfW8WC4b8NS1cVhc8qRzm3/AJXFlHkLxfy5JXgwdtg+JUqoBR112l4JPNqlVla9Jay+bZtv8Zs8I7T1EIWsjW22sfE+MsnLL7U58Fnp2OSLJJYastRQyG4P7sYXLLFCvkiySxliywCvkiyQ+WNliMDJFkh8sWWGzV8kWSWMsbLFsAZIskPliyw2avkjSzljRbDhQIRRIgSaiXoJASaiJRJqIyOohVWMohVEAkiw6LIKIdREDqsKqxlEmogRwIQCMBJgQM4EltqYlEBxGplpnx0/X5SOV1Nnjju6UsSGe7EgKPuD6N7azNxGCohs77m1r8+nyH1PhMvF8Ve/3mUDTfvHqdOszKmPqO1ySbdST8jMV3buulJJNR11KojL94nXkBbwIW5Nh1h0w1Lc1lzG+h+8R5WGk5TA16nLY7i3zI/SXAzE/itfUZRbx8fnInNtbG48IO4ALfiNj6Ahrzl+JY/Pv6C7H/iamIV3W65ul+XkToJQ/wCkVG2ENn42smlSub2ufKa2Gwp0Fwo/mBy68wflLeG4OQbty5bzUXCgDyh5H/HQOEcUbCNkrC6ncjXTqPedrSrKygqQQdQZwuMW/de1vwt0Pj4S92axxp1fgObBtad+R5p+Yl3Hn8rJzcf2OvtFaOskRLWYO0VpO0VoGhaK0naK0Rh2itJ2itAIWiyydorRGhaKTigHn4EIokBCLNCoRRCqINYZRGElEKokFEMgiCaCGUSCCGUQCQEmoiAk1EAcCTAjASYEQPOW43xhahCIWuty1gQL7WBvrOmxJsjf2n6TkuD4MO/V76H+ttF05gC7eko5stTTRwYy3YHBuzNTFtZdr6nWw8L9Z3/DuwFBFAa5bmw09PKbvZ3BLRpBV2Gl+Z6k+vObVMTDnla6OHUc0nYyjzufP9BDJ2VpjkB5Dl7zpkElUEjtPycq/ZqiACFF/H9+MrvwQAbDnynSul9P3pA1ad7ev5RJTJxmMwaryA9LTCxqZR6/v6zt+JUR/T7dZyHFcORe4NvKKe0+rFCthg9LxGx/fKc9xAEAGxDJzH9J0IPhp8uk6ChXC90n1gsbhMyOQNU7wG9wAbj2uPUdJoxrHyTt0fZ3iP2igjn71rOOjjQ+h39ZqWnB9j8atGv8JiMlUZkN9L8vI8vOd/aasctxgzx8ahaNaTtFaNFC0VpO0VoghaK0naNaI0bRrSdorQNG0aTtHiN53CLICEWalAqwqiDUQyiAEUQyiDQQyCAEQQyiDQQyiASAkwIwEmIgcCTEYCTAiBqlPMpHUEe85/s0vwcWRWBXIGYb2KgkAgnf/mdIBK+PwNSopajTFRwCoF7Hvb638JTyyeO1/Bb5an11PCcUKtPONASbDwEfE8cSnsKjakAhdCQbEAmwOsxOB4KrTQFgKdwAU72YBe6L2bLy5DaVaFSvVCUcN3QqgPVKmyEaWU8203mC+3Uk6bmI7RugutCuf7gtv/aQwPag1GCuuRmNgpDAnra419Jz+O7L4kPpVDLcm7hmZgQLAggrpryub7yOO4fWo0nKG5Dp8Jb5u8ai5SA/3bX1FyNNpLxglegMTofWcxxXtGVqmlTQu/QdB16S1QOMFEEVKR0/HSJbbnldR7CebGo9THMK7A3uCB3FuGAy371hIybOzTsTxZ2P8RsFTJ5NXXN7C9pm8SxBIuGo1Bz+E6tzG4Gs1anAKpw+WhVSixBuKQIFiLAl/vsw6k28JynF+F16NL+LV+MRrqLlbdHbUjwMl4wt3bPxDa3Gxv5iXaGNApVVY27gsdzqeXrMWliHYkqoIKgm5P3tRcaHpf1l3iVF0o06jIoL92wYn7pF76aEXEnIqzu4zKVNTiUzbBlJI2Ot9Ok9atPKuHYbPUBXMNQSQpYLrpe09UpaqOeg1l+DHy/CtHtJWitJqkLRWk7RrRGjaK0laK0QQtFaTtGtA0bRSVoog86EKsEIZJrUCIIdBBJDoIAVBDIINBDoIBNRCqJBRCqIjSAkxGEkIgcSYjCSEQSWaXCKQLXJtaZ4mnwZhdgf5SR+f5Snm/pWj8bX8s2tk5m6iWaWEO6HKfK9/eBpABk8Vt7/ALM2sPac/wCun6jLqYOod2FvC/0jVcEAtiFN9zbX06aH5y5jMaqXLEAdSbQfxhUXMDodozgbm1NrbgEzyWqQa7FluWa29iNRsfQe09gal/DJ01E8m4pTX7U1ja2tjsTeSxTmq7fBU2CgXa1t5Q47hyRfNYf23/OanZ7iSVaQCnYAEHcGNxxRkN+mkhdiTt5vWooHGS9iRcHQjQdNOXTc+MtcVx2SjTB17+YXABsN7e8r1W/iEedj5GxH0PoIDtBcsEW3dCWHmpJ+Zl0UZTvTquyOC+HTLaWZmsBvocve9p0Fpm9n6n8BFysCFAJykBiBYkHY6zTmqenOz/tTWijxQRNaNaSitEEbRWko1oGjaK0lGiM0Ue0UA84EMkEIZBNSgVBLCCBQSwggQqCHQQSCHQQMRRCKJFRCKIgcCSEQkhEDiSEiJIQNNZYwNQrVpkfzWPkQR9bSuJNDY6cpDKbmksL45S/8bmPOVxbkL2lLjPaH4CWUFnY2VRuzHYCQ+1l3Gby8/wB6SzQwCtVDOBcXy+Bta/tf3nNsuOWq7OGWOU3FPg3DHqMK2MYM260hqiHx/mM3sdw5awF8wI1GVmXXlfKdZl4zC16TFqHw2WxOVyV1vyYA+O4g6XFMSN8OSfCohHztA/2vpQ7SY3FUVK01ZhbdRc+082fD1mqZnzg7z1vFcVqhSWw9W9thlPzvOI4vxSqGJbD1F/xv9JZjaLhfqXAqDU7FDZvr4GbXE+K56JJ0ZbgjxtOQ4TxWo9dVCVLk2+6R9Zv9oMOKSOWsC1Kx/vuLa+p95HKd9pTJyK1CWDHbMbfnL1VS2LFgDrTsvUgDSUcQuVaI8C3oSbfKdR2MwLGpVr1VsCctLNuQN3HQbAeRluM2y55+M22ez2AqYej8Oq4chmIIFhlJuBNS0e0U0OfezWijxRA0UeKBmjR4ogaNJRoGaKPHiDzdYdIJRDJNagZJYQQKCWEEAKkOogkhlgBFhFkFhRImcRxFHgDiSEjJCIHEmJASYiNPymxQr3W/Ma+0xxHWsaeo25j85m5+Pf7Rr/G5dfrXUYetcdbiIpbaZ2AxIJBFtZqBha8yNu1LEOfGcpxymxGmk7HEVBblOT4xihqPDa2se1mNYWBK0CW3br9ZmdoeItiHAvYDeLiuKsTymQ1bN59ZZjj9V55fE8diAWZ7d1BYA/yqPCd52R479toZ8gRlOVgDddtCvh4eE844hcUWA3ayjzJE7LsXR+zU0Dfj0PnyPv8AWaeLHcumH8jL07KNHijUlFFFEDRR4oGaNHiiBoo8UDNFHjQDzpRDpArDpNTONTEsoIBJYSBjJCrBrCrACLCiDWEEQSEcRhHiM4kpGSEQOJISMkIGmISkmY28D6AC8EJYxSmlhqrsCCVyrfTQ7mK99HFekChzL7TR/wCtoB3mCnoTb97znezWN+LRAO63U+am1/XT3lziPDhUGsw2Teq6kQ4t2mQd1WUk8xOdxfFUI1fMRv5wGN4WqHaZOKpgdJZMMRcsoDi8R8RvORUAC0E9UCE4Zg3xT2UEKPvN+XnJzHd1FOWUxnlku8Kwf2iqL/cQ+7c/badDxmpkUZeVrSxQophkCra9raTFx9Y1Ht01M38XHrqOdnyed3XdcPxHxaSP/MoJ8+fzvLMwezWLUUghOoY29f2ZuiZuTHxysWY3cSiiilZlGjxoGUUUUQNFHjQMooo0RvPFhkgVh0mtnWEh0ldIdDEY6QywCGGUwAywggVMKpiCYkhIiSEAeOJOhQZzZAWPQfn0m5guz9tax/xX82/T3kblIlJti0KLObKCT4fn0mtheDf6jW8F/Mn9JtUqYUWUBR0FgI1RbyHltLxV6dKnS/7aLfrufO52mH23Zmwjdbm/sZ0IWwnA9vO21LDVBhvhmoe6apDW+GDyUfia2ttOUeE72bn+y+KyYipTP4wtRfO2Vh/tE7eliARacCeGuK6YmgVemEzFdVfIdbhTo1hyBJ8J2dGzqHU3uLzPz4+Of+t/DlMsOvjN4+QBtfwnDY2qWJ5Ts+OU3a9luB6AeZOwmJwDB4apiFp4ioGZrlUS5RiNcrVNjfot9t+Ulx4XKdFy5zH2pcB7NVMYQxulEbvzfwT9Z2OIWnhUFOkAoA5TaxmLSmndsABYAaADkB0nC8UxxdjbnOh+PxOXz8typsTjdesbh1EtdjzlehQvvN/C4a4A5Wu3lyHr9B4zVlrGKYnwTCd8sdjqPTY29/lOnouNi3uL/OUsJg7C53OvlL9PDk6TJyWZVdhuCjKdmHziZSN5Olh5bamLW5TNljPi2VQihqlDp7QJEgkaKPGiBRo8UDNFHjRB54IZIEQqzUoHSGUwCmFUwCwphVMrqYVTEawphVMrqYVTADAzY4fwcuA1Q5E/3EflG4RhQoFRxcnVQeQ5HzmwlQnUyFtORawyogyoLD6+JO5hC0qrCKZHxT2MFk7QQeS+LDQ2E2lxPnvt5h2GNxGe9zVY+h1X5ET6Era7TzD/APWOEfcxCje1N/MaqfqPaX8Ml3L9Rt1ZWZw7tnVxaUqVdUvT0NXXvWUgd0DTXKb+Gwlv7Y9CqtMWK1LGn07xtYeRmf2LwINUgjQgj13H1M7GtwZGYBhkI0QoxBOb7xH8vp4yfLw43GYX4jxc9xzuc+uG7R456rlXayqe6nIdLjmbc/GYGYqwKE5lIII5FdQR5T0TE9l8PSuWJPgTv+sz6vDQ4AVbZ2ygWtZOZ9gxmrG4a1PTPvLe77Qx3Ey46ZgrW6Z1D29M0o4Jbtcx+J/96pbYEKP8VC/lNDheD0uZOSY4oW7qVGhc3toNfXkJ0/DcDZQz+dup6/p5QPC8Dne5+4h1/qfp5D9Zu5MxtymXl5N9L+PD7UMPSLa8pfWlbaJLCEVpmtXSIBdY7j984iYzvIpA1G6QLt1EIxles9v3rFoGJilGpiQdo2Fxneytz+7+kjcae1+NFFIpFFHjQJ54IRYMQizQpFWFUwIMmDADqYVTAKYRTAx1Ms4VM7qvU/Ln8rympm9wKhZGqHc91fL8R/L0MA0mbWXsONBMwvNGi0LBFhOkmkGm8PaRSStGKxrRBoAN9Jj9qMD9owdddNKZI/uGq/O022N5m8ZOWhUI3yNYdTY5R72ksfcRriOyWCKCnVYWWoo16HkfIzrHpak3INt+nlGp0MtJUIByKqj/ABAAt7SGIBClRuwP/wBPhL8svK7VTHU0y3wS1HJsSF5k3zGNjMOSwo0rByoLH+VWJF/PukDzm1hqKqAB0lXhoualTnUbTwpp3UA87Fv8zF5CYOLo8PLVnuCT8R9AL2sdSfedJh8GRYLudB4dW9P0l/h9ZsPXqsoUhwMzHQLbx6c/aWsAnM72HhZeWnK+/wAuUnny2jHjglKgKahRsB7+J8YemLQNV9ZJTM64e8YvaDDwL1L+UiYwqX15Qb1bwFStyEG9XKIaA1WryEoNicxIGw3PWVOKY74a2/E0jhe6njuY/HrZb70jW7reB1t4+HymLjuJd5supp2LWO1+V+toftHxP4FFn/F91PMzF4Ph7Yds2rVQS3XWTk6J2/AeKfaEN7Z0IDAeIureo+YM05512Rxhp41FO1VDTb+5RmU/7WHrPRpnzmqtxu4UaPFIG88khFFL1CYkwY8UDTUwimKKAFoqWYAbk2E60AJSUDr9BFFHCqstS5HnNSg8UUnkWK7Thrx4pWmV4jFFAwmtA1nAEUUlEWbicT8z7y1wbFWNTu6NlsRvZbi3lreKKSyxlxRl/ZOsg1OnPTlc7AeEznOUBKegAAv0A008Y8UUSBqYYZTvqRf+rwPhDhso8TvFFH7CKmTzRRRU4hUqXld6seKIIhoB6tySdhFFAOap1/j4ondaf1mtUqbWiilmc70hh624ntbivi4inSGy6nzm5w5LqegFhFFD4f1ztav8LFU3/wBOrTY+QbX5Ez1+0aKZ+VZgUUUUqT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dirty="0"/>
          </a:p>
        </p:txBody>
      </p:sp>
      <p:sp>
        <p:nvSpPr>
          <p:cNvPr id="29700" name="AutoShape 4" descr="data:image/jpeg;base64,/9j/4AAQSkZJRgABAQAAAQABAAD/2wCEAAkGBxQQEBQUEBQPFBQUFBQUFBQUFBQUFBQUFBQWFhQVFBUYHCggGBolHBQUITEhJSkrLi4uFx8zODMsNygtLisBCgoKDg0OGhAQGiwkHx0sLCwsLCwsLCwsLCwsLCwsLCwsLCwsLCwsLCwsLCwsLCwsLCwsLCwsLCwsLC0sLCwsLP/AABEIALgBEgMBIgACEQEDEQH/xAAcAAABBQEBAQAAAAAAAAAAAAADAAECBAUGBwj/xAA8EAACAQIEAwYDBgUDBQEAAAABAgADEQQSITEFQVEGImFxgZETobEUMkLB0fAjUmJyglOi4RUzY7LxB//EABkBAAIDAQAAAAAAAAAAAAAAAAABAgMEBf/EACIRAQEAAgIDAAIDAQAAAAAAAAABAhEDIRIxQQQiEzJxUf/aAAwDAQACEQMRAD8A4MCEVYgJNROgwEBJgRASYECMFhFWOBCKsYMqwqpHVYZFiCKpCKkmqwqrAg1SECQgWTVYAMJCKkIFkwsAGEkgklUYKLnQTLx3HqdKwbNmOyC4f1FtPIyGWcx9rMOPLL01AkJ8IAXbQHY8j6nT5zI4fxtql8oyjwQHTqWCtb/iVeIcTtfLY8szEFrDlpYLM+XNlfUacfxp9rWxOJWmLsUC73LqNOtjMVu11EMQQ1uun0NpgYjB1qpJC21vuXb31sfW8WC4b8NS1cVhc8qRzm3/AJXFlHkLxfy5JXgwdtg+JUqoBR112l4JPNqlVla9Jay+bZtv8Zs8I7T1EIWsjW22sfE+MsnLL7U58Fnp2OSLJJYastRQyG4P7sYXLLFCvkiySxliywCvkiyQ+WNliMDJFkh8sWWGzV8kWSWMsbLFsAZIskPliyw2avkjSzljRbDhQIRRIgSaiXoJASaiJRJqIyOohVWMohVEAkiw6LIKIdREDqsKqxlEmogRwIQCMBJgQM4EltqYlEBxGplpnx0/X5SOV1Nnjju6UsSGe7EgKPuD6N7azNxGCohs77m1r8+nyH1PhMvF8Ve/3mUDTfvHqdOszKmPqO1ySbdST8jMV3buulJJNR11KojL94nXkBbwIW5Nh1h0w1Lc1lzG+h+8R5WGk5TA16nLY7i3zI/SXAzE/itfUZRbx8fnInNtbG48IO4ALfiNj6Ahrzl+JY/Pv6C7H/iamIV3W65ul+XkToJQ/wCkVG2ENn42smlSub2ufKa2Gwp0Fwo/mBy68wflLeG4OQbty5bzUXCgDyh5H/HQOEcUbCNkrC6ncjXTqPedrSrKygqQQdQZwuMW/de1vwt0Pj4S92axxp1fgObBtad+R5p+Yl3Hn8rJzcf2OvtFaOskRLWYO0VpO0VoGhaK0naK0Rh2itJ2itAIWiyydorRGhaKTigHn4EIokBCLNCoRRCqINYZRGElEKokFEMgiCaCGUSCCGUQCQEmoiAk1EAcCTAjASYEQPOW43xhahCIWuty1gQL7WBvrOmxJsjf2n6TkuD4MO/V76H+ttF05gC7eko5stTTRwYy3YHBuzNTFtZdr6nWw8L9Z3/DuwFBFAa5bmw09PKbvZ3BLRpBV2Gl+Z6k+vObVMTDnla6OHUc0nYyjzufP9BDJ2VpjkB5Dl7zpkElUEjtPycq/ZqiACFF/H9+MrvwQAbDnynSul9P3pA1ad7ev5RJTJxmMwaryA9LTCxqZR6/v6zt+JUR/T7dZyHFcORe4NvKKe0+rFCthg9LxGx/fKc9xAEAGxDJzH9J0IPhp8uk6ChXC90n1gsbhMyOQNU7wG9wAbj2uPUdJoxrHyTt0fZ3iP2igjn71rOOjjQ+h39ZqWnB9j8atGv8JiMlUZkN9L8vI8vOd/aasctxgzx8ahaNaTtFaNFC0VpO0VoghaK0naNaI0bRrSdorQNG0aTtHiN53CLICEWalAqwqiDUQyiAEUQyiDQQyCAEQQyiDQQyiASAkwIwEmIgcCTEYCTAiBqlPMpHUEe85/s0vwcWRWBXIGYb2KgkAgnf/mdIBK+PwNSopajTFRwCoF7Hvb638JTyyeO1/Bb5an11PCcUKtPONASbDwEfE8cSnsKjakAhdCQbEAmwOsxOB4KrTQFgKdwAU72YBe6L2bLy5DaVaFSvVCUcN3QqgPVKmyEaWU8203mC+3Uk6bmI7RugutCuf7gtv/aQwPag1GCuuRmNgpDAnra419Jz+O7L4kPpVDLcm7hmZgQLAggrpryub7yOO4fWo0nKG5Dp8Jb5u8ai5SA/3bX1FyNNpLxglegMTofWcxxXtGVqmlTQu/QdB16S1QOMFEEVKR0/HSJbbnldR7CebGo9THMK7A3uCB3FuGAy371hIybOzTsTxZ2P8RsFTJ5NXXN7C9pm8SxBIuGo1Bz+E6tzG4Gs1anAKpw+WhVSixBuKQIFiLAl/vsw6k28JynF+F16NL+LV+MRrqLlbdHbUjwMl4wt3bPxDa3Gxv5iXaGNApVVY27gsdzqeXrMWliHYkqoIKgm5P3tRcaHpf1l3iVF0o06jIoL92wYn7pF76aEXEnIqzu4zKVNTiUzbBlJI2Ot9Ok9atPKuHYbPUBXMNQSQpYLrpe09UpaqOeg1l+DHy/CtHtJWitJqkLRWk7RrRGjaK0laK0QQtFaTtGtA0bRSVoog86EKsEIZJrUCIIdBBJDoIAVBDIINBDoIBNRCqJBRCqIjSAkxGEkIgcSYjCSEQSWaXCKQLXJtaZ4mnwZhdgf5SR+f5Snm/pWj8bX8s2tk5m6iWaWEO6HKfK9/eBpABk8Vt7/ALM2sPac/wCun6jLqYOod2FvC/0jVcEAtiFN9zbX06aH5y5jMaqXLEAdSbQfxhUXMDodozgbm1NrbgEzyWqQa7FluWa29iNRsfQe09gal/DJ01E8m4pTX7U1ja2tjsTeSxTmq7fBU2CgXa1t5Q47hyRfNYf23/OanZ7iSVaQCnYAEHcGNxxRkN+mkhdiTt5vWooHGS9iRcHQjQdNOXTc+MtcVx2SjTB17+YXABsN7e8r1W/iEedj5GxH0PoIDtBcsEW3dCWHmpJ+Zl0UZTvTquyOC+HTLaWZmsBvocve9p0Fpm9n6n8BFysCFAJykBiBYkHY6zTmqenOz/tTWijxQRNaNaSitEEbRWko1oGjaK0lGiM0Ue0UA84EMkEIZBNSgVBLCCBQSwggQqCHQQSCHQQMRRCKJFRCKIgcCSEQkhEDiSEiJIQNNZYwNQrVpkfzWPkQR9bSuJNDY6cpDKbmksL45S/8bmPOVxbkL2lLjPaH4CWUFnY2VRuzHYCQ+1l3Gby8/wB6SzQwCtVDOBcXy+Bta/tf3nNsuOWq7OGWOU3FPg3DHqMK2MYM260hqiHx/mM3sdw5awF8wI1GVmXXlfKdZl4zC16TFqHw2WxOVyV1vyYA+O4g6XFMSN8OSfCohHztA/2vpQ7SY3FUVK01ZhbdRc+082fD1mqZnzg7z1vFcVqhSWw9W9thlPzvOI4vxSqGJbD1F/xv9JZjaLhfqXAqDU7FDZvr4GbXE+K56JJ0ZbgjxtOQ4TxWo9dVCVLk2+6R9Zv9oMOKSOWsC1Kx/vuLa+p95HKd9pTJyK1CWDHbMbfnL1VS2LFgDrTsvUgDSUcQuVaI8C3oSbfKdR2MwLGpVr1VsCctLNuQN3HQbAeRluM2y55+M22ez2AqYej8Oq4chmIIFhlJuBNS0e0U0OfezWijxRA0UeKBmjR4ogaNJRoGaKPHiDzdYdIJRDJNagZJYQQKCWEEAKkOogkhlgBFhFkFhRImcRxFHgDiSEjJCIHEmJASYiNPymxQr3W/Ma+0xxHWsaeo25j85m5+Pf7Rr/G5dfrXUYetcdbiIpbaZ2AxIJBFtZqBha8yNu1LEOfGcpxymxGmk7HEVBblOT4xihqPDa2se1mNYWBK0CW3br9ZmdoeItiHAvYDeLiuKsTymQ1bN59ZZjj9V55fE8diAWZ7d1BYA/yqPCd52R479toZ8gRlOVgDddtCvh4eE844hcUWA3ayjzJE7LsXR+zU0Dfj0PnyPv8AWaeLHcumH8jL07KNHijUlFFFEDRR4oGaNHiiBoo8UDNFHjQDzpRDpArDpNTONTEsoIBJYSBjJCrBrCrACLCiDWEEQSEcRhHiM4kpGSEQOJISMkIGmISkmY28D6AC8EJYxSmlhqrsCCVyrfTQ7mK99HFekChzL7TR/wCtoB3mCnoTb97znezWN+LRAO63U+am1/XT3lziPDhUGsw2Teq6kQ4t2mQd1WUk8xOdxfFUI1fMRv5wGN4WqHaZOKpgdJZMMRcsoDi8R8RvORUAC0E9UCE4Zg3xT2UEKPvN+XnJzHd1FOWUxnlku8Kwf2iqL/cQ+7c/badDxmpkUZeVrSxQophkCra9raTFx9Y1Ht01M38XHrqOdnyed3XdcPxHxaSP/MoJ8+fzvLMwezWLUUghOoY29f2ZuiZuTHxysWY3cSiiilZlGjxoGUUUUQNFHjQMooo0RvPFhkgVh0mtnWEh0ldIdDEY6QywCGGUwAywggVMKpiCYkhIiSEAeOJOhQZzZAWPQfn0m5guz9tax/xX82/T3kblIlJti0KLObKCT4fn0mtheDf6jW8F/Mn9JtUqYUWUBR0FgI1RbyHltLxV6dKnS/7aLfrufO52mH23Zmwjdbm/sZ0IWwnA9vO21LDVBhvhmoe6apDW+GDyUfia2ttOUeE72bn+y+KyYipTP4wtRfO2Vh/tE7eliARacCeGuK6YmgVemEzFdVfIdbhTo1hyBJ8J2dGzqHU3uLzPz4+Of+t/DlMsOvjN4+QBtfwnDY2qWJ5Ts+OU3a9luB6AeZOwmJwDB4apiFp4ioGZrlUS5RiNcrVNjfot9t+Ulx4XKdFy5zH2pcB7NVMYQxulEbvzfwT9Z2OIWnhUFOkAoA5TaxmLSmndsABYAaADkB0nC8UxxdjbnOh+PxOXz8typsTjdesbh1EtdjzlehQvvN/C4a4A5Wu3lyHr9B4zVlrGKYnwTCd8sdjqPTY29/lOnouNi3uL/OUsJg7C53OvlL9PDk6TJyWZVdhuCjKdmHziZSN5Olh5bamLW5TNljPi2VQihqlDp7QJEgkaKPGiBRo8UDNFHjRB54IZIEQqzUoHSGUwCmFUwCwphVMrqYVTEawphVMrqYVTADAzY4fwcuA1Q5E/3EflG4RhQoFRxcnVQeQ5HzmwlQnUyFtORawyogyoLD6+JO5hC0qrCKZHxT2MFk7QQeS+LDQ2E2lxPnvt5h2GNxGe9zVY+h1X5ET6Era7TzD/APWOEfcxCje1N/MaqfqPaX8Ml3L9Rt1ZWZw7tnVxaUqVdUvT0NXXvWUgd0DTXKb+Gwlv7Y9CqtMWK1LGn07xtYeRmf2LwINUgjQgj13H1M7GtwZGYBhkI0QoxBOb7xH8vp4yfLw43GYX4jxc9xzuc+uG7R456rlXayqe6nIdLjmbc/GYGYqwKE5lIII5FdQR5T0TE9l8PSuWJPgTv+sz6vDQ4AVbZ2ygWtZOZ9gxmrG4a1PTPvLe77Qx3Ey46ZgrW6Z1D29M0o4Jbtcx+J/96pbYEKP8VC/lNDheD0uZOSY4oW7qVGhc3toNfXkJ0/DcDZQz+dup6/p5QPC8Dne5+4h1/qfp5D9Zu5MxtymXl5N9L+PD7UMPSLa8pfWlbaJLCEVpmtXSIBdY7j984iYzvIpA1G6QLt1EIxles9v3rFoGJilGpiQdo2Fxneytz+7+kjcae1+NFFIpFFHjQJ54IRYMQizQpFWFUwIMmDADqYVTAKYRTAx1Ms4VM7qvU/Ln8rympm9wKhZGqHc91fL8R/L0MA0mbWXsONBMwvNGi0LBFhOkmkGm8PaRSStGKxrRBoAN9Jj9qMD9owdddNKZI/uGq/O022N5m8ZOWhUI3yNYdTY5R72ksfcRriOyWCKCnVYWWoo16HkfIzrHpak3INt+nlGp0MtJUIByKqj/ABAAt7SGIBClRuwP/wBPhL8svK7VTHU0y3wS1HJsSF5k3zGNjMOSwo0rByoLH+VWJF/PukDzm1hqKqAB0lXhoualTnUbTwpp3UA87Fv8zF5CYOLo8PLVnuCT8R9AL2sdSfedJh8GRYLudB4dW9P0l/h9ZsPXqsoUhwMzHQLbx6c/aWsAnM72HhZeWnK+/wAuUnny2jHjglKgKahRsB7+J8YemLQNV9ZJTM64e8YvaDDwL1L+UiYwqX15Qb1bwFStyEG9XKIaA1WryEoNicxIGw3PWVOKY74a2/E0jhe6njuY/HrZb70jW7reB1t4+HymLjuJd5supp2LWO1+V+toftHxP4FFn/F91PMzF4Ph7Yds2rVQS3XWTk6J2/AeKfaEN7Z0IDAeIureo+YM05512Rxhp41FO1VDTb+5RmU/7WHrPRpnzmqtxu4UaPFIG88khFFL1CYkwY8UDTUwimKKAFoqWYAbk2E60AJSUDr9BFFHCqstS5HnNSg8UUnkWK7Thrx4pWmV4jFFAwmtA1nAEUUlEWbicT8z7y1wbFWNTu6NlsRvZbi3lreKKSyxlxRl/ZOsg1OnPTlc7AeEznOUBKegAAv0A008Y8UUSBqYYZTvqRf+rwPhDhso8TvFFH7CKmTzRRRU4hUqXld6seKIIhoB6tySdhFFAOap1/j4ondaf1mtUqbWiilmc70hh624ntbivi4inSGy6nzm5w5LqegFhFFD4f1ztav8LFU3/wBOrTY+QbX5Ez1+0aKZ+VZgUUUUqTf/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dirty="0"/>
          </a:p>
        </p:txBody>
      </p:sp>
      <p:pic>
        <p:nvPicPr>
          <p:cNvPr id="29702" name="Picture 6" descr="http://images.boomsbeat.com/data/images/full/595/bill-gates-jpg.jpg"/>
          <p:cNvPicPr>
            <a:picLocks noChangeAspect="1" noChangeArrowheads="1"/>
          </p:cNvPicPr>
          <p:nvPr/>
        </p:nvPicPr>
        <p:blipFill>
          <a:blip r:embed="rId2"/>
          <a:srcRect/>
          <a:stretch>
            <a:fillRect/>
          </a:stretch>
        </p:blipFill>
        <p:spPr bwMode="auto">
          <a:xfrm>
            <a:off x="1357290" y="1928802"/>
            <a:ext cx="5634639" cy="3786214"/>
          </a:xfrm>
          <a:prstGeom prst="rect">
            <a:avLst/>
          </a:prstGeom>
          <a:noFill/>
        </p:spPr>
      </p:pic>
      <p:sp>
        <p:nvSpPr>
          <p:cNvPr id="9" name="CaixaDeTexto 8"/>
          <p:cNvSpPr txBox="1"/>
          <p:nvPr/>
        </p:nvSpPr>
        <p:spPr>
          <a:xfrm>
            <a:off x="1714480" y="5929330"/>
            <a:ext cx="4929222" cy="646331"/>
          </a:xfrm>
          <a:prstGeom prst="rect">
            <a:avLst/>
          </a:prstGeom>
          <a:noFill/>
        </p:spPr>
        <p:txBody>
          <a:bodyPr wrap="square" rtlCol="0">
            <a:spAutoFit/>
          </a:bodyPr>
          <a:lstStyle/>
          <a:p>
            <a:r>
              <a:rPr lang="pt-BR" sz="3600" dirty="0" smtClean="0"/>
              <a:t>28/10/1955</a:t>
            </a:r>
            <a:endParaRPr lang="pt-BR" sz="3600" dirty="0"/>
          </a:p>
        </p:txBody>
      </p:sp>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24</a:t>
            </a:fld>
            <a:endParaRPr kumimoji="0"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Steve </a:t>
            </a:r>
            <a:r>
              <a:rPr lang="pt-BR" dirty="0" err="1" smtClean="0"/>
              <a:t>jobs</a:t>
            </a:r>
            <a:endParaRPr lang="pt-BR" dirty="0"/>
          </a:p>
        </p:txBody>
      </p:sp>
      <p:pic>
        <p:nvPicPr>
          <p:cNvPr id="32770" name="Picture 2" descr="http://t0.gstatic.com/images?q=tbn:ANd9GcR32PF0gHAfIQdjupbWgY7yNTmvwVtGCwsb-sjJGVeea_E-kW8gWQ"/>
          <p:cNvPicPr>
            <a:picLocks noChangeAspect="1" noChangeArrowheads="1"/>
          </p:cNvPicPr>
          <p:nvPr/>
        </p:nvPicPr>
        <p:blipFill>
          <a:blip r:embed="rId2"/>
          <a:srcRect/>
          <a:stretch>
            <a:fillRect/>
          </a:stretch>
        </p:blipFill>
        <p:spPr bwMode="auto">
          <a:xfrm>
            <a:off x="714348" y="1643050"/>
            <a:ext cx="3214067" cy="3143272"/>
          </a:xfrm>
          <a:prstGeom prst="rect">
            <a:avLst/>
          </a:prstGeom>
          <a:noFill/>
        </p:spPr>
      </p:pic>
      <p:sp>
        <p:nvSpPr>
          <p:cNvPr id="7" name="CaixaDeTexto 6"/>
          <p:cNvSpPr txBox="1"/>
          <p:nvPr/>
        </p:nvSpPr>
        <p:spPr>
          <a:xfrm>
            <a:off x="714348" y="5286388"/>
            <a:ext cx="3929090" cy="707886"/>
          </a:xfrm>
          <a:prstGeom prst="rect">
            <a:avLst/>
          </a:prstGeom>
          <a:noFill/>
        </p:spPr>
        <p:txBody>
          <a:bodyPr wrap="square" rtlCol="0">
            <a:spAutoFit/>
          </a:bodyPr>
          <a:lstStyle/>
          <a:p>
            <a:r>
              <a:rPr lang="pt-BR" sz="4000" dirty="0" smtClean="0"/>
              <a:t>1955 -2011</a:t>
            </a:r>
            <a:endParaRPr lang="pt-BR" sz="4000" dirty="0"/>
          </a:p>
        </p:txBody>
      </p:sp>
      <p:pic>
        <p:nvPicPr>
          <p:cNvPr id="32776" name="Picture 8" descr="http://kdimagens.com/melhores-imagens/cada-sonho-que-voce-deixa-para-tras-e-um-pedaco-do-seu-futuro-que-deixa-de-existir-796.jpg">
            <a:hlinkClick r:id="rId3"/>
          </p:cNvPr>
          <p:cNvPicPr>
            <a:picLocks noChangeAspect="1" noChangeArrowheads="1"/>
          </p:cNvPicPr>
          <p:nvPr/>
        </p:nvPicPr>
        <p:blipFill>
          <a:blip r:embed="rId4"/>
          <a:srcRect/>
          <a:stretch>
            <a:fillRect/>
          </a:stretch>
        </p:blipFill>
        <p:spPr bwMode="auto">
          <a:xfrm>
            <a:off x="4572000" y="3071810"/>
            <a:ext cx="4312363" cy="3429024"/>
          </a:xfrm>
          <a:prstGeom prst="rect">
            <a:avLst/>
          </a:prstGeom>
          <a:noFill/>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25</a:t>
            </a:fld>
            <a:endParaRPr kumimoji="0"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b="1" dirty="0" smtClean="0"/>
              <a:t>Lisa Nicole Brennan-Jobs</a:t>
            </a:r>
            <a:r>
              <a:rPr lang="pt-PT" dirty="0" smtClean="0"/>
              <a:t> </a:t>
            </a:r>
            <a:endParaRPr lang="pt-BR" dirty="0"/>
          </a:p>
        </p:txBody>
      </p:sp>
      <p:sp>
        <p:nvSpPr>
          <p:cNvPr id="5" name="CaixaDeTexto 4"/>
          <p:cNvSpPr txBox="1"/>
          <p:nvPr/>
        </p:nvSpPr>
        <p:spPr>
          <a:xfrm>
            <a:off x="571472" y="6143644"/>
            <a:ext cx="7143800" cy="369332"/>
          </a:xfrm>
          <a:prstGeom prst="rect">
            <a:avLst/>
          </a:prstGeom>
          <a:noFill/>
        </p:spPr>
        <p:txBody>
          <a:bodyPr wrap="square" rtlCol="0">
            <a:spAutoFit/>
          </a:bodyPr>
          <a:lstStyle/>
          <a:p>
            <a:r>
              <a:rPr lang="pt-BR" dirty="0" smtClean="0"/>
              <a:t>17 /03/1978</a:t>
            </a:r>
            <a:endParaRPr lang="pt-BR" dirty="0"/>
          </a:p>
        </p:txBody>
      </p:sp>
      <p:pic>
        <p:nvPicPr>
          <p:cNvPr id="34818" name="Picture 2" descr="http://i.dailymail.co.uk/i/pix/2013/10/23/article-2473284-18C27CB200000578-140_634x424.jpg">
            <a:hlinkClick r:id="rId2"/>
          </p:cNvPr>
          <p:cNvPicPr>
            <a:picLocks noChangeAspect="1" noChangeArrowheads="1"/>
          </p:cNvPicPr>
          <p:nvPr/>
        </p:nvPicPr>
        <p:blipFill>
          <a:blip r:embed="rId3"/>
          <a:srcRect/>
          <a:stretch>
            <a:fillRect/>
          </a:stretch>
        </p:blipFill>
        <p:spPr bwMode="auto">
          <a:xfrm>
            <a:off x="1214414" y="1571612"/>
            <a:ext cx="6429420" cy="4299802"/>
          </a:xfrm>
          <a:prstGeom prst="rect">
            <a:avLst/>
          </a:prstGeom>
          <a:noFill/>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26</a:t>
            </a:fld>
            <a:endParaRPr kumimoji="0"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Paul </a:t>
            </a:r>
            <a:r>
              <a:rPr lang="pt-BR" dirty="0" err="1" smtClean="0"/>
              <a:t>allen</a:t>
            </a:r>
            <a:endParaRPr lang="pt-BR" dirty="0"/>
          </a:p>
        </p:txBody>
      </p:sp>
      <p:sp>
        <p:nvSpPr>
          <p:cNvPr id="6" name="CaixaDeTexto 5"/>
          <p:cNvSpPr txBox="1"/>
          <p:nvPr/>
        </p:nvSpPr>
        <p:spPr>
          <a:xfrm>
            <a:off x="928662" y="5857892"/>
            <a:ext cx="5715040" cy="646331"/>
          </a:xfrm>
          <a:prstGeom prst="rect">
            <a:avLst/>
          </a:prstGeom>
          <a:noFill/>
        </p:spPr>
        <p:txBody>
          <a:bodyPr wrap="square" rtlCol="0">
            <a:spAutoFit/>
          </a:bodyPr>
          <a:lstStyle/>
          <a:p>
            <a:r>
              <a:rPr lang="pt-BR" sz="3600" dirty="0" smtClean="0"/>
              <a:t>21/01/1953</a:t>
            </a:r>
            <a:endParaRPr lang="pt-BR" sz="3600"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17963" y="4376725"/>
            <a:ext cx="3705193" cy="21274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4" name="Picture 2" descr="http://interviewsummary.com/wp-content/uploads/2013/07/paul-allen-of-microsoft-620x400.jpg"/>
          <p:cNvPicPr>
            <a:picLocks noChangeAspect="1" noChangeArrowheads="1"/>
          </p:cNvPicPr>
          <p:nvPr/>
        </p:nvPicPr>
        <p:blipFill>
          <a:blip r:embed="rId3"/>
          <a:srcRect/>
          <a:stretch>
            <a:fillRect/>
          </a:stretch>
        </p:blipFill>
        <p:spPr bwMode="auto">
          <a:xfrm>
            <a:off x="1547664" y="1524985"/>
            <a:ext cx="4968552" cy="3205517"/>
          </a:xfrm>
          <a:prstGeom prst="rect">
            <a:avLst/>
          </a:prstGeom>
          <a:noFill/>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27</a:t>
            </a:fld>
            <a:endParaRPr kumimoji="0"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428596" y="642918"/>
            <a:ext cx="7715304" cy="5355312"/>
          </a:xfrm>
          <a:prstGeom prst="rect">
            <a:avLst/>
          </a:prstGeom>
          <a:noFill/>
        </p:spPr>
        <p:txBody>
          <a:bodyPr wrap="square" rtlCol="0">
            <a:spAutoFit/>
          </a:bodyPr>
          <a:lstStyle/>
          <a:p>
            <a:pPr algn="just"/>
            <a:r>
              <a:rPr lang="pt-PT" sz="3600" dirty="0" smtClean="0"/>
              <a:t>Em 2009, Allen foi diagnosticado novamente com câncer, desta vez um tumor originado a partir de um linfonodo.</a:t>
            </a:r>
          </a:p>
          <a:p>
            <a:pPr algn="just"/>
            <a:endParaRPr lang="pt-PT" sz="3600" dirty="0" smtClean="0"/>
          </a:p>
          <a:p>
            <a:pPr algn="just"/>
            <a:r>
              <a:rPr lang="pt-PT" sz="3600" dirty="0" smtClean="0"/>
              <a:t>Em 2012 a Forbes classificou Paul Allen como a 48° pessoa mais rica do mundo, com 14,2 bilhões de dólares</a:t>
            </a:r>
            <a:r>
              <a:rPr lang="pt-PT" sz="3600" baseline="30000" dirty="0" smtClean="0"/>
              <a:t>[</a:t>
            </a:r>
            <a:r>
              <a:rPr lang="pt-PT" sz="3600" dirty="0" smtClean="0"/>
              <a:t>.</a:t>
            </a:r>
          </a:p>
          <a:p>
            <a:endParaRPr lang="pt-BR" dirty="0"/>
          </a:p>
        </p:txBody>
      </p:sp>
      <p:sp>
        <p:nvSpPr>
          <p:cNvPr id="2" name="Espaço Reservado para Número de Slide 1"/>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28</a:t>
            </a:fld>
            <a:endParaRPr kumimoji="0"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Steve </a:t>
            </a:r>
            <a:r>
              <a:rPr lang="pt-BR" dirty="0" err="1" smtClean="0"/>
              <a:t>wosniak</a:t>
            </a:r>
            <a:r>
              <a:rPr lang="pt-BR" dirty="0" smtClean="0"/>
              <a:t> </a:t>
            </a:r>
            <a:endParaRPr lang="pt-BR" dirty="0"/>
          </a:p>
        </p:txBody>
      </p:sp>
      <p:sp>
        <p:nvSpPr>
          <p:cNvPr id="35842" name="AutoShape 2" descr="data:image/jpeg;base64,/9j/4AAQSkZJRgABAQAAAQABAAD/2wCEAAkGBxQSEhUUExQUFBQUFhQXFhUYFBQUFBcXFBUWFhUUFBQYHCggGBolGxQUITEhJSkrLi4uFx8zODMsNygtLisBCgoKDg0OGhAQFywcHB8sLCwsLCwsLCwsLCwsLCwsLCwsLCwsLCwsLCwsLCwsLCwsLCwsLDc3LDcsLCssLDcrLP/AABEIAOAA4AMBIgACEQEDEQH/xAAcAAABBQEBAQAAAAAAAAAAAAAFAQIDBAYHAAj/xAA8EAABAwIEAwUGBQMEAgMAAAABAAIRAyEEBRIxQVFhBiJxgZEHEzKhsfAUQlLB0SPh8TNygpJDYhUkov/EABgBAAMBAQAAAAAAAAAAAAAAAAABAgME/8QAIhEBAQACAgICAwEBAAAAAAAAAAECEQMhEjETQSIyUXFC/9oADAMBAAIRAxEAPwCMJ4TQnBZtjwEsJAnhBBTsO/VKkNF3AIkAngJkHNou5Lxw7pRMBPCApGkdO11GKTuSJLN9qe1LcN/TpgOrEcfhYDxd16IAhXrCl36jmsaNyf2WXzDttTBIpNLv/YiB5DdZHH4ytiHaqry88JNh0a0WCdg8MZENHif7XT0nY5U7WV6lmugdGfvCiqYmvU/8uo7xqj5EJ2HpPiHFzeoBj1VluCAaSHe8jfvOBHkQgAmJc5ti6rPQmPVUhjqzfhq1B/zcP3V7HON4cT4mShFU34n74JkM4PtrjaX/AJdY5PAd89/mj+W+0xwtXogj9VMwf+rrH1WAdJSQgbrvWT51RxTNdF0gbg2c08iFfXE+xuaGhiWz8D+67l0K7Hg67XMaQQbDiElLC8lCWEA2EhTkiQMITCpCmFARkKNylco3INQCeEwJwUqPCeEwJ4TI4J4TAnhMHBOCQKtmePbQpuqO2aNuZ4AIIO7V58MLStBqPnQOUbuI5Bcor4xz3FznEucZJNySVYzvM34ioXv3PAbAcGhU6bYTTVmi4738YH7q0zEEEQ//APMfVVqLZtI9FdZTbEET1EhA0sfiyB3nPHIhoj1CRzqkSyu6ALSSI6aiApMNhZdDrA7GJ36wm1cvdTdLSRvcQf4Qeg2tVe4w6p6xHmQqrqRBMweouD4FGXF0jbrMTcQRxkKP8G4uuGtaT8RDgAltUxtCHN6KGFqDhWNE6muJ5TbwVRuVGq6wt1S8lXiBWyDI3sQjdDtbXa/V3JH/AKn+VUzHAGn3SPPkq9DD678Qb+ex8N1TOyx0zIe2zKmltYaXG2ofD58lrmukSNlwogCQD9+C3ns4z81AcPUPeYJYSd28QPD90g3SSE4hJCYMKaQnlNKQRuUTgpXKNyAHAJwSgJwClZQnApAnQmRQnhMATwmDwub+0DOveVfctPdp/F1efrAW3z7Mfw9B9Tcgd0dTYLjdSoXOLnEkuJJPMkySnE0rad08dVJh8O9/wtJWjyzsdVdeoWtG8b+qVsiscbfQNgqYPA/yiuEwZImDobv3ZWtyzso1p7zifCAfM/x6rSYTKqbbBkAbDcehWd5HRjwsPgKGlu/lI9NJVgYV9QxDjyHd+hC6C3L6LviY2/MAHxU1DA02fCAFPyL+KMZlnZMjvPhp6w6PJHhlbAGssQT3uJNpv0sjLnt4SfCSoibybdIv5qLbWmOMjP4rs1h5JFNonlI+SgqZcykCYAAWgq0tRsSFRr4AAy5zn9CbeQCNixhc2wPvA4kXOwWawdDS4E8Ia7qDx+S6bjsKCCQPALG4rDaHExbj4Hh8vmtsK5ubH7ZjNhpd04Hl5+KrZfmDqNVlVtnMIPiOI8DdWM3EOP6ZI+ZQtaxyvoXB4gVGNe24c0OHgRKlKyPs+zLXhGNO9MlnkDI+RWsa6VK3iE0hPSFBInBRuCmcFE5ADgE8BNCcFKzgnBNCemRQnhNCcEwyHtLrRQY39Tx6NE/wsJleF1OBP2Fs/aTTOmm4/qjoAf5j5LL4Q6A2dymj7a7JcIOQiyPuxrGWJugFKq5lMBlp42+SfgsufVMyZPE7+XNZWb9urG2TpqcLjWmwcPVHMKZErCuw9Wi9pc0loNyLjboEcybHu1AHb1HnyKnLGfTXDO3qxqm0wRcJgojgPkrdJwLVE+s0Nmd/qs9NEbh5eJUFdwHFDsyzR4PdADQCS7flsD4rKYzOKriYmdgAePhF44q5jtNz0134toMypKjgfNYj3GJgE6p42dt5q5hc5fThtUTwBAhFwKZ7G8SLHzWVzdkAmJjfqLH9itG7EB7ZBmQgmYNkkdLfynh7Ryz8XOcy+MgfCZ+z98ULIRvN6Gl88CTA5dPvkg7mi66I4a2HYTMAym5pMQ6fUf2XQsvxwdxC4xlBOo77LW5TUMi5Uf8AXtfevTpwMrxWewlaoAIMojSzD9S0uFR5xdKjcE9tQEWKY4KFBoTgkCcElnBOCaE8IIoTgmpwTAF20wofhXni0tcD/tP91gsDTLnNt0+f1XTs7w+uhUaBJLSAsLlOFOsTYgkkI+i12O06Y2jYBGsuxDG7uaPEwhOOaQwQN+qAf/Cvq6tRN9ul+Sxur7deO56jprcxoxBc13zUFTCNd36LgSLxa/gsnkmR/h4Jh/xSCXNmQ0D4XWjSdv1FGcvbU1EwAJJG8gcpO4U3U9VeMyvuaaPLcfrtsRuPDmrGPqaR9+SA4GsTWJ2EfTiUTzCvLTF7KWsV6LWvHT6qfCGgw293qHhKAPFR1HuGDtyj+UBo9latR+v3jjY92SIJFiIcNjdPHv3UZ7+o6PXa0jgeSzma4UGQFQGX4ikxnunua5rRqlxc155lvBIzHVdqrBf8zTI9E716pTudxLltLTIM/wCFHj28/vor+XkOHCdlVxguQiXsrOtMJntC7iLgXt1gE/IoEaAM8rGVscyw4h3Am0dDMEeZQcYTTe/FdMcOU7B8I3Q+RyRnLsU4OEoXRbLx5/f0ROjRgiVlnZKvjlsdLyeHsCnxOX8kO7NVZaFolphlUZ4wDY80yiNGsHBexeGDhbdCW1Sx0LT9v9ZT8SYLE6h1VsIFh3FjoRuk6QoymmmN2kCeEwJ4UqKE4JoTgmCkrHYKnqrOPMm/iStXjXww84Wby1mmef77lLL0rCbyFTS1W3VqjgWjcA/VMy+jJko/ToADqsK78MZIqUKDf028LpMzqtDQ1oAnfwV78KTuYCB5hpnS2/M/slILTsAySSOKtYiQCpcFhSGjyUeNpu6+CdOTUQ4AgG/NF6mW09xHlYoFg6g/Pz+4R5mHBEtMiynRztXr4KmPhJHiVQGXg89Pkij8LKjqUHDijR66UG4TRyI67+RQ3E7+B8/NGvezYoLnAgyFUjDLoGrUQXQ/rF9wRt9UExALjobLnEx+x+ko3mDYp6uI2/5W+pVzIMo0FhqRre9t9wA6wC1uWo58ePzyv8YV+E93Xc0z3efUCyshWs7E4quTE+8eLbWMfQBVCsuS9rwmo1/ZaqtTiq+lhKxPZmpdaLOq0ta0cVtxdsOXpdy3Ea23VfNcNbUEzL36YCJ1WyFrfxyYzuMtmjNLg5XMuqSISZlTlh6KDLHbJe8VeshYJ4TAnhQsoTgkCVMBmb1zZo8ShVE97zRHMgNYjc24fND3U4eQOB+oCnJfH7aTK3CyOsqACVmMudsjNN8+CxrvnaTFYk6THAFZqpVeZ0N1ECZJAHqdyj2PqBrRf+5QXGwz4RBO5HM9EQalWMl7RTIeC1zTdpv9NwvZ/wBpxI0tc5zhOlov48gFVp5OXd8Oh55xBB4W24KTDZOQdRcC4cv58FQ0XCYnUAXsczVtqj9kcyxxFORwJ9J/yhdOlwd3vHhG3ijWXvbEfJQrKaghga7Xb72un5iG8FQNPSbbJMRWsntP2H4lBszMx4olinboZi2lxaBz+icZ8npRxrdVMUyBYiZIG0RB47BGqTdeGc5sA0mOI56mC3zQvHtDhpNztextwQ3GZh+HwtVgd36hNMC9g4CXHyKrKb0y4rry2zVF5cA43LpJPMk3KXUElId0RyQ4zrN1Hju1Pl4yNZ2efDkdD/eVCeDVlspqaWytXktLujmbro4Optz8/d0mY6CjNF8tQ3NKGkgqxl9S0LXPubZY9XSliTLD4IdlrtlYfW/pHwVbLBsok6q7e4OBPCYE4KFnBOCalCYCM1qu1gDTaDKgwxDjPCT/AB+ylzh0PgaZIH+6DPBQ5S3eNpEeXFTkvj9jOFpcR4fNWKlbRPJouosG6Hea9nogTA0mPrt4LD7du/x6VH40OkyDvYcB1S4R2q4vDvG3MLMZliKtMh/dDDY2Nh+pafs3lT6+mKzQHAmwnl1VX+xMyk/YZo1QDsR1/v58FDQE6wASAR0JmZM8dlep9lqoa4tr3GqAW2MbcbJ9Xs1Va0O9/wB4loIDeZHGUvJXnh/QzEHymbx6T6qF1bSQ5piYB4bwJIPVWcZk72l39aQ0Tds3nx8Vl8dWqtLWgseTBgAgCQYkiYRBcp9VrMLjJEOMGeN+CuFkrLUXvtqEbAwQZJ6FanDUy2kJJJ5ndKlN71Q7EMQqpOq3Az8uiK4h8zyhB8QNyPv7lVinP0rZhWBMbyDBmLje6yGd4vUQ0bTqM77R/KPY2vpkuuOQsbb+BusvjWayXbEn/Cu2SueTcuiUKkhVI75XmktXmHvSlJ2VvQ1gGSWt6roOU0tugWM7PUJdq5LfZfThvit5NY6YW7y29mNLUwoVgakFHnBZ3FtLXmOKvDuaRn1dhDqpLdI4ohl1O/gq7KUIlgaUCTxU5Wa6VjO1sJwTQnBZtDkzEVxTY57rNaCT4ASnhYj2gZ8NJw1MyT/qEbAbhnieKcK0GyzNH18S95+J8m+7W8hJ4BbXBMLHjkB/YffVcuy/Fe6eH+vgd10LAYqdMXJvJ4DmUZzo+K9tJVJEOHRMzyarKZnuAkujcxt43UOIry0yHEAcBxhRZWTWgOIGjcDaQNhzKx068s4H5rcDiOo/leyl4bdrZI5d09IcOSuZnSAmG8eZuAFDgmaT+/iJjrslqxrhlhl1k0+GzEaYJrMkXAdI6xxUmKzdzmwHVH7ROlu3GQJVfD1GC7oP+FbqZhTa2GsG1zF/RCrhxys9jKT3GXF1+EugepuEuDwobc2j7sp69ck7efD7uo2VoiRfe+0hTYq8mM/VXx1cBzXatiLXBieC0dfHA7H7Kz2cVAG6hEEGDydw8RKbgcYalITfTvwPKIVePTmmf5Cz3TMeH0QynfW2TxjyIiPX5KzTxPeuLH9oMGfJUMUAJAmbRAkmd/oqwx0nlz31GbzvE94Nna533KF6wps6n3kcQL+d/oqYbZRn3Sx6hajQUylTuF4NKuZbhiXiyIVka3IKMNC1TKoAAQXLcI6LBFK1B0ADzXTPTmqV2JCo4uHGQnvwjuaY3BuHHkiXRa2E35XRDDOlondOhB817T4ehILtbx+Rlz5nYKfavQ6FFicUymJe9rBzc4D6rnGZ9uK9SRTApN6d5/qbD0WbxGIfUOp7nOPMkk/NVMS8m57S9tQWmnhiZNjViIHHRPHqsKTNzcpgTgqkTaVaXs5mcN0O4GJlxtvJ4BZtIQiwS6dZwuLBZDZk3bbfrHFTZASxz5gaSTewE3J5fJYrIc1L+7r0uA2P5gOAKMU8YA8A7AEyZMHgDwAkLOTVbXLeLW1KfvAXbbmRIEdetuV07KKcag4XG3MSmZJjBWbDRJtJggAcOO6LvotaABvy4qbFYXc0hxFPUANI08fXYdNp8Cm4hwBECJBt0iPm5WHGZHgBxFt+PiqrGkk8OAJ87fMqdtvBSbQB1Am0GOYPLod1UoS0Q4TcidwRO48reiM1Kc/7hInaYO/3zTsHh9yQC03AmO9Nx5nbxSxmxnfH0CYymx1NwBsbgcptB5wWiR1QvDP0i1p2EQPI8dyn56C13xHRefMfC4enohGHdrIMRYAgbCbfyVrZ058cuxwPMGOh48SP2lRYmrplxMERFvGFFRqGBxAtztuFBimuquDGglz3BoG5k2UW/TTHHvbLvxs1XNdYky08wrC0vtC7JCng6dWmJdRe5rzxLS4gu8iAud0Mc9vH1ReLfcROXV1WhptkrSZJg9lkMuzdsj3gjqLhdH7PPp1Ggsc13gb+inHCy9nlnLOhvCsgKYrwC8tmJCoynlMcUw4jmnaPEV5Dnlrf0NlrfPiUKCReVpKvJEqAROTSnBAOSpAlCCeBIIIMEbELR5XmDao0vADxeR3S7z/ZZxS0Kpa5rhBLSCAbgxwI5JWbOXTqfZ3He7hrZ7zjMCJjYGOC1YrySQRsJ6Tv+yz+X5IK+HZi8FNSm61SkTNSi8Dvsj80Wg7wRuq2Fe9gEGQ10kEEXtw3kQps/qsb/GlcSI3gTtO0wSQmYiNF9+DeXFp+aGV8xIDn3FhsOoJjxjyVevmsgOIJtcAXII0i33up8Y0+TIUpXPiQQen+DCr47ORT7sgD9UWF4/lA8Xj6wcDTFyJabnSL7+YlUcThpbD/AIiQT1AG3pdHULeWSjXxL6pcDBhzm6uJDtgfUecKSnRLHSDFwR/1gEypAxjNQjvE9Ik/fyTadze5U2qxxWKUgfYWy7A5HLnYp4GmmCGA8XRdwHT90M7L9nn4p4aLD8zuDQuptwDKTGUmCGiJPEgc/EpY47uz5MtTQFSwIxOFqUniSQ5rh1P+V83ZlgnUatSk/wCKm4tPkbHzEFfT+Tu/q1o2Llyz2x9mgKpxLBcgao46bHziPRbRz1ymYU+GxTmHUxzmO5tJB+SihRmyomuy7t3iqcaiKo5OF/8AsFs8l7b4evDXH3T+Ttj4OXIGuTktHt381QRIMqBzlxjAZ/iKFmVXAD8p7w+a2PZ/twKhDMQA1x2ePhPjyS0NucpQvQlhURF5KvIBpShIUoQDwvJE5oQCgJwSJQgNt7LO2P8A8dioqH/61ctbVHBh/LWA6cengF9BZr2Yw+JGotAcRIqNgHoZ2K+SQu5exPtuajPwNZ0vptmg4m7qY3pzzbw6eCVAzj+wFZn+k9tVomx7r45Xss9jstr0z36L2xN9JI9QL7BdgrZgxg1PIaPmfAbk+C55259pzsK4UqOHqBzwC2rVZpZH5i2mSHGACbjhEKfDa5yWMXXxRgN5bCNuSo4qq92zHn/iY4/yhmYZ1VruNSpia+pwn/Uezu8C1v8ATaXH4mtH5dU3Q7E06j96j3C4j3j6gBiXNkSDG5cTGkwNk/jHyrWKrd6DY8tvmUTyethxJqYilSjedTneQaCsfWy88CDyuIJ2dDpjSCQdTiJBVGowix++Fuf+UvjP5b9PpLs92qysMbTo4umx50y1xdT1OgCxeB9VosU7uSLzxXySSb9fXmu7eyHAvGAD9bjreSGuLnMDRYDS4224QnqRG79tdllPTPMlCO21APokFGXHSYILDwP5T4O4HoVQ7Q09VIiEG+d+0GVHDV3Uz8J7zDzadvRDHtXXe2uQ/icOHNH9SkO7zI5fJcljgd9j5Kkq8KQLzgvBAIQmkpxTCgJF5eSoBF4heSoBpCSE9eQCAKQBNaE9AeXl5KgPKzgcW+jUZVpuLalNwc1w3BCrJQUB9Qdi86pY7DU8VTA960aKzJ1FrgO8JN4O45ghEu0fZ2hmFA06os4HS4Wc0nkfuV89+zXtacuxbXOJ9xVhlYcANm1P+JN+kr6Tp1AIc0zTeAbbX4hIPnLtd2QxGXVe+O4SdFZohve1EuGlzdLmtbYTxPNUaD9YgzPdAAD+A1Np6iypDWg63HUO6SF9P4miyq00qzQ9jxEESHA8D1XC/aT7PDgSa9Ea6DjeWhzmSXP0vNiQTDZkWJCqUrGKq4IPktfaDf4gGgwXPLC4hgJ0gaRLSDwQ3EUiN/PaRP6o2NtuY6oo/HAxrIJme/qcJA0yJFQbSxokfCCqeLxDSAO8TYnYloPGSe9ULY1fDBagRQpUS9zWjdxAAuJ8l9LdkqbcPhKVGILGifFfP3ZfL6rsZh/dw4+8Y8RcENf+bkDpPkvpVmEBvxUX2v6LUqh9onysmfgQQW8ORP05KRrIKR1SCEbLTP4rLCyRu37sVx32hZB7ir71o7lQ97o/n5/VfQTaoMys32vyWniKLqcDvDfkdwY5gwnCr5xcFGFbxmGdSe6m4Q5hLT4hVXhMEKY5OSFBnpUi8giry8vIDyUBInBAeSpEoQZUoTU5BFXl5eQChds9i3bD3lP8DXd3mCaJP5mfo8W/QjkuJBWcBjH0ajKtM6X03BzT1HA9DsUg+txtpd5FK/RUY6lWaHseIINwRyKz/ZDtIzH4ZlVtnRDm8WuHxNKNuKIK+au2+WU6GMxFOmO5TqODd/hbw1H8w5oI+hre4SCGg95rXhmloDTUc0XAABcTBJJvutL2sdOOr/ld795kjXqLXEsIaRAJ0hsbcSs9gqsOkyZMxq0uN9Qh0ReOI42Coo2vs4zQYbF0g892uPcSdLhqLGmmxtUC4YBSYQbh1R3VdyFj4iV8x5nUcyHA99pBLo0vljwSajdiTXc7vg7U12/sX2yp5hTaRDKzGxVpzseDm82mD4bKbDjUOKhr3CUlRkqVI5VXENVotUNUJiuQe1TIdLhiWCzobU8fyu89vRc7K+jM5wDK9J9N4lrwQfPiF8/ZpgXUKr6T/iYSPHkR4hUgPIXinPCYhT//2Q==">
            <a:hlinkClick r:id="rId2"/>
          </p:cNvPr>
          <p:cNvSpPr>
            <a:spLocks noChangeAspect="1" noChangeArrowheads="1"/>
          </p:cNvSpPr>
          <p:nvPr/>
        </p:nvSpPr>
        <p:spPr bwMode="auto">
          <a:xfrm>
            <a:off x="46038" y="-1836738"/>
            <a:ext cx="3829050" cy="382905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35844" name="AutoShape 4" descr="data:image/jpeg;base64,/9j/4AAQSkZJRgABAQAAAQABAAD/2wCEAAkGBxQSEhUUExQUFBQUFhQXFhUYFBQUFBcXFBUWFhUUFBQYHCggGBolGxQUITEhJSkrLi4uFx8zODMsNygtLisBCgoKDg0OGhAQFywcHB8sLCwsLCwsLCwsLCwsLCwsLCwsLCwsLCwsLCwsLCwsLCwsLCwsLDc3LDcsLCssLDcrLP/AABEIAOAA4AMBIgACEQEDEQH/xAAcAAABBQEBAQAAAAAAAAAAAAAFAQIDBAYHAAj/xAA8EAABAwIEAwUGBQMEAgMAAAABAAIRAyEEBRIxQVFhBiJxgZEHEzKhsfAUQlLB0SPh8TNygpJDYhUkov/EABgBAAMBAQAAAAAAAAAAAAAAAAABAgME/8QAIhEBAQACAgICAwEBAAAAAAAAAAECEQMhEjETQSIyUXFC/9oADAMBAAIRAxEAPwCMJ4TQnBZtjwEsJAnhBBTsO/VKkNF3AIkAngJkHNou5Lxw7pRMBPCApGkdO11GKTuSJLN9qe1LcN/TpgOrEcfhYDxd16IAhXrCl36jmsaNyf2WXzDttTBIpNLv/YiB5DdZHH4ytiHaqry88JNh0a0WCdg8MZENHif7XT0nY5U7WV6lmugdGfvCiqYmvU/8uo7xqj5EJ2HpPiHFzeoBj1VluCAaSHe8jfvOBHkQgAmJc5ti6rPQmPVUhjqzfhq1B/zcP3V7HON4cT4mShFU34n74JkM4PtrjaX/AJdY5PAd89/mj+W+0xwtXogj9VMwf+rrH1WAdJSQgbrvWT51RxTNdF0gbg2c08iFfXE+xuaGhiWz8D+67l0K7Hg67XMaQQbDiElLC8lCWEA2EhTkiQMITCpCmFARkKNylco3INQCeEwJwUqPCeEwJ4TI4J4TAnhMHBOCQKtmePbQpuqO2aNuZ4AIIO7V58MLStBqPnQOUbuI5Bcor4xz3FznEucZJNySVYzvM34ioXv3PAbAcGhU6bYTTVmi4738YH7q0zEEEQ//APMfVVqLZtI9FdZTbEET1EhA0sfiyB3nPHIhoj1CRzqkSyu6ALSSI6aiApMNhZdDrA7GJ36wm1cvdTdLSRvcQf4Qeg2tVe4w6p6xHmQqrqRBMweouD4FGXF0jbrMTcQRxkKP8G4uuGtaT8RDgAltUxtCHN6KGFqDhWNE6muJ5TbwVRuVGq6wt1S8lXiBWyDI3sQjdDtbXa/V3JH/AKn+VUzHAGn3SPPkq9DD678Qb+ex8N1TOyx0zIe2zKmltYaXG2ofD58lrmukSNlwogCQD9+C3ns4z81AcPUPeYJYSd28QPD90g3SSE4hJCYMKaQnlNKQRuUTgpXKNyAHAJwSgJwClZQnApAnQmRQnhMATwmDwub+0DOveVfctPdp/F1efrAW3z7Mfw9B9Tcgd0dTYLjdSoXOLnEkuJJPMkySnE0rad08dVJh8O9/wtJWjyzsdVdeoWtG8b+qVsiscbfQNgqYPA/yiuEwZImDobv3ZWtyzso1p7zifCAfM/x6rSYTKqbbBkAbDcehWd5HRjwsPgKGlu/lI9NJVgYV9QxDjyHd+hC6C3L6LviY2/MAHxU1DA02fCAFPyL+KMZlnZMjvPhp6w6PJHhlbAGssQT3uJNpv0sjLnt4SfCSoibybdIv5qLbWmOMjP4rs1h5JFNonlI+SgqZcykCYAAWgq0tRsSFRr4AAy5zn9CbeQCNixhc2wPvA4kXOwWawdDS4E8Ia7qDx+S6bjsKCCQPALG4rDaHExbj4Hh8vmtsK5ubH7ZjNhpd04Hl5+KrZfmDqNVlVtnMIPiOI8DdWM3EOP6ZI+ZQtaxyvoXB4gVGNe24c0OHgRKlKyPs+zLXhGNO9MlnkDI+RWsa6VK3iE0hPSFBInBRuCmcFE5ADgE8BNCcFKzgnBNCemRQnhNCcEwyHtLrRQY39Tx6NE/wsJleF1OBP2Fs/aTTOmm4/qjoAf5j5LL4Q6A2dymj7a7JcIOQiyPuxrGWJugFKq5lMBlp42+SfgsufVMyZPE7+XNZWb9urG2TpqcLjWmwcPVHMKZErCuw9Wi9pc0loNyLjboEcybHu1AHb1HnyKnLGfTXDO3qxqm0wRcJgojgPkrdJwLVE+s0Nmd/qs9NEbh5eJUFdwHFDsyzR4PdADQCS7flsD4rKYzOKriYmdgAePhF44q5jtNz0134toMypKjgfNYj3GJgE6p42dt5q5hc5fThtUTwBAhFwKZ7G8SLHzWVzdkAmJjfqLH9itG7EB7ZBmQgmYNkkdLfynh7Ryz8XOcy+MgfCZ+z98ULIRvN6Gl88CTA5dPvkg7mi66I4a2HYTMAym5pMQ6fUf2XQsvxwdxC4xlBOo77LW5TUMi5Uf8AXtfevTpwMrxWewlaoAIMojSzD9S0uFR5xdKjcE9tQEWKY4KFBoTgkCcElnBOCaE8IIoTgmpwTAF20wofhXni0tcD/tP91gsDTLnNt0+f1XTs7w+uhUaBJLSAsLlOFOsTYgkkI+i12O06Y2jYBGsuxDG7uaPEwhOOaQwQN+qAf/Cvq6tRN9ul+Sxur7deO56jprcxoxBc13zUFTCNd36LgSLxa/gsnkmR/h4Jh/xSCXNmQ0D4XWjSdv1FGcvbU1EwAJJG8gcpO4U3U9VeMyvuaaPLcfrtsRuPDmrGPqaR9+SA4GsTWJ2EfTiUTzCvLTF7KWsV6LWvHT6qfCGgw293qHhKAPFR1HuGDtyj+UBo9latR+v3jjY92SIJFiIcNjdPHv3UZ7+o6PXa0jgeSzma4UGQFQGX4ikxnunua5rRqlxc155lvBIzHVdqrBf8zTI9E716pTudxLltLTIM/wCFHj28/vor+XkOHCdlVxguQiXsrOtMJntC7iLgXt1gE/IoEaAM8rGVscyw4h3Am0dDMEeZQcYTTe/FdMcOU7B8I3Q+RyRnLsU4OEoXRbLx5/f0ROjRgiVlnZKvjlsdLyeHsCnxOX8kO7NVZaFolphlUZ4wDY80yiNGsHBexeGDhbdCW1Sx0LT9v9ZT8SYLE6h1VsIFh3FjoRuk6QoymmmN2kCeEwJ4UqKE4JoTgmCkrHYKnqrOPMm/iStXjXww84Wby1mmef77lLL0rCbyFTS1W3VqjgWjcA/VMy+jJko/ToADqsK78MZIqUKDf028LpMzqtDQ1oAnfwV78KTuYCB5hpnS2/M/slILTsAySSOKtYiQCpcFhSGjyUeNpu6+CdOTUQ4AgG/NF6mW09xHlYoFg6g/Pz+4R5mHBEtMiynRztXr4KmPhJHiVQGXg89Pkij8LKjqUHDijR66UG4TRyI67+RQ3E7+B8/NGvezYoLnAgyFUjDLoGrUQXQ/rF9wRt9UExALjobLnEx+x+ko3mDYp6uI2/5W+pVzIMo0FhqRre9t9wA6wC1uWo58ePzyv8YV+E93Xc0z3efUCyshWs7E4quTE+8eLbWMfQBVCsuS9rwmo1/ZaqtTiq+lhKxPZmpdaLOq0ta0cVtxdsOXpdy3Ea23VfNcNbUEzL36YCJ1WyFrfxyYzuMtmjNLg5XMuqSISZlTlh6KDLHbJe8VeshYJ4TAnhQsoTgkCVMBmb1zZo8ShVE97zRHMgNYjc24fND3U4eQOB+oCnJfH7aTK3CyOsqACVmMudsjNN8+CxrvnaTFYk6THAFZqpVeZ0N1ECZJAHqdyj2PqBrRf+5QXGwz4RBO5HM9EQalWMl7RTIeC1zTdpv9NwvZ/wBpxI0tc5zhOlov48gFVp5OXd8Oh55xBB4W24KTDZOQdRcC4cv58FQ0XCYnUAXsczVtqj9kcyxxFORwJ9J/yhdOlwd3vHhG3ijWXvbEfJQrKaghga7Xb72un5iG8FQNPSbbJMRWsntP2H4lBszMx4olinboZi2lxaBz+icZ8npRxrdVMUyBYiZIG0RB47BGqTdeGc5sA0mOI56mC3zQvHtDhpNztextwQ3GZh+HwtVgd36hNMC9g4CXHyKrKb0y4rry2zVF5cA43LpJPMk3KXUElId0RyQ4zrN1Hju1Pl4yNZ2efDkdD/eVCeDVlspqaWytXktLujmbro4Optz8/d0mY6CjNF8tQ3NKGkgqxl9S0LXPubZY9XSliTLD4IdlrtlYfW/pHwVbLBsok6q7e4OBPCYE4KFnBOCalCYCM1qu1gDTaDKgwxDjPCT/AB+ylzh0PgaZIH+6DPBQ5S3eNpEeXFTkvj9jOFpcR4fNWKlbRPJouosG6Hea9nogTA0mPrt4LD7du/x6VH40OkyDvYcB1S4R2q4vDvG3MLMZliKtMh/dDDY2Nh+pafs3lT6+mKzQHAmwnl1VX+xMyk/YZo1QDsR1/v58FDQE6wASAR0JmZM8dlep9lqoa4tr3GqAW2MbcbJ9Xs1Va0O9/wB4loIDeZHGUvJXnh/QzEHymbx6T6qF1bSQ5piYB4bwJIPVWcZk72l39aQ0Tds3nx8Vl8dWqtLWgseTBgAgCQYkiYRBcp9VrMLjJEOMGeN+CuFkrLUXvtqEbAwQZJ6FanDUy2kJJJ5ndKlN71Q7EMQqpOq3Az8uiK4h8zyhB8QNyPv7lVinP0rZhWBMbyDBmLje6yGd4vUQ0bTqM77R/KPY2vpkuuOQsbb+BusvjWayXbEn/Cu2SueTcuiUKkhVI75XmktXmHvSlJ2VvQ1gGSWt6roOU0tugWM7PUJdq5LfZfThvit5NY6YW7y29mNLUwoVgakFHnBZ3FtLXmOKvDuaRn1dhDqpLdI4ohl1O/gq7KUIlgaUCTxU5Wa6VjO1sJwTQnBZtDkzEVxTY57rNaCT4ASnhYj2gZ8NJw1MyT/qEbAbhnieKcK0GyzNH18S95+J8m+7W8hJ4BbXBMLHjkB/YffVcuy/Fe6eH+vgd10LAYqdMXJvJ4DmUZzo+K9tJVJEOHRMzyarKZnuAkujcxt43UOIry0yHEAcBxhRZWTWgOIGjcDaQNhzKx068s4H5rcDiOo/leyl4bdrZI5d09IcOSuZnSAmG8eZuAFDgmaT+/iJjrslqxrhlhl1k0+GzEaYJrMkXAdI6xxUmKzdzmwHVH7ROlu3GQJVfD1GC7oP+FbqZhTa2GsG1zF/RCrhxys9jKT3GXF1+EugepuEuDwobc2j7sp69ck7efD7uo2VoiRfe+0hTYq8mM/VXx1cBzXatiLXBieC0dfHA7H7Kz2cVAG6hEEGDydw8RKbgcYalITfTvwPKIVePTmmf5Cz3TMeH0QynfW2TxjyIiPX5KzTxPeuLH9oMGfJUMUAJAmbRAkmd/oqwx0nlz31GbzvE94Nna533KF6wps6n3kcQL+d/oqYbZRn3Sx6hajQUylTuF4NKuZbhiXiyIVka3IKMNC1TKoAAQXLcI6LBFK1B0ADzXTPTmqV2JCo4uHGQnvwjuaY3BuHHkiXRa2E35XRDDOlondOhB817T4ehILtbx+Rlz5nYKfavQ6FFicUymJe9rBzc4D6rnGZ9uK9SRTApN6d5/qbD0WbxGIfUOp7nOPMkk/NVMS8m57S9tQWmnhiZNjViIHHRPHqsKTNzcpgTgqkTaVaXs5mcN0O4GJlxtvJ4BZtIQiwS6dZwuLBZDZk3bbfrHFTZASxz5gaSTewE3J5fJYrIc1L+7r0uA2P5gOAKMU8YA8A7AEyZMHgDwAkLOTVbXLeLW1KfvAXbbmRIEdetuV07KKcag4XG3MSmZJjBWbDRJtJggAcOO6LvotaABvy4qbFYXc0hxFPUANI08fXYdNp8Cm4hwBECJBt0iPm5WHGZHgBxFt+PiqrGkk8OAJ87fMqdtvBSbQB1Am0GOYPLod1UoS0Q4TcidwRO48reiM1Kc/7hInaYO/3zTsHh9yQC03AmO9Nx5nbxSxmxnfH0CYymx1NwBsbgcptB5wWiR1QvDP0i1p2EQPI8dyn56C13xHRefMfC4enohGHdrIMRYAgbCbfyVrZ058cuxwPMGOh48SP2lRYmrplxMERFvGFFRqGBxAtztuFBimuquDGglz3BoG5k2UW/TTHHvbLvxs1XNdYky08wrC0vtC7JCng6dWmJdRe5rzxLS4gu8iAud0Mc9vH1ReLfcROXV1WhptkrSZJg9lkMuzdsj3gjqLhdH7PPp1Ggsc13gb+inHCy9nlnLOhvCsgKYrwC8tmJCoynlMcUw4jmnaPEV5Dnlrf0NlrfPiUKCReVpKvJEqAROTSnBAOSpAlCCeBIIIMEbELR5XmDao0vADxeR3S7z/ZZxS0Kpa5rhBLSCAbgxwI5JWbOXTqfZ3He7hrZ7zjMCJjYGOC1YrySQRsJ6Tv+yz+X5IK+HZi8FNSm61SkTNSi8Dvsj80Wg7wRuq2Fe9gEGQ10kEEXtw3kQps/qsb/GlcSI3gTtO0wSQmYiNF9+DeXFp+aGV8xIDn3FhsOoJjxjyVevmsgOIJtcAXII0i33up8Y0+TIUpXPiQQen+DCr47ORT7sgD9UWF4/lA8Xj6wcDTFyJabnSL7+YlUcThpbD/AIiQT1AG3pdHULeWSjXxL6pcDBhzm6uJDtgfUecKSnRLHSDFwR/1gEypAxjNQjvE9Ik/fyTadze5U2qxxWKUgfYWy7A5HLnYp4GmmCGA8XRdwHT90M7L9nn4p4aLD8zuDQuptwDKTGUmCGiJPEgc/EpY47uz5MtTQFSwIxOFqUniSQ5rh1P+V83ZlgnUatSk/wCKm4tPkbHzEFfT+Tu/q1o2Llyz2x9mgKpxLBcgao46bHziPRbRz1ymYU+GxTmHUxzmO5tJB+SihRmyomuy7t3iqcaiKo5OF/8AsFs8l7b4evDXH3T+Ttj4OXIGuTktHt381QRIMqBzlxjAZ/iKFmVXAD8p7w+a2PZ/twKhDMQA1x2ePhPjyS0NucpQvQlhURF5KvIBpShIUoQDwvJE5oQCgJwSJQgNt7LO2P8A8dioqH/61ctbVHBh/LWA6cengF9BZr2Yw+JGotAcRIqNgHoZ2K+SQu5exPtuajPwNZ0vptmg4m7qY3pzzbw6eCVAzj+wFZn+k9tVomx7r45Xss9jstr0z36L2xN9JI9QL7BdgrZgxg1PIaPmfAbk+C55259pzsK4UqOHqBzwC2rVZpZH5i2mSHGACbjhEKfDa5yWMXXxRgN5bCNuSo4qq92zHn/iY4/yhmYZ1VruNSpia+pwn/Uezu8C1v8ATaXH4mtH5dU3Q7E06j96j3C4j3j6gBiXNkSDG5cTGkwNk/jHyrWKrd6DY8tvmUTyethxJqYilSjedTneQaCsfWy88CDyuIJ2dDpjSCQdTiJBVGowix++Fuf+UvjP5b9PpLs92qysMbTo4umx50y1xdT1OgCxeB9VosU7uSLzxXySSb9fXmu7eyHAvGAD9bjreSGuLnMDRYDS4224QnqRG79tdllPTPMlCO21APokFGXHSYILDwP5T4O4HoVQ7Q09VIiEG+d+0GVHDV3Uz8J7zDzadvRDHtXXe2uQ/icOHNH9SkO7zI5fJcljgd9j5Kkq8KQLzgvBAIQmkpxTCgJF5eSoBF4heSoBpCSE9eQCAKQBNaE9AeXl5KgPKzgcW+jUZVpuLalNwc1w3BCrJQUB9Qdi86pY7DU8VTA960aKzJ1FrgO8JN4O45ghEu0fZ2hmFA06os4HS4Wc0nkfuV89+zXtacuxbXOJ9xVhlYcANm1P+JN+kr6Tp1AIc0zTeAbbX4hIPnLtd2QxGXVe+O4SdFZohve1EuGlzdLmtbYTxPNUaD9YgzPdAAD+A1Np6iypDWg63HUO6SF9P4miyq00qzQ9jxEESHA8D1XC/aT7PDgSa9Ea6DjeWhzmSXP0vNiQTDZkWJCqUrGKq4IPktfaDf4gGgwXPLC4hgJ0gaRLSDwQ3EUiN/PaRP6o2NtuY6oo/HAxrIJme/qcJA0yJFQbSxokfCCqeLxDSAO8TYnYloPGSe9ULY1fDBagRQpUS9zWjdxAAuJ8l9LdkqbcPhKVGILGifFfP3ZfL6rsZh/dw4+8Y8RcENf+bkDpPkvpVmEBvxUX2v6LUqh9onysmfgQQW8ORP05KRrIKR1SCEbLTP4rLCyRu37sVx32hZB7ir71o7lQ97o/n5/VfQTaoMys32vyWniKLqcDvDfkdwY5gwnCr5xcFGFbxmGdSe6m4Q5hLT4hVXhMEKY5OSFBnpUi8giry8vIDyUBInBAeSpEoQZUoTU5BFXl5eQChds9i3bD3lP8DXd3mCaJP5mfo8W/QjkuJBWcBjH0ajKtM6X03BzT1HA9DsUg+txtpd5FK/RUY6lWaHseIINwRyKz/ZDtIzH4ZlVtnRDm8WuHxNKNuKIK+au2+WU6GMxFOmO5TqODd/hbw1H8w5oI+hre4SCGg95rXhmloDTUc0XAABcTBJJvutL2sdOOr/ld795kjXqLXEsIaRAJ0hsbcSs9gqsOkyZMxq0uN9Qh0ReOI42Coo2vs4zQYbF0g892uPcSdLhqLGmmxtUC4YBSYQbh1R3VdyFj4iV8x5nUcyHA99pBLo0vljwSajdiTXc7vg7U12/sX2yp5hTaRDKzGxVpzseDm82mD4bKbDjUOKhr3CUlRkqVI5VXENVotUNUJiuQe1TIdLhiWCzobU8fyu89vRc7K+jM5wDK9J9N4lrwQfPiF8/ZpgXUKr6T/iYSPHkR4hUgPIXinPCYhT//2Q==">
            <a:hlinkClick r:id="rId2"/>
          </p:cNvPr>
          <p:cNvSpPr>
            <a:spLocks noChangeAspect="1" noChangeArrowheads="1"/>
          </p:cNvSpPr>
          <p:nvPr/>
        </p:nvSpPr>
        <p:spPr bwMode="auto">
          <a:xfrm>
            <a:off x="46038" y="-1836738"/>
            <a:ext cx="3829050" cy="3829051"/>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35846" name="Picture 6" descr="http://techmozilla.com/wp-content/uploads/2013/12/Stephen-Wozniak-9537334-1-402.jpg">
            <a:hlinkClick r:id="rId2"/>
          </p:cNvPr>
          <p:cNvPicPr>
            <a:picLocks noChangeAspect="1" noChangeArrowheads="1"/>
          </p:cNvPicPr>
          <p:nvPr/>
        </p:nvPicPr>
        <p:blipFill>
          <a:blip r:embed="rId3"/>
          <a:srcRect/>
          <a:stretch>
            <a:fillRect/>
          </a:stretch>
        </p:blipFill>
        <p:spPr bwMode="auto">
          <a:xfrm>
            <a:off x="714348" y="1571612"/>
            <a:ext cx="4000528" cy="4000529"/>
          </a:xfrm>
          <a:prstGeom prst="rect">
            <a:avLst/>
          </a:prstGeom>
          <a:noFill/>
        </p:spPr>
      </p:pic>
      <p:sp>
        <p:nvSpPr>
          <p:cNvPr id="7" name="CaixaDeTexto 6"/>
          <p:cNvSpPr txBox="1"/>
          <p:nvPr/>
        </p:nvSpPr>
        <p:spPr>
          <a:xfrm>
            <a:off x="1000100" y="6000768"/>
            <a:ext cx="5429288" cy="646331"/>
          </a:xfrm>
          <a:prstGeom prst="rect">
            <a:avLst/>
          </a:prstGeom>
          <a:noFill/>
        </p:spPr>
        <p:txBody>
          <a:bodyPr wrap="square" rtlCol="0">
            <a:spAutoFit/>
          </a:bodyPr>
          <a:lstStyle/>
          <a:p>
            <a:r>
              <a:rPr lang="pt-BR" sz="3600" dirty="0" smtClean="0"/>
              <a:t>11-08-1950</a:t>
            </a:r>
            <a:endParaRPr lang="pt-BR" sz="3600" dirty="0"/>
          </a:p>
        </p:txBody>
      </p:sp>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29</a:t>
            </a:fld>
            <a:endParaRPr kumimoji="0"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3600" dirty="0" err="1" smtClean="0"/>
              <a:t>Tim</a:t>
            </a:r>
            <a:r>
              <a:rPr lang="pt-BR" sz="3600" dirty="0" smtClean="0"/>
              <a:t> </a:t>
            </a:r>
            <a:r>
              <a:rPr lang="pt-BR" sz="3600" dirty="0" err="1" smtClean="0"/>
              <a:t>peterson</a:t>
            </a:r>
            <a:endParaRPr lang="pt-BR" sz="3600" dirty="0"/>
          </a:p>
        </p:txBody>
      </p:sp>
      <p:sp>
        <p:nvSpPr>
          <p:cNvPr id="36866" name="AutoShape 2" descr="data:image/jpeg;base64,/9j/4AAQSkZJRgABAQAAAQABAAD/2wCEAAkGBxISEhUUEhQUFBIUFRQUFBQVFA8UFBQQFBQWFhQUFBQYHCggGBolGxQUITEhJSkrLi4uFx8zODMsNygtLisBCgoKBQUFDgUFDisZExkrKysrKysrKysrKysrKysrKysrKysrKysrKysrKysrKysrKysrKysrKysrKysrKysrK//AABEIAPsAyQMBIgACEQEDEQH/xAAbAAACAgMBAAAAAAAAAAAAAAACAwEEAAUGB//EAEYQAAEDAgMEBwMJBQUJAAAAAAEAAgMEERIhMQVBUWEGEyJxgZGhIzKxBxQzQlJigtHhcrLB8PEkNFOSohUWQ0Rjc4OT0v/EABQBAQAAAAAAAAAAAAAAAAAAAAD/xAAUEQEAAAAAAAAAAAAAAAAAAAAA/9oADAMBAAIRAxEAPwDiCoBUyKI0BsCxxzWIQ1AuSQ3HBHZE5m5QTZBNkDG55IijiCCQ3imFKfIG5lVvnpJ7INuNrDzKC/dBYqh17j/X9UxtSf5JQXsKJrEqmlJ3fD+BV5kYI4FAgsUMamSEt1S8aDHEqFLUdkEKGoniykIBcoAROGaxBFkzCgsjcUANKJQxoF1OJBQkGSU02TZClxjNA1zVgUEqWtugErA1HK0AJVygY1t1jzoBe5+HFS0ADPQZlVjN77jkdD90bmN+9xQKlmBdhG704DvQzk/z+SRs8HHfIDxJvwCtygkoKuIjejjqnXybfmU3qLa68N3ijYCdAgOmqQTmLHwstkZDa7SOdsQ89yTBRvOhBPC2XqtlHsSRwvk3wAQaqSsuM0qGsGKx8CNF0dN0eccnjI7+K0u3tiugeL/Ruya7gfsu/gUFlsaKyr07jax1GSMAoD1Kg2WE2QkICAUWWAKMQQHdCFDXBEgAORYgiwqMIQa1zkUERKyOK2ZTTLfTIIGdUpAScakuyQDUG57lDGqCMk6lbdzRzCBkrQGEDNwzPf8AotLM24AGl8zxdqbevmFvJXNMr2aNsW9/aAP881rpIsTmtGdjpzP8hAvZ9KXdwyC2jKKydSQYRZW2BBrXURO7VbWg2YOGfFWKdnJbSmagOioWi2X9Vt44hwSqWO4C2MUKBGBUtqULZWOY8XBFlvBTpNREg8xqaYsJa73mdkn7Tdzvh6pYXR9J6G5DwN2Ej1B+K5xrdUGIMSl55oUGNUEBFZSGoBwrHBSQVLSgkFTZRdRdBUdmlBMLkEjSEGXU7kIzWIDLVboGdsHgCfRU2uVvZ5u8Dj/X+CA5IiHvIHaueHf+SOkpw0g8ri/E6fFWKoDrS0buH3sz6WSopc892nl+iBpbnbgmxBIjcnNKC9E1bCmVCJbGlYg2tKMgtrTla2mathCguJMjUbQscg01fTYsuY9CuC2kzBI9trWcV6PXOw58M/JcB0kt84ktoSCPEBBqjmmCNQFJJQDZHZQmMF0CxHc80XVJoUl+SAA0BTi5IQsxBBS3JQJceSI6KNEAAZrHBYQoeUBNCbBk5p4EJUSuv7DW2Au7tEkA2G4C+iDZ7UZZz87OcR32tmO5aqE5k6nimF5JzcSbZgk2IQsZYoLLAja5BZEAQLoNjQtLjbMDxzW0jc9n1DbjyXNjbTowTGwutxvnb+i6fZO05ZaYTHABliZc42m1yCwtF7cigdHtIEZ5HJbfZ8+IFcNtWuu8WABNzcaXG7l3Lpui0+OM31QbWorHN01VaOWpeTph9Vqdv1ssZwxtu7Ub8u/dxSti7TrcN3sN7ZswuaQcVrBxyOWe5Btq57sJDr5LjtrxuxklpAvYOsbHuXaue6VoLhhOKxGmfNazpFB2ZBfLAHhu4FrhmB3EoOPDFlgjaodZBjGo7JbjZMGaCHhLeCUzCURYgUW2CXY8E4rMSDWoXFSEouQZiQuKK2SFrUDWK3McTouBFv8AKM1UAVqlOYvuN/MEH4oFVVS1kjRmS423WAKuP3LU1lG/rMZBLRnfctqX4mg6Xz7kDYzotgIQ5trLWwarb00lggZQ0dtwtuBW1M5aPqgcgq0Ml0yWO4JQc/tJ+N/6WzW/6MP3fzdc/UStubZ81t+jZ7SDqaqm6wC5sR3JlNG5uWLJRiGV02EXzabhBM7BgPnnyXOdKJMLXOGjmBjfxm58gCummdlZcZ0qYQIWk3sCfXL0Qc6oLkbmIhEN6AHRm2iJgTi/cEuUWzQQ6ywPsgyKwt4IMAuUeBQH2WY0GkJyUBGGdlBEc0DTYKI3KC26a2OyDOsTInWN0vq05kaC06W4sMr/ABSmnLNFyRzRAE4dPHegBjs1eglVAhNhPmg39JIs2653VkNNrgqjRT523o6+rzsg0UdW6NoBYSd+eq3nRnaTMfaFu/JJELX8F0GyqBjLEAX10Fwg3BqQ5wDWGxGbibAfmlGN0Ul23wHduVhw3hD1+XHOyB8k2IXXC7b2mJpLtya1oaL77aldXWzdXE93BriPLJedtQWRco7pLHprUBhqWWnwTgULn5oECJQWlPaUwZoKYiJKZ1JTyLFHdBz8mQVdmqdIckqIXKC1GxGSpaNyBwzQT4p7SktYnsKBoIAud2aVFUCRuJuhBGf3TZUHbUaKpkb/AKMh7Tnl1jmlovyF/NBQMMLnRHQG7TxDtD4/EFBsCU2KTCQqxcmk3bfgg6DZNIH3K1G2KWR0ns3DC24wkZnucVb6P7Qw3COsGdx3oBpmxCwf1o9n2iGuIx8rb10OzJaLE0GSW2E4h7SxNxbdlvWm2fV5i/quqo547C7Rogo7Qp2TNApnyscXNvIcYwtHvHC7W+isCkewAFxfzNh6BXXODiA0ZJlU6zeegQaLpTMGw4R9YhvgM3fBceGrddIpsUmEHJgt+I5krWBqBfUE6LBEd5TblY4lADW23qWNvoscULctED8giDsISWA70BNygaZ1PWhVy1RdBpiSVZhYGjmouAmsGiDGIgFjxbRSDkgkJVdUCNmI+A4lNe8NGJxsBquR2xtAyv4NGQHAIKVZLicTzv8Aqui2bX9ewXzmiGY3yR77c8r945rlymUs7o3h7TZzTcfkg7PHa2dwRcHiDoQjp5wMtxValnZI0HSN5/8AVMdQfuuPr3pNReN2F2R+rwcBw/JBtIZMLv50W7oJQ7J3h3rlBPcdyuUddayDrIqQNdmt9s9gtouZotoB1rldDT7Qa1osg2cRAOSpbXrAwE7xoPvFM/2gwi+nFc1R1DNoNc5jurmjcS0E3xRnS43tcAM9xQUXbydTr3peFVquvZFI6OYmN7bXDgQLHQh2hB4q5DIxwu1wd+yQfggWTZSCidFnkkuBQS7kia0oGtcmMcgVJPu3qGkBThub70WBAl5JUYU7AhwFBqmt7Was3VduqOeoYxuZ/MoCdmq9bXNjGebtw3rXVe2jowYeep/RaaWUuzJQMra58ju0cs7DcFTcET9R3oi1BXIWJjghAQbDYlVgfhdnHJ2XA6Z6FdS+kEjTBIe0BihkP1mjQ97cgeK4gBdr0dm+cxdWThnhs6Nx9DzG496CpHSOwk2zYcL95Y773Fp1BTDTkbvFbiOR30zG+0j7E8O9zR7zLcRmWnfdbhmz4nxiWI3icL2GeC/wF/JBykEhbotvRdY8jtOT6rYZ1YR45LZbOpXMbd2EdxuSgodJaj5tRyEEmR46sG5vd+Rt4XWt6JRf2YSwutPCTYH68Ts+qd907juIWt6f1uOzQcmkHxCnYVQRGySMe0juHtGskRNy23EG5HMHig6LpBRDaFH17B7WIFzRbtYB9JE7mMz3t5rzZjiM2m3MG3qvWtjOMMolBw09S4Rvy9yc5RyWOgJGEjjZebbep2MmcI7YD2sIvZhJIczPgQbcrIBpdtVEekhI4Os4eq3FL0pBPtWW+8zMeRXMKCEHo1FVRyi7Hh3IHMd41RviIzC83Y8tN2kg8QSD5rd0PSeZgtJ7RvHIO896DrI2gI3PC1lFtSKb3TZ32Tkf1Vxg3lAzJHiaknNZgQczVbTaD2czx3LS1VSXG5N0l8iFBhKiylSgVJqO9MOSh7LoAXDmPVAbwgwqY5AcvQorIIsrOzqp0MjXsNnNN+8bweRSAFNkHooqBI1tXCLm1poxmSwa5fbbnbiFbpK1tKeuab0kub7Ztjc7V9vsO0I4+K5LoVWPbOGM7QksHNuMwPrC+8C/eFtdoQEtD2h0cBmc10ZNwxxfgc48M87cCgu0fScPlc1kZEJN2OedI+BLQd97X8ytxLUsc3sueSdMLDgxW+0bC3ryWopOuoXvjjDQ9zTJGQOxINM+4694WtfK0tZJhuy5EjXXuxzjnbPIA5EcLIOf2+HYyHXuCQRzWx6MODGskcMg8tJ4B1teWIDzUdJKPDJe1mv7QHDOxb5/wWx6L0Mjy1kYzwl2VtACXa5XJva++yDf/wC2Yoetp5HCRpOQ0bC7DiIkdvzFxbebZLzasqXSvL3am262QFhl4K2yU04qGPd2xeO9icfWEG991x2vNa8IAWIlFkEWWWUqQEA2WwoNsSREXJeze0/wO5UioIQd3TVDZGB7TkfMHgeaZiK5XovWYZAw+6/L8Y089F2WFB5giCEKUBLAsRAIIQSOATLKtUtNwdwQNhZvOp+CKyKNwIuFJCAQFJCxSgZRVLopGSMNnMc1w72m69c2Q2KrbO0D2VVG2Vo+y9zerlaOYc0Hz4Lx0ru/k12wWuMJ5yRcT/jRjmWjEB9pnNBvo3ObTQTOzMEgbLxDbmGcHlo7wCodJaEMnlDfo54+ssPtNHVyehYV0skAvUtfZ0UoD3W0wyMwiUfdIFjwc0nQrnJpHlhieb1FMbNJyD2FtmHmHsyJ4jkg56rrOviiDveb2XeGTvgus2NSGGBtSw+0ikD3sGvzcNs9hHHA7GO4LkujWz3VNU/C0mNoMzm7w0Dts5G7SPxBemVDmsq2uAHUVkQsN3XRsFv80Zt+BB5h8qtEIqslnuTtZK22hGh/gubidcAru/lFoiKSO+bqOd1OTxp5G9ZCfINHeFwFMdQgcgBRqCEEIkNkSDFhCxSgXTvLcxq03HeCu1/3nj4LiGb+9RdAAN0TUlpsmHiEDESEFEEELCFhWBAhvYP3T6FWShe24slwuscJ8OYQNWKSFiCCE2jqXRPbIw2exzXtPBzTcfBLQoPbqDaTJY46hg7OB0hbqeocQ2qitvwPs4DhktLtygcH9U23WNDnQSHSal1MbjxbcDwaeK5noP0g6hwY89gSNeOQd7OZvcWEOtxjC9AqKXJ8LvfpB19O77UAzAvyGKM8sJ3oKnyRQsw1EpFnSSdWb8WNFwfVHUh76PC0XmoZSQN9oSS0fihdbxQ9E3ObQTPhvj66eoaB9dkc7mlnO7WEeKu/OBHURTt+iqgI3HdjtigeedsTT4IKXTCmbLA9zc46imuD/wBWAiaLzYZB4BeK04IcQveqemwxz0tr/NyJ4Rxp3EuDR3e1j7rLw2upjFM5h1Y4svxAyDvEWPigNQpWIIWBSoQYpUKUCY/rd6BEzf3lZgQV2prCktTAUB6HluTGpZbcW8u9RDIgcQhKNC4IJCGWO45jQ81AKYCgCGS+uo1CYlSt+sNRrzCYxwIuEEhYQsWIMYV7Fs6uNTQRzjOWKOWKTiWYHYh4mNhXjll33yWbS9pJSu92Zjiz/uAZjxHwQdd0XZ1MUFtOvqoHcMM0rpYj5hg/EsmoS6nqKZvv08hfD+yfbw27jdvgqWwHufSVcV/aQuZIz9uONjmn/NEV0McoNXDKPdqKcg/tRlsjPR8gQUZ6wNqqOce7Mx0R4YZGCVvqwryz5R9n9TVutocvFvu/6bLutqy4aaEj/lqgjubFOWfuFaj5YKO7myD6zWO/EAWn0aEHn4UoITkjQYoRKCghYoKwoACjGsuowoK7SmAJQTGoDASp8jfcfinBRKy4IQHE66MhUaaRXgUAEKAUTggsga0pThhNx7p15HipBRgoDClIYcJtuPu/knoIITqCrdFIyRhs+NzXtPNpv+nilIUHs3RdzH1NQ9n0VTBHM0cCXPa9vgXKxst/sNmu3h/VHxhlYf8AUwLkvkm2h/aOqd/hyYe4ua8jzaT4rqW+zpBf/gV2fJvzr/4kQarasZc6uiH2nvb/AOSJrviCp6bjrqGGQfY9cLZPgHq9HHfaczTo+Nh8i5h9CFqopP7NDA/QPji7iJHU7v3kHl0G8cCUxBhLXva4Wc1xDhwcDZw8wUxBihSoJQCUJcpKEhBDUd0sFTZBVYU0BIYntQEAiBWBTZBQfk5XYH3CpVGqdTILhQEIgoQLcsBROQIGuAIsVkL75HUa/mhahee03y8EFlQQsWINl0b2oaWpimGjHDFzjOT/AEJ8l7Ts6pa2qqI7jDJJBK05WAlitfPLN8QH4l4IvYehvbNMX9rHs8h188QZUAMvxsCUFnpDTiHaNPIMusxRuGeRcMQHnH6rmulZ6p84GXVzda39l4ZN+8HLoekTrxRuPvNnhwkAC1qgMyt90kLnun/95n508Z8QZR8EHIdNKYR7RqABZr39a3ulAf8AElapdD8on96hO80kJPM3kHwAXPIMCgqVBQQgcURS3aIMBU3QNU3Qf//Z"/>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36868" name="AutoShape 4" descr="data:image/jpeg;base64,/9j/4AAQSkZJRgABAQAAAQABAAD/2wCEAAkGBxASEBQUEhQUDw8UFRYUDw8QDxAPDw8QFRUWFhQVFRQYHCggGBolHBQVITEhJSkrLi4uFx8zODMsNygtLisBCgoKDg0OGhAQGiwcHBwsLCwsLCwsLCwsLCwsLCwsLCwsLCwsLCwsLCwsLCwsLCwsLCwsLCwsLCwsLCwsLCwsLP/AABEIALcBEwMBIgACEQEDEQH/xAAcAAABBQEBAQAAAAAAAAAAAAAGAAMEBQcCAQj/xABOEAABAwECCgUHCQUGBQUAAAABAAIDEQQhBQYHEjFBUXFysSJhgZHBEyMyM6Gy0SQlNDVCUmJzghRTs8LwF2ODk6LhCBVUkqNDhMPS8f/EABkBAAMBAQEAAAAAAAAAAAAAAAECAwAEBf/EACkRAQEAAgEFAAECBgMAAAAAAAABAhExAxIhMkEEEyJRYYGh0fAUQlL/2gAMAwEAAhEDEQA/ALKPQrnKQ2uCYD+KH3VTxC5XeUIfM8O+DwU2w5XGTz6IzcitCeTn6GzcixHDg2XJJJJJyqjGDQz9Xgh3CXodo8UQ4w6Gdvgh+3ej2hJkWe8V7Gp5oXLQnQFN1AbKEOmzhQxFoCKMofps4fiheLQEK0NW/Q3jCOckTqYR3wyAb6sPggW36G8YRnkr+so+CT3U2PMSy+tyQLlpPzTJ+ZD74Rys9y4z0wZm/eljruBqrI9S/tqNkI+hTfm+C0xZbkGl+TTN/GHcwtSWDpepLwL1IrKEkmmuXMsxCXvhe6SbPpt7r00ZKpMNUlz+Fue+D4euk08UTLrVRPuj3a5S0lWzWw1G9S22kEJhmR9JR/2jvTkbqobGZSu0l6ktoXJC4cE4uSEgVhGP0nzlaOJvuNSUfHw/OVp/M/lCSnpWTwJYxcr/AB7HzNFvs/MKhj0Igx1FcCs/wPfaniePKwyb/QmbkWITybfQmbgixNhwbLkkkkk5VPjDoZvPgh+1+j2ogxi9Fm8+CH7T6PakyLPaIzQuwuWpwKbqAmUP02cPxQvFoCKconrGcPxQtFoCFaGbfobxhGmSsfOTOCTkgvCGhvGEZ5LHUwlHwSD2Iz4lnxW4FZll0l+RRj+9byK0tz1kWXB58lGNWdo71a1ydW/DuQx1IpN/itZDlkWRH1b9lfFa6wo6bpX45MqalkK6mUXCFozGfiNzd51qWd5N+7K9sQML4wRWcX9N/wBwECnW46kKWnKQR6Vm6H4ZquptvYKpnGOE6xnNreTpO2muvWs9whZpC40DqdZNw1XqEz275+JJjq+Wl2TKdZXOAfFLE3Rn9F9OsgX03VR1g6Zr2h7HB7HCrXNNQR1FfOkOCZNJcR1VqpuCMY7dg+QeTkJi0mF18T777tR6wnllqOf4utZR9GkLkxg6lU4q4ww26ziaK4+jLGT0opAL2nvqDrCuF0cksQ57MC4UT37OF2T0l2tC9sMfswXhhOoqQki3bDAD0w6V9VMLl6GobDtRBO7WEhaVLzQuTGNizdtfPuODs632g7ZHfBJe41N+W2j81/MrxSdE4FcehEOOA+ZW/wCB77UPRohxu+pBuh/iNRic5TMmv0Jm5FqEsmn0Jm5FqfDgcuSSSSTFU+Mfos3nwQ7MbkQ4y+izeeSHJDcp5chPaOGpwLhqcCR0gTKJ6xnD8UKxaAirKJ6xnD8UKxaAhQhjCGhvGEYZNDTCMfC/3UIYR0N4wi7Js6mEY+F/uop9T1rbc4LI8t7zmRDVnXrUnjWFlmWw+bi253gqPPyp/IoaQv4jzWrMcVk2Rz1DuI81q0QJCbd+DD1VU4UsplkYLwxpBdS6tL6V2Vza7aKWXOBoU9BoG8n2lQym+XV+Pn+7f8FZbLBHm1LQTtIqUCYfY0E3DuRzhe3sHRqS7UKFAOH30JzrjpFbqhQy1vw9no93buh6Z6psLxlza628ldSi86DTWCCFXTu010a9yeEz8yiXIfbHMtcsR9GWPOpqz4zce5zu5bWsRyW0GE2U1skB3ZhK25dOHDzc+TTG9IlOriIrtNOCQl4vUlhJJJJFiXi9SQrPn3GO+2Wj86T3ikvcOX2qf86T3yvFKKwURojxp+pP0xe+1DcaJMaPqT9Mf8RqOJIk5M/oTEXIRyZ/QmIuT4cNlySSSSYqlxm9Fm88kOO0Iixo9Bm88kOVUsuWntHrU41cNTgSugB5RfWM4fihSLQEV5RfWM4R4oUh0BChDOEdDeMIsycfWEe5/uoTwhobxhF+TT6xj4X+6jE+p61szbllGW0jycXF4FaxRZRlwbRkPF4FU7nBTuRlwEDq/ePMrVonhZNkcb5h288ytQsxBKaDHtqkomMC2l0jauFDnPAGirWvc0H2KTaYgSEzYrGGSvfnEh4aM0gUZm10Hr0qGW+51/i3Htzl58a/x/v8AnjlY7VJNEYH335zRGM3OqM012C/bXqVBlMjcPItqPKiMZ7gLnO20Rm+3OdbvJxsLmMBdLJStLrgK6TWiBsplrAtV9bgAKCur/dSetJqa/kFGGZzWjPcKC9uY3Nca6ersTskd1+ml+xN2S1G+o13bS3UnHPqDuR+kskiFZrbNZ3tfZ3EWhjmFoaekSSKMI1g3Cmuq+mq3LFsnWLJntrbQ5hMMZDi8jzbnspmNbtIcATszetbSVfp8OT8izck+OIjcnFEsFelXbduUtPHNOCSSXjnUTC9STQmC9dKl7oPbTiSajlqnUd7azT59wtfaJvzZPfKSWEfXS/mSe+UlGKCaMolxm+o/wBMf8RqGIyibGf6jPDH/ECOJEnJj9Cai9B+TH6E1GCphw2XJJJJJiqLGs9Bm88kNtKIsbj0I+I8kNxG9Sy5ae0SGrsLhqcCV0ALKL61vCPFCkWgIqyjetbwjxQrFoCFCGcI6G8YRdk3PzjHwv8AdQhhDQ3jai3J0PnCPc/ksl1PWtpkfdcsmy2vJZDxeBWqg30WV5cIqNhP4jyVZ4cFe5ISfIHZU8ytEfKWkUQBkabWB288ytDdZalHehdR2rOv2KUX5wBXEVlDQnIGVBUc7s/StmW1JJLaBanMhia6MNZ5aVziHBrq1LG06Trq0JCAMeWNMpJc7O150RuOsChWuaAaelr7NKyLHaIGV1HVvv6qpL4093pXvl/oD4Q4vvubW41voNo1JxktK7L6Ly0uAuB7VxDmmpcc2Nt7ibq0TSW1PPKYzy3nJyB/yyz0oatcSR94vcT26uxEZWAZM8ehBhAslOZY7Tmxip6MMjaiOQjQK1zXfp1NW/SG5dHEeflea5hbQJxeNFy9WnAR451Ey41SnXsDSkt3VJNTZMh2rp8ScSTdsDuqNmFqdbKF7MLlGIuS8Gn7uWE2y+WTjf7xSXMx6buJ3vFJJDUSRlE+NH1EeGP+IELRlFGNP1F+mP3wjinEnJh9CajFBuS76E1GSphw2XJJJJJih3HE9CPiPJDcBvRHjn6EfEeQQ3Zzeo5ctPaJgTgTbV2EHQAco3rW8I8ULQ6AijKL65vCPFC0WgIUIZwhoZxhWGDsMSWR/l46F7QaB2g1uVdhDQzjCJcSbDHPbGMkAcwhxLToNAjvSXU9a6bldtv7uPvcqDG3HOfCAYJWtaGGoDam/QtmfihYf3Lf+0LPMreCbPAIvJMDCTQ0AFRRU/U3dPP1oPYp46TWAEMa17TqJp4IpGWe0f8ATs/zD8FUYoWWxMsxmtEflnk5sUd1Xu3nQBpJ5leWiJrnkiKOJv2WsYLv1G+vWmmVUx6dyEkGVm1v0WVoH3jIQPdv7FeYHxxtlpexjGxwh1S99DIWRtqXuFaC6l1a1NNqBIbIKV9mtSBhsWFrXCpD5RHO1lDI6DolzW10E5xOkegE2MuV0tOnjj5vlpeBsPi0SWiEmksTg4bTFIKtPeHDsCEcZ8ElznZvScakgkVVTg0yR4UdaWOJszoi0vALS4tPRjcD6L767gSNSuprbJK51SA14o4NFLt+vUb9iXH8bLLK/I7r+Thhjqeds+FhdndK4bNqpsM2/PPk2erbs0OcPAK+xmtDo86PQ+pDuodW9DLLNVGyY+I5rlcvNRgK9fUtGxPyrWuzMEVo+VWdozWOcPPxgXNGd9sb7+s6EBxQuJLWi8aXOuA3DSVMjsFBTSgFm2ruy1xjTZn01EOYQfavf7bof+nk72fFZE6Mt3axqO8a0WYo2jA0r2xW2zizudQNtTJXiEu/vGk9DeKjbQLbTuGXyjL+2uDXZ5P9HxTjctlm12eXsLPirR+SfBpvY00N4PlHEEdV6YOSnB+tpH63/FJepr4tj0MrPef3/wAIwy12T9xN3s+K6/tqsf7ib/SpcGSjBhN7XHqEjx4rq15JsGfZa9n+LIfFbv8A5BejlvXdP7/4QjlpsX7mXuauP7ZbIbhFICbh0RpPanH5JbB+P/Mf8VGbkksgJcHPuvb03XEaFv1P5Dfx8/8A1P8Af6BBz6knaSe8pLyiSU4kjNyKMaz8xfpj98IUjNyKMbj8wjhi99q2JImZLj8jajNBWS36G1GqfDhsuSSSSTlDeOh6Ee93IIasxvRHjsejFvdyCG7Kb1DP2ae0TgnAm2rsLOgAZRfXN4R4oXi0BE+UT1zeEeKGItAQpYYwhoZxjxRZk8NLfHwu5ISwh9jjCKsQT8uj3O5LVPqetbFK7Wsny1m+HeeS1bNqFk+WsdKHt5JsZ5efVXgOxEQsB0hoNNhd0iO4juUySNSrGyjKbKDtDGgrks6QVXdJqaetjoN3NCuCbK62W9gALo/K1ppFAQPdaPaiXDU3k4JHbGmm83DmFf5E8GhlnfaJBQVzWOI17B7E+F0GXlb40YPZ5d8cDL6CSVrRcHU+HNQbNg5sUZmkObHG0vJ6tW+p0ddEZWOwZ80kjtBrWhoDXw0LOcrOGqFtjjNLxJPS6hp5qPsbeRtd1K16lkJMfIAwlaXWq0Pkd9o9Fv3Wi4DuAXHkNQ0exSLPBQLmcFzvJtup6x/3QdQ6yudQzZo8+WrbmMNHP+877o29Z/oTZWhdR5rW0FzQLgNSZBq7t5BAUW1NoOSq7Sc00On7usb9itMJz+TGd9o+rGwa3/BDTnHSsw/yeZR5cHvEUudNYCQHR1Ln2fa+Lq2s0HVQ6foTPbIxr2EPY5ocxzTUOa4VBB2EFfHdV9FZDMNG0YM8k41fZXmK/T5I9OPsAcW/oQs20ursbsaV3I0qVRJyXtP+ohBtTRSXRgNI6jySibrXUvonceS0nguWXc+ejpO880lySkkOv43XIqxxPzC3hh99qEI3XIrx2PzEzhh99qOPJIn5LfobUbIHyXH5GzcjhPg2XJJJJJyhfHk9GLe7+VDVjPS7ERY+m6He/wDlQ3YT0uxQz9mntFk1dhNtXYKy4AyieuHCPFDMWgIkyhnzw4R4oaj0IUIYt/2OMeKKcQ21t0e53JCuEBcw6g8VRTk4tLP29lSKZr79WhHVvCXVv7a1yzE1vQBlSsoktVkbqL6nhaC48loInj05wQhjrZ86eKSoIaHAbakDwr3ppjlvzHBh5sgfszqukGyTmxh8U61oquLK2hk63fyNHgpAF/8AXWqO9Q421MTIx6UsrGDrv/8Axa7gawNa2KzxikFmYC+n25iLvbUrKMKNzrfYowKnymfTaRePaFtuBmAQ9Eg3uDn7XgkOPXQgjsT4+Jst5M4wYUZZLM+R1DmNqG/ecbmN7T7A7Yvnp8j55nyyHOe9xc5x1kmpKO8rmGjJM2zMPRj6UtNchHRHY097nIKzmxsLjcAO/qCWjDVsmzAGtFZHXMbs2k9Q0lcUEbc0XmpL3HS52slN2dhqZH3SOuDf3bdIbv2/7KJa7Teb9qDH3zeC4ikq4N0Aglx2NF7j3V9igGf+uxeWZ58m933ug0/hFC7vJaP0rMiW60GR5cdZuGprRoA7FFBT0yYWZ7m6wtc/4d7bS0WuL78UcgH5b3Ncf/K1ZGFoeQuQjC4A1wTB+zMqw+81qzPospiR9XBo7V1NMBvSgZS86Slt2F8+DhcAuJndF248lGtb66DRRnSnybuE8iofrfu0S5+WFJLwFJO6VxG5FmPR+Y490HvNQaxyLcf3fMkW6z+CM5JFrkvPyRm5HAQLkyPyRiOgmxo5PUkklQgRygG6H/E/kQ3g89Ls+CIcoR9R/ifyIcwael2eIUMvZp7RatXYTbV2Fl2f5Q/XDhHihuPQiLKEfP8A6RyKHI9CAG7d6HaFzgGbyctRdQG/evbd6I3+Ci2U0JPUq4fHP1Poubhx1fSPepsWEHPjz3G4Vpr2INM2hFVjirBGNoDj23q2V8IdHCd20ywShwcdHS8GqY09Ls/2UazAAEDUaHfQJ1p6fZ4hTdQewhbTHhiykaiB2EOqe5bDgzCLbPggTG8Na93E58rqDtLvasKxlnzcIB2ktAzR1kU8Uf472x0WD7JY69MsEkwGzQ0d+d3BP/1L9BMkrppHyPNXOcXudtJNXH2qAZfKyVF8URIH45Br3DnuTeGbYY2CNnrZLhT7I2p6GERQtbsF+m8pBRLZaTy/rSqeR5J/rapdtlFVXl3JZns8tx7VZxxeYjA0eTzjvcS481SWh3R70TRUNkjP920dwp4LMo7QOajJ6d1/amVmdBal/wAPsTTb7Q8npMsxDRtD5WFx7Mwf9yywI+yKWjNwswfvIZYz1igk/wDjCzV9BxjPf1KXMbrly2jQkZgo2zWicRVWwmoobtYSJGY+v3TyKctNnziSCqq2xuZFI5xuDTyXHMbMtaTY5VerkJLsdawY5FmUN1MDQ/8At+QQY1yLcpL6YJgH5HuozksXmTQ/JWI6YUBZNz8mYjpjloanklyCvap9k0DMohvg3SfyIdwYen+nxCvso7ulBuk5sQ7gl3TPD4hJeQnsumldBNgrsFBdn2UE+f8A0jkh6PQr/H8+f7ByQ+zQsUxb3XNG11PYuTAGNJqlbdMfH4IhxVwOy12gRPJDS0uNLjcjLwTKTVDAfd1o3klEcYFbwAANwp4K+teTWzxRvlz3ebaX0rpLRUD2IMwo6spGug5K29o9OaT8X5y5sldOfX/SPgrMu6be3kT4KjxfGa5420I7KjxVpa30LN49ulBUN4Tgz8MQtpWr4jTdo9oCt8dMLNfaZpnHzbOhH1tYM1tO72qumkIwq140tjc6uyjSAe8hCuMFuM83kmerabyPtO1pvgHMEh00xmfr9EbG6lZ4Sm09qUTBGwAbFXWySpPagyttj71HaV1Mb02D4IM4tJuRBgXO/YzXQHEt6mk0PtB70OzlF2Aovk7W7Wc6lFg7NpKbCftbKPI61HQZ0jDJK+mGrJ1mUd9nlQcEUZNLUIsL2V5DnBrpCWsGc4+YlFw7VrNzTV9NuD87QabUzaIn6gTuCrH46wD/ANKf/LYP5lHfj9CNEE57I/8A7Ln/AOPL9qVmP2rK0SuY0VB7iqnG+3H9idQaaAnRpUe0ZSWN0WaY8To2jmVS4wY4xWmzdICJ5eAIs4OdQHWjh0bjlvlPLXygMFJcVXiZ2pAcizKe+mDYB1xe4UGB6LMqb/kMA/FH7GFEII8nTvkzdyOI3IDyfO+Tt3I2jehDJYcuw5R2uXYciAKylO6cHC/m1D+Bj0zw+KuMpcnnIOB3vBUWA39J3COayc91+CuwUy0pwFKuz7H0+fO4clQxq7x8PnzuHJUbFqWI9t9KPi8FJ/5jJZx5SNxjcLs4aaFRbZ6UfEeSk/skcozJXZjDpcEZN2Eyupan4ExmtVolzHzPfHmkubdQgUA9pCi4VtI/arjcKA707YMGQ2dr3Wd5leRm3m5tTp9nsUN2Cyw58jr6i4ayra0nhdzaywbLm2lra+kxwA67neBVzhFmdm70MS9G22a+8uPdmOHiiqdY4Txst3kfKFvrpfNs2tjbe89tWjsQ/gGy35x1LrDUpntcjj6LXGNtdjDQ+2p7Va2eMRx9Z6lge2iTSqq0O8VIkcTp61DtBWZDlKaK9lKbcUGcSFHGBRRjBsjb7oQI8o/sjc0N4Wj2BFlDhyGj67VWIhxij6IKHUGIKRZLdJBIJYjmyNrmupWmcM0+wlRglPo7lgqykxttzjfM7uaPBScHYy2mt8hI60OUUiK5GXRMsZfgoteMTyNKpThFzpGX/abzCgSSJuzu84zjbzCa5Wlx6cjQAUlxVJc7qIORXlWf8mgH4m+xiSSP0IIcQ3eYbuRrG5JJKY81ycDkkkQZ5lQk89B+W73lS4uvq524c0kkfhJ7iFpTrSkkgszzHo/KD2clSsXiSFLEa1+lHxHkucKV8kaabkkkZzC3irTFSNwgcTpc/wBjQB4lN4xykBvEPivUlYk4RLK7PwjD+FpP/jd/sjIXlJJAQM1pkq2gbSQ9IXXB9Sesmn+oqyks4okkiyntWvtUCRq9SWBBtLaJhwSSQY1ItDJ6LdwSSRZWYYtAMZGu5DaSSzEuZzoSSQamgnmxuOge1eJIwlPNwbK7QB3hPwYCnzgejQEH0thSSVJhEr1LBSCvUklzOx//2Q==">
            <a:hlinkClick r:id="rId2"/>
          </p:cNvPr>
          <p:cNvSpPr>
            <a:spLocks noChangeAspect="1" noChangeArrowheads="1"/>
          </p:cNvSpPr>
          <p:nvPr/>
        </p:nvSpPr>
        <p:spPr bwMode="auto">
          <a:xfrm>
            <a:off x="46038" y="-2438400"/>
            <a:ext cx="7648575" cy="5086350"/>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36870" name="AutoShape 6" descr="data:image/jpeg;base64,/9j/4AAQSkZJRgABAQAAAQABAAD/2wCEAAkGBxASEBQUEhQUDw8UFRYUDw8QDxAPDw8QFRUWFhQVFRQYHCggGBolHBQVITEhJSkrLi4uFx8zODMsNygtLisBCgoKDg0OGhAQGiwcHBwsLCwsLCwsLCwsLCwsLCwsLCwsLCwsLCwsLCwsLCwsLCwsLCwsLCwsLCwsLCwsLCwsLP/AABEIALcBEwMBIgACEQEDEQH/xAAcAAABBQEBAQAAAAAAAAAAAAAGAAMEBQcCAQj/xABOEAABAwECCgUHCQUGBQUAAAABAAIDEQQhBQYHEjFBUXFysSJhgZHBEyMyM6Gy0SQlNDVCUmJzghRTs8LwF2ODk6LhCBVUkqNDhMPS8f/EABkBAAMBAQEAAAAAAAAAAAAAAAECAwAEBf/EACkRAQEAAgEFAAECBgMAAAAAAAABAhExAxIhMkEEEyJRYYGh0fAUQlL/2gAMAwEAAhEDEQA/ALKPQrnKQ2uCYD+KH3VTxC5XeUIfM8O+DwU2w5XGTz6IzcitCeTn6GzcixHDg2XJJJJJyqjGDQz9Xgh3CXodo8UQ4w6Gdvgh+3ej2hJkWe8V7Gp5oXLQnQFN1AbKEOmzhQxFoCKMofps4fiheLQEK0NW/Q3jCOckTqYR3wyAb6sPggW36G8YRnkr+so+CT3U2PMSy+tyQLlpPzTJ+ZD74Rys9y4z0wZm/eljruBqrI9S/tqNkI+hTfm+C0xZbkGl+TTN/GHcwtSWDpepLwL1IrKEkmmuXMsxCXvhe6SbPpt7r00ZKpMNUlz+Fue+D4euk08UTLrVRPuj3a5S0lWzWw1G9S22kEJhmR9JR/2jvTkbqobGZSu0l6ktoXJC4cE4uSEgVhGP0nzlaOJvuNSUfHw/OVp/M/lCSnpWTwJYxcr/AB7HzNFvs/MKhj0Igx1FcCs/wPfaniePKwyb/QmbkWITybfQmbgixNhwbLkkkkk5VPjDoZvPgh+1+j2ogxi9Fm8+CH7T6PakyLPaIzQuwuWpwKbqAmUP02cPxQvFoCKconrGcPxQtFoCFaGbfobxhGmSsfOTOCTkgvCGhvGEZ5LHUwlHwSD2Iz4lnxW4FZll0l+RRj+9byK0tz1kWXB58lGNWdo71a1ydW/DuQx1IpN/itZDlkWRH1b9lfFa6wo6bpX45MqalkK6mUXCFozGfiNzd51qWd5N+7K9sQML4wRWcX9N/wBwECnW46kKWnKQR6Vm6H4ZquptvYKpnGOE6xnNreTpO2muvWs9whZpC40DqdZNw1XqEz275+JJjq+Wl2TKdZXOAfFLE3Rn9F9OsgX03VR1g6Zr2h7HB7HCrXNNQR1FfOkOCZNJcR1VqpuCMY7dg+QeTkJi0mF18T777tR6wnllqOf4utZR9GkLkxg6lU4q4ww26ziaK4+jLGT0opAL2nvqDrCuF0cksQ57MC4UT37OF2T0l2tC9sMfswXhhOoqQki3bDAD0w6V9VMLl6GobDtRBO7WEhaVLzQuTGNizdtfPuODs632g7ZHfBJe41N+W2j81/MrxSdE4FcehEOOA+ZW/wCB77UPRohxu+pBuh/iNRic5TMmv0Jm5FqEsmn0Jm5FqfDgcuSSSSTFU+Mfos3nwQ7MbkQ4y+izeeSHJDcp5chPaOGpwLhqcCR0gTKJ6xnD8UKxaAirKJ6xnD8UKxaAhQhjCGhvGEYZNDTCMfC/3UIYR0N4wi7Js6mEY+F/uop9T1rbc4LI8t7zmRDVnXrUnjWFlmWw+bi253gqPPyp/IoaQv4jzWrMcVk2Rz1DuI81q0QJCbd+DD1VU4UsplkYLwxpBdS6tL6V2Vza7aKWXOBoU9BoG8n2lQym+XV+Pn+7f8FZbLBHm1LQTtIqUCYfY0E3DuRzhe3sHRqS7UKFAOH30JzrjpFbqhQy1vw9no93buh6Z6psLxlza628ldSi86DTWCCFXTu010a9yeEz8yiXIfbHMtcsR9GWPOpqz4zce5zu5bWsRyW0GE2U1skB3ZhK25dOHDzc+TTG9IlOriIrtNOCQl4vUlhJJJJFiXi9SQrPn3GO+2Wj86T3ikvcOX2qf86T3yvFKKwURojxp+pP0xe+1DcaJMaPqT9Mf8RqOJIk5M/oTEXIRyZ/QmIuT4cNlySSSSYqlxm9Fm88kOO0Iixo9Bm88kOVUsuWntHrU41cNTgSugB5RfWM4fihSLQEV5RfWM4R4oUh0BChDOEdDeMIsycfWEe5/uoTwhobxhF+TT6xj4X+6jE+p61szbllGW0jycXF4FaxRZRlwbRkPF4FU7nBTuRlwEDq/ePMrVonhZNkcb5h288ytQsxBKaDHtqkomMC2l0jauFDnPAGirWvc0H2KTaYgSEzYrGGSvfnEh4aM0gUZm10Hr0qGW+51/i3Htzl58a/x/v8AnjlY7VJNEYH335zRGM3OqM012C/bXqVBlMjcPItqPKiMZ7gLnO20Rm+3OdbvJxsLmMBdLJStLrgK6TWiBsplrAtV9bgAKCur/dSetJqa/kFGGZzWjPcKC9uY3Nca6ersTskd1+ml+xN2S1G+o13bS3UnHPqDuR+kskiFZrbNZ3tfZ3EWhjmFoaekSSKMI1g3Cmuq+mq3LFsnWLJntrbQ5hMMZDi8jzbnspmNbtIcATszetbSVfp8OT8izck+OIjcnFEsFelXbduUtPHNOCSSXjnUTC9STQmC9dKl7oPbTiSajlqnUd7azT59wtfaJvzZPfKSWEfXS/mSe+UlGKCaMolxm+o/wBMf8RqGIyibGf6jPDH/ECOJEnJj9Cai9B+TH6E1GCphw2XJJJJJiqLGs9Bm88kNtKIsbj0I+I8kNxG9Sy5ae0SGrsLhqcCV0ALKL61vCPFCkWgIqyjetbwjxQrFoCFCGcI6G8YRdk3PzjHwv8AdQhhDQ3jai3J0PnCPc/ksl1PWtpkfdcsmy2vJZDxeBWqg30WV5cIqNhP4jyVZ4cFe5ISfIHZU8ytEfKWkUQBkabWB288ytDdZalHehdR2rOv2KUX5wBXEVlDQnIGVBUc7s/StmW1JJLaBanMhia6MNZ5aVziHBrq1LG06Trq0JCAMeWNMpJc7O150RuOsChWuaAaelr7NKyLHaIGV1HVvv6qpL4093pXvl/oD4Q4vvubW41voNo1JxktK7L6Ly0uAuB7VxDmmpcc2Nt7ibq0TSW1PPKYzy3nJyB/yyz0oatcSR94vcT26uxEZWAZM8ehBhAslOZY7Tmxip6MMjaiOQjQK1zXfp1NW/SG5dHEeflea5hbQJxeNFy9WnAR451Ey41SnXsDSkt3VJNTZMh2rp8ScSTdsDuqNmFqdbKF7MLlGIuS8Gn7uWE2y+WTjf7xSXMx6buJ3vFJJDUSRlE+NH1EeGP+IELRlFGNP1F+mP3wjinEnJh9CajFBuS76E1GSphw2XJJJJJih3HE9CPiPJDcBvRHjn6EfEeQQ3Zzeo5ctPaJgTgTbV2EHQAco3rW8I8ULQ6AijKL65vCPFC0WgIUIZwhoZxhWGDsMSWR/l46F7QaB2g1uVdhDQzjCJcSbDHPbGMkAcwhxLToNAjvSXU9a6bldtv7uPvcqDG3HOfCAYJWtaGGoDam/QtmfihYf3Lf+0LPMreCbPAIvJMDCTQ0AFRRU/U3dPP1oPYp46TWAEMa17TqJp4IpGWe0f8ATs/zD8FUYoWWxMsxmtEflnk5sUd1Xu3nQBpJ5leWiJrnkiKOJv2WsYLv1G+vWmmVUx6dyEkGVm1v0WVoH3jIQPdv7FeYHxxtlpexjGxwh1S99DIWRtqXuFaC6l1a1NNqBIbIKV9mtSBhsWFrXCpD5RHO1lDI6DolzW10E5xOkegE2MuV0tOnjj5vlpeBsPi0SWiEmksTg4bTFIKtPeHDsCEcZ8ElznZvScakgkVVTg0yR4UdaWOJszoi0vALS4tPRjcD6L767gSNSuprbJK51SA14o4NFLt+vUb9iXH8bLLK/I7r+Thhjqeds+FhdndK4bNqpsM2/PPk2erbs0OcPAK+xmtDo86PQ+pDuodW9DLLNVGyY+I5rlcvNRgK9fUtGxPyrWuzMEVo+VWdozWOcPPxgXNGd9sb7+s6EBxQuJLWi8aXOuA3DSVMjsFBTSgFm2ruy1xjTZn01EOYQfavf7bof+nk72fFZE6Mt3axqO8a0WYo2jA0r2xW2zizudQNtTJXiEu/vGk9DeKjbQLbTuGXyjL+2uDXZ5P9HxTjctlm12eXsLPirR+SfBpvY00N4PlHEEdV6YOSnB+tpH63/FJepr4tj0MrPef3/wAIwy12T9xN3s+K6/tqsf7ib/SpcGSjBhN7XHqEjx4rq15JsGfZa9n+LIfFbv8A5BejlvXdP7/4QjlpsX7mXuauP7ZbIbhFICbh0RpPanH5JbB+P/Mf8VGbkksgJcHPuvb03XEaFv1P5Dfx8/8A1P8Af6BBz6knaSe8pLyiSU4kjNyKMaz8xfpj98IUjNyKMbj8wjhi99q2JImZLj8jajNBWS36G1GqfDhsuSSSSTlDeOh6Ee93IIasxvRHjsejFvdyCG7Kb1DP2ae0TgnAm2rsLOgAZRfXN4R4oXi0BE+UT1zeEeKGItAQpYYwhoZxjxRZk8NLfHwu5ISwh9jjCKsQT8uj3O5LVPqetbFK7Wsny1m+HeeS1bNqFk+WsdKHt5JsZ5efVXgOxEQsB0hoNNhd0iO4juUySNSrGyjKbKDtDGgrks6QVXdJqaetjoN3NCuCbK62W9gALo/K1ppFAQPdaPaiXDU3k4JHbGmm83DmFf5E8GhlnfaJBQVzWOI17B7E+F0GXlb40YPZ5d8cDL6CSVrRcHU+HNQbNg5sUZmkObHG0vJ6tW+p0ddEZWOwZ80kjtBrWhoDXw0LOcrOGqFtjjNLxJPS6hp5qPsbeRtd1K16lkJMfIAwlaXWq0Pkd9o9Fv3Wi4DuAXHkNQ0exSLPBQLmcFzvJtup6x/3QdQ6yudQzZo8+WrbmMNHP+877o29Z/oTZWhdR5rW0FzQLgNSZBq7t5BAUW1NoOSq7Sc00On7usb9itMJz+TGd9o+rGwa3/BDTnHSsw/yeZR5cHvEUudNYCQHR1Ln2fa+Lq2s0HVQ6foTPbIxr2EPY5ocxzTUOa4VBB2EFfHdV9FZDMNG0YM8k41fZXmK/T5I9OPsAcW/oQs20ursbsaV3I0qVRJyXtP+ohBtTRSXRgNI6jySibrXUvonceS0nguWXc+ejpO880lySkkOv43XIqxxPzC3hh99qEI3XIrx2PzEzhh99qOPJIn5LfobUbIHyXH5GzcjhPg2XJJJJJyhfHk9GLe7+VDVjPS7ERY+m6He/wDlQ3YT0uxQz9mntFk1dhNtXYKy4AyieuHCPFDMWgIkyhnzw4R4oaj0IUIYt/2OMeKKcQ21t0e53JCuEBcw6g8VRTk4tLP29lSKZr79WhHVvCXVv7a1yzE1vQBlSsoktVkbqL6nhaC48loInj05wQhjrZ86eKSoIaHAbakDwr3ppjlvzHBh5sgfszqukGyTmxh8U61oquLK2hk63fyNHgpAF/8AXWqO9Q421MTIx6UsrGDrv/8Axa7gawNa2KzxikFmYC+n25iLvbUrKMKNzrfYowKnymfTaRePaFtuBmAQ9Eg3uDn7XgkOPXQgjsT4+Jst5M4wYUZZLM+R1DmNqG/ecbmN7T7A7Yvnp8j55nyyHOe9xc5x1kmpKO8rmGjJM2zMPRj6UtNchHRHY097nIKzmxsLjcAO/qCWjDVsmzAGtFZHXMbs2k9Q0lcUEbc0XmpL3HS52slN2dhqZH3SOuDf3bdIbv2/7KJa7Teb9qDH3zeC4ikq4N0Aglx2NF7j3V9igGf+uxeWZ58m933ug0/hFC7vJaP0rMiW60GR5cdZuGprRoA7FFBT0yYWZ7m6wtc/4d7bS0WuL78UcgH5b3Ncf/K1ZGFoeQuQjC4A1wTB+zMqw+81qzPospiR9XBo7V1NMBvSgZS86Slt2F8+DhcAuJndF248lGtb66DRRnSnybuE8iofrfu0S5+WFJLwFJO6VxG5FmPR+Y490HvNQaxyLcf3fMkW6z+CM5JFrkvPyRm5HAQLkyPyRiOgmxo5PUkklQgRygG6H/E/kQ3g89Ls+CIcoR9R/ifyIcwael2eIUMvZp7RatXYTbV2Fl2f5Q/XDhHihuPQiLKEfP8A6RyKHI9CAG7d6HaFzgGbyctRdQG/evbd6I3+Ci2U0JPUq4fHP1Poubhx1fSPepsWEHPjz3G4Vpr2INM2hFVjirBGNoDj23q2V8IdHCd20ywShwcdHS8GqY09Ls/2UazAAEDUaHfQJ1p6fZ4hTdQewhbTHhiykaiB2EOqe5bDgzCLbPggTG8Na93E58rqDtLvasKxlnzcIB2ktAzR1kU8Uf472x0WD7JY69MsEkwGzQ0d+d3BP/1L9BMkrppHyPNXOcXudtJNXH2qAZfKyVF8URIH45Br3DnuTeGbYY2CNnrZLhT7I2p6GERQtbsF+m8pBRLZaTy/rSqeR5J/rapdtlFVXl3JZns8tx7VZxxeYjA0eTzjvcS481SWh3R70TRUNkjP920dwp4LMo7QOajJ6d1/amVmdBal/wAPsTTb7Q8npMsxDRtD5WFx7Mwf9yywI+yKWjNwswfvIZYz1igk/wDjCzV9BxjPf1KXMbrly2jQkZgo2zWicRVWwmoobtYSJGY+v3TyKctNnziSCqq2xuZFI5xuDTyXHMbMtaTY5VerkJLsdawY5FmUN1MDQ/8At+QQY1yLcpL6YJgH5HuozksXmTQ/JWI6YUBZNz8mYjpjloanklyCvap9k0DMohvg3SfyIdwYen+nxCvso7ulBuk5sQ7gl3TPD4hJeQnsumldBNgrsFBdn2UE+f8A0jkh6PQr/H8+f7ByQ+zQsUxb3XNG11PYuTAGNJqlbdMfH4IhxVwOy12gRPJDS0uNLjcjLwTKTVDAfd1o3klEcYFbwAANwp4K+teTWzxRvlz3ebaX0rpLRUD2IMwo6spGug5K29o9OaT8X5y5sldOfX/SPgrMu6be3kT4KjxfGa5420I7KjxVpa30LN49ulBUN4Tgz8MQtpWr4jTdo9oCt8dMLNfaZpnHzbOhH1tYM1tO72qumkIwq140tjc6uyjSAe8hCuMFuM83kmerabyPtO1pvgHMEh00xmfr9EbG6lZ4Sm09qUTBGwAbFXWySpPagyttj71HaV1Mb02D4IM4tJuRBgXO/YzXQHEt6mk0PtB70OzlF2Aovk7W7Wc6lFg7NpKbCftbKPI61HQZ0jDJK+mGrJ1mUd9nlQcEUZNLUIsL2V5DnBrpCWsGc4+YlFw7VrNzTV9NuD87QabUzaIn6gTuCrH46wD/ANKf/LYP5lHfj9CNEE57I/8A7Ln/AOPL9qVmP2rK0SuY0VB7iqnG+3H9idQaaAnRpUe0ZSWN0WaY8To2jmVS4wY4xWmzdICJ5eAIs4OdQHWjh0bjlvlPLXygMFJcVXiZ2pAcizKe+mDYB1xe4UGB6LMqb/kMA/FH7GFEII8nTvkzdyOI3IDyfO+Tt3I2jehDJYcuw5R2uXYciAKylO6cHC/m1D+Bj0zw+KuMpcnnIOB3vBUWA39J3COayc91+CuwUy0pwFKuz7H0+fO4clQxq7x8PnzuHJUbFqWI9t9KPi8FJ/5jJZx5SNxjcLs4aaFRbZ6UfEeSk/skcozJXZjDpcEZN2Eyupan4ExmtVolzHzPfHmkubdQgUA9pCi4VtI/arjcKA707YMGQ2dr3Wd5leRm3m5tTp9nsUN2Cyw58jr6i4ayra0nhdzaywbLm2lra+kxwA67neBVzhFmdm70MS9G22a+8uPdmOHiiqdY4Txst3kfKFvrpfNs2tjbe89tWjsQ/gGy35x1LrDUpntcjj6LXGNtdjDQ+2p7Va2eMRx9Z6lge2iTSqq0O8VIkcTp61DtBWZDlKaK9lKbcUGcSFHGBRRjBsjb7oQI8o/sjc0N4Wj2BFlDhyGj67VWIhxij6IKHUGIKRZLdJBIJYjmyNrmupWmcM0+wlRglPo7lgqykxttzjfM7uaPBScHYy2mt8hI60OUUiK5GXRMsZfgoteMTyNKpThFzpGX/abzCgSSJuzu84zjbzCa5Wlx6cjQAUlxVJc7qIORXlWf8mgH4m+xiSSP0IIcQ3eYbuRrG5JJKY81ycDkkkQZ5lQk89B+W73lS4uvq524c0kkfhJ7iFpTrSkkgszzHo/KD2clSsXiSFLEa1+lHxHkucKV8kaabkkkZzC3irTFSNwgcTpc/wBjQB4lN4xykBvEPivUlYk4RLK7PwjD+FpP/jd/sjIXlJJAQM1pkq2gbSQ9IXXB9Sesmn+oqyks4okkiyntWvtUCRq9SWBBtLaJhwSSQY1ItDJ6LdwSSRZWYYtAMZGu5DaSSzEuZzoSSQamgnmxuOge1eJIwlPNwbK7QB3hPwYCnzgejQEH0thSSVJhEr1LBSCvUklzOx//2Q==">
            <a:hlinkClick r:id="rId2"/>
          </p:cNvPr>
          <p:cNvSpPr>
            <a:spLocks noChangeAspect="1" noChangeArrowheads="1"/>
          </p:cNvSpPr>
          <p:nvPr/>
        </p:nvSpPr>
        <p:spPr bwMode="auto">
          <a:xfrm>
            <a:off x="46038" y="-2438400"/>
            <a:ext cx="7648575" cy="5086350"/>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36871" name="Picture 7"/>
          <p:cNvPicPr>
            <a:picLocks noChangeAspect="1" noChangeArrowheads="1"/>
          </p:cNvPicPr>
          <p:nvPr/>
        </p:nvPicPr>
        <p:blipFill>
          <a:blip r:embed="rId3"/>
          <a:srcRect/>
          <a:stretch>
            <a:fillRect/>
          </a:stretch>
        </p:blipFill>
        <p:spPr bwMode="auto">
          <a:xfrm>
            <a:off x="1214414" y="2571744"/>
            <a:ext cx="5474961" cy="3643338"/>
          </a:xfrm>
          <a:prstGeom prst="rect">
            <a:avLst/>
          </a:prstGeom>
          <a:noFill/>
          <a:ln w="9525">
            <a:noFill/>
            <a:miter lim="800000"/>
            <a:headEnd/>
            <a:tailEnd/>
          </a:ln>
          <a:effectLst/>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30</a:t>
            </a:fld>
            <a:endParaRPr kumimoji="0"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3600" dirty="0" err="1" smtClean="0"/>
              <a:t>Tim</a:t>
            </a:r>
            <a:r>
              <a:rPr lang="pt-BR" sz="3600" dirty="0" smtClean="0"/>
              <a:t> </a:t>
            </a:r>
            <a:r>
              <a:rPr lang="pt-BR" sz="3600" dirty="0" err="1" smtClean="0"/>
              <a:t>peterson</a:t>
            </a:r>
            <a:r>
              <a:rPr lang="pt-BR" sz="3600" dirty="0" smtClean="0"/>
              <a:t> – </a:t>
            </a:r>
            <a:r>
              <a:rPr lang="pt-BR" sz="3600" dirty="0" err="1" smtClean="0"/>
              <a:t>ms-dos</a:t>
            </a:r>
            <a:endParaRPr lang="pt-BR" sz="3600" dirty="0"/>
          </a:p>
        </p:txBody>
      </p:sp>
      <p:sp>
        <p:nvSpPr>
          <p:cNvPr id="36866" name="AutoShape 2" descr="data:image/jpeg;base64,/9j/4AAQSkZJRgABAQAAAQABAAD/2wCEAAkGBxISEhUUEhQUFBIUFRQUFBQVFA8UFBQQFBQWFhQUFBQYHCggGBolGxQUITEhJSkrLi4uFx8zODMsNygtLisBCgoKBQUFDgUFDisZExkrKysrKysrKysrKysrKysrKysrKysrKysrKysrKysrKysrKysrKysrKysrKysrKysrK//AABEIAPsAyQMBIgACEQEDEQH/xAAbAAACAgMBAAAAAAAAAAAAAAACAwEEAAUGB//EAEYQAAEDAgMEBwMJBQUJAAAAAAEAAgMEERIhMQVBUWEGEyJxgZGhIzKxBxQzQlJigtHhcrLB8PEkNFOSohUWQ0Rjc4OT0v/EABQBAQAAAAAAAAAAAAAAAAAAAAD/xAAUEQEAAAAAAAAAAAAAAAAAAAAA/9oADAMBAAIRAxEAPwDiCoBUyKI0BsCxxzWIQ1AuSQ3HBHZE5m5QTZBNkDG55IijiCCQ3imFKfIG5lVvnpJ7INuNrDzKC/dBYqh17j/X9UxtSf5JQXsKJrEqmlJ3fD+BV5kYI4FAgsUMamSEt1S8aDHEqFLUdkEKGoniykIBcoAROGaxBFkzCgsjcUANKJQxoF1OJBQkGSU02TZClxjNA1zVgUEqWtugErA1HK0AJVygY1t1jzoBe5+HFS0ADPQZlVjN77jkdD90bmN+9xQKlmBdhG704DvQzk/z+SRs8HHfIDxJvwCtygkoKuIjejjqnXybfmU3qLa68N3ijYCdAgOmqQTmLHwstkZDa7SOdsQ89yTBRvOhBPC2XqtlHsSRwvk3wAQaqSsuM0qGsGKx8CNF0dN0eccnjI7+K0u3tiugeL/Ruya7gfsu/gUFlsaKyr07jax1GSMAoD1Kg2WE2QkICAUWWAKMQQHdCFDXBEgAORYgiwqMIQa1zkUERKyOK2ZTTLfTIIGdUpAScakuyQDUG57lDGqCMk6lbdzRzCBkrQGEDNwzPf8AotLM24AGl8zxdqbevmFvJXNMr2aNsW9/aAP881rpIsTmtGdjpzP8hAvZ9KXdwyC2jKKydSQYRZW2BBrXURO7VbWg2YOGfFWKdnJbSmagOioWi2X9Vt44hwSqWO4C2MUKBGBUtqULZWOY8XBFlvBTpNREg8xqaYsJa73mdkn7Tdzvh6pYXR9J6G5DwN2Ej1B+K5xrdUGIMSl55oUGNUEBFZSGoBwrHBSQVLSgkFTZRdRdBUdmlBMLkEjSEGXU7kIzWIDLVboGdsHgCfRU2uVvZ5u8Dj/X+CA5IiHvIHaueHf+SOkpw0g8ri/E6fFWKoDrS0buH3sz6WSopc892nl+iBpbnbgmxBIjcnNKC9E1bCmVCJbGlYg2tKMgtrTla2mathCguJMjUbQscg01fTYsuY9CuC2kzBI9trWcV6PXOw58M/JcB0kt84ktoSCPEBBqjmmCNQFJJQDZHZQmMF0CxHc80XVJoUl+SAA0BTi5IQsxBBS3JQJceSI6KNEAAZrHBYQoeUBNCbBk5p4EJUSuv7DW2Au7tEkA2G4C+iDZ7UZZz87OcR32tmO5aqE5k6nimF5JzcSbZgk2IQsZYoLLAja5BZEAQLoNjQtLjbMDxzW0jc9n1DbjyXNjbTowTGwutxvnb+i6fZO05ZaYTHABliZc42m1yCwtF7cigdHtIEZ5HJbfZ8+IFcNtWuu8WABNzcaXG7l3Lpui0+OM31QbWorHN01VaOWpeTph9Vqdv1ssZwxtu7Ub8u/dxSti7TrcN3sN7ZswuaQcVrBxyOWe5Btq57sJDr5LjtrxuxklpAvYOsbHuXaue6VoLhhOKxGmfNazpFB2ZBfLAHhu4FrhmB3EoOPDFlgjaodZBjGo7JbjZMGaCHhLeCUzCURYgUW2CXY8E4rMSDWoXFSEouQZiQuKK2SFrUDWK3McTouBFv8AKM1UAVqlOYvuN/MEH4oFVVS1kjRmS423WAKuP3LU1lG/rMZBLRnfctqX4mg6Xz7kDYzotgIQ5trLWwarb00lggZQ0dtwtuBW1M5aPqgcgq0Ml0yWO4JQc/tJ+N/6WzW/6MP3fzdc/UStubZ81t+jZ7SDqaqm6wC5sR3JlNG5uWLJRiGV02EXzabhBM7BgPnnyXOdKJMLXOGjmBjfxm58gCummdlZcZ0qYQIWk3sCfXL0Qc6oLkbmIhEN6AHRm2iJgTi/cEuUWzQQ6ywPsgyKwt4IMAuUeBQH2WY0GkJyUBGGdlBEc0DTYKI3KC26a2OyDOsTInWN0vq05kaC06W4sMr/ABSmnLNFyRzRAE4dPHegBjs1eglVAhNhPmg39JIs2653VkNNrgqjRT523o6+rzsg0UdW6NoBYSd+eq3nRnaTMfaFu/JJELX8F0GyqBjLEAX10Fwg3BqQ5wDWGxGbibAfmlGN0Ul23wHduVhw3hD1+XHOyB8k2IXXC7b2mJpLtya1oaL77aldXWzdXE93BriPLJedtQWRco7pLHprUBhqWWnwTgULn5oECJQWlPaUwZoKYiJKZ1JTyLFHdBz8mQVdmqdIckqIXKC1GxGSpaNyBwzQT4p7SktYnsKBoIAud2aVFUCRuJuhBGf3TZUHbUaKpkb/AKMh7Tnl1jmlovyF/NBQMMLnRHQG7TxDtD4/EFBsCU2KTCQqxcmk3bfgg6DZNIH3K1G2KWR0ns3DC24wkZnucVb6P7Qw3COsGdx3oBpmxCwf1o9n2iGuIx8rb10OzJaLE0GSW2E4h7SxNxbdlvWm2fV5i/quqo547C7Rogo7Qp2TNApnyscXNvIcYwtHvHC7W+isCkewAFxfzNh6BXXODiA0ZJlU6zeegQaLpTMGw4R9YhvgM3fBceGrddIpsUmEHJgt+I5krWBqBfUE6LBEd5TblY4lADW23qWNvoscULctED8giDsISWA70BNygaZ1PWhVy1RdBpiSVZhYGjmouAmsGiDGIgFjxbRSDkgkJVdUCNmI+A4lNe8NGJxsBquR2xtAyv4NGQHAIKVZLicTzv8Aqui2bX9ewXzmiGY3yR77c8r945rlymUs7o3h7TZzTcfkg7PHa2dwRcHiDoQjp5wMtxValnZI0HSN5/8AVMdQfuuPr3pNReN2F2R+rwcBw/JBtIZMLv50W7oJQ7J3h3rlBPcdyuUddayDrIqQNdmt9s9gtouZotoB1rldDT7Qa1osg2cRAOSpbXrAwE7xoPvFM/2gwi+nFc1R1DNoNc5jurmjcS0E3xRnS43tcAM9xQUXbydTr3peFVquvZFI6OYmN7bXDgQLHQh2hB4q5DIxwu1wd+yQfggWTZSCidFnkkuBQS7kia0oGtcmMcgVJPu3qGkBThub70WBAl5JUYU7AhwFBqmt7Was3VduqOeoYxuZ/MoCdmq9bXNjGebtw3rXVe2jowYeep/RaaWUuzJQMra58ju0cs7DcFTcET9R3oi1BXIWJjghAQbDYlVgfhdnHJ2XA6Z6FdS+kEjTBIe0BihkP1mjQ97cgeK4gBdr0dm+cxdWThnhs6Nx9DzG496CpHSOwk2zYcL95Y773Fp1BTDTkbvFbiOR30zG+0j7E8O9zR7zLcRmWnfdbhmz4nxiWI3icL2GeC/wF/JBykEhbotvRdY8jtOT6rYZ1YR45LZbOpXMbd2EdxuSgodJaj5tRyEEmR46sG5vd+Rt4XWt6JRf2YSwutPCTYH68Ts+qd907juIWt6f1uOzQcmkHxCnYVQRGySMe0juHtGskRNy23EG5HMHig6LpBRDaFH17B7WIFzRbtYB9JE7mMz3t5rzZjiM2m3MG3qvWtjOMMolBw09S4Rvy9yc5RyWOgJGEjjZebbep2MmcI7YD2sIvZhJIczPgQbcrIBpdtVEekhI4Os4eq3FL0pBPtWW+8zMeRXMKCEHo1FVRyi7Hh3IHMd41RviIzC83Y8tN2kg8QSD5rd0PSeZgtJ7RvHIO896DrI2gI3PC1lFtSKb3TZ32Tkf1Vxg3lAzJHiaknNZgQczVbTaD2czx3LS1VSXG5N0l8iFBhKiylSgVJqO9MOSh7LoAXDmPVAbwgwqY5AcvQorIIsrOzqp0MjXsNnNN+8bweRSAFNkHooqBI1tXCLm1poxmSwa5fbbnbiFbpK1tKeuab0kub7Ztjc7V9vsO0I4+K5LoVWPbOGM7QksHNuMwPrC+8C/eFtdoQEtD2h0cBmc10ZNwxxfgc48M87cCgu0fScPlc1kZEJN2OedI+BLQd97X8ytxLUsc3sueSdMLDgxW+0bC3ryWopOuoXvjjDQ9zTJGQOxINM+4694WtfK0tZJhuy5EjXXuxzjnbPIA5EcLIOf2+HYyHXuCQRzWx6MODGskcMg8tJ4B1teWIDzUdJKPDJe1mv7QHDOxb5/wWx6L0Mjy1kYzwl2VtACXa5XJva++yDf/wC2Yoetp5HCRpOQ0bC7DiIkdvzFxbebZLzasqXSvL3am262QFhl4K2yU04qGPd2xeO9icfWEG991x2vNa8IAWIlFkEWWWUqQEA2WwoNsSREXJeze0/wO5UioIQd3TVDZGB7TkfMHgeaZiK5XovWYZAw+6/L8Y089F2WFB5giCEKUBLAsRAIIQSOATLKtUtNwdwQNhZvOp+CKyKNwIuFJCAQFJCxSgZRVLopGSMNnMc1w72m69c2Q2KrbO0D2VVG2Vo+y9zerlaOYc0Hz4Lx0ru/k12wWuMJ5yRcT/jRjmWjEB9pnNBvo3ObTQTOzMEgbLxDbmGcHlo7wCodJaEMnlDfo54+ssPtNHVyehYV0skAvUtfZ0UoD3W0wyMwiUfdIFjwc0nQrnJpHlhieb1FMbNJyD2FtmHmHsyJ4jkg56rrOviiDveb2XeGTvgus2NSGGBtSw+0ikD3sGvzcNs9hHHA7GO4LkujWz3VNU/C0mNoMzm7w0Dts5G7SPxBemVDmsq2uAHUVkQsN3XRsFv80Zt+BB5h8qtEIqslnuTtZK22hGh/gubidcAru/lFoiKSO+bqOd1OTxp5G9ZCfINHeFwFMdQgcgBRqCEEIkNkSDFhCxSgXTvLcxq03HeCu1/3nj4LiGb+9RdAAN0TUlpsmHiEDESEFEEELCFhWBAhvYP3T6FWShe24slwuscJ8OYQNWKSFiCCE2jqXRPbIw2exzXtPBzTcfBLQoPbqDaTJY46hg7OB0hbqeocQ2qitvwPs4DhktLtygcH9U23WNDnQSHSal1MbjxbcDwaeK5noP0g6hwY89gSNeOQd7OZvcWEOtxjC9AqKXJ8LvfpB19O77UAzAvyGKM8sJ3oKnyRQsw1EpFnSSdWb8WNFwfVHUh76PC0XmoZSQN9oSS0fihdbxQ9E3ObQTPhvj66eoaB9dkc7mlnO7WEeKu/OBHURTt+iqgI3HdjtigeedsTT4IKXTCmbLA9zc46imuD/wBWAiaLzYZB4BeK04IcQveqemwxz0tr/NyJ4Rxp3EuDR3e1j7rLw2upjFM5h1Y4svxAyDvEWPigNQpWIIWBSoQYpUKUCY/rd6BEzf3lZgQV2prCktTAUB6HluTGpZbcW8u9RDIgcQhKNC4IJCGWO45jQ81AKYCgCGS+uo1CYlSt+sNRrzCYxwIuEEhYQsWIMYV7Fs6uNTQRzjOWKOWKTiWYHYh4mNhXjll33yWbS9pJSu92Zjiz/uAZjxHwQdd0XZ1MUFtOvqoHcMM0rpYj5hg/EsmoS6nqKZvv08hfD+yfbw27jdvgqWwHufSVcV/aQuZIz9uONjmn/NEV0McoNXDKPdqKcg/tRlsjPR8gQUZ6wNqqOce7Mx0R4YZGCVvqwryz5R9n9TVutocvFvu/6bLutqy4aaEj/lqgjubFOWfuFaj5YKO7myD6zWO/EAWn0aEHn4UoITkjQYoRKCghYoKwoACjGsuowoK7SmAJQTGoDASp8jfcfinBRKy4IQHE66MhUaaRXgUAEKAUTggsga0pThhNx7p15HipBRgoDClIYcJtuPu/knoIITqCrdFIyRhs+NzXtPNpv+nilIUHs3RdzH1NQ9n0VTBHM0cCXPa9vgXKxst/sNmu3h/VHxhlYf8AUwLkvkm2h/aOqd/hyYe4ua8jzaT4rqW+zpBf/gV2fJvzr/4kQarasZc6uiH2nvb/AOSJrviCp6bjrqGGQfY9cLZPgHq9HHfaczTo+Nh8i5h9CFqopP7NDA/QPji7iJHU7v3kHl0G8cCUxBhLXva4Wc1xDhwcDZw8wUxBihSoJQCUJcpKEhBDUd0sFTZBVYU0BIYntQEAiBWBTZBQfk5XYH3CpVGqdTILhQEIgoQLcsBROQIGuAIsVkL75HUa/mhahee03y8EFlQQsWINl0b2oaWpimGjHDFzjOT/AEJ8l7Ts6pa2qqI7jDJJBK05WAlitfPLN8QH4l4IvYehvbNMX9rHs8h188QZUAMvxsCUFnpDTiHaNPIMusxRuGeRcMQHnH6rmulZ6p84GXVzda39l4ZN+8HLoekTrxRuPvNnhwkAC1qgMyt90kLnun/95n508Z8QZR8EHIdNKYR7RqABZr39a3ulAf8AElapdD8on96hO80kJPM3kHwAXPIMCgqVBQQgcURS3aIMBU3QNU3Qf//Z"/>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38914" name="Picture 2" descr="http://upload.wikimedia.org/wikipedia/commons/9/90/Ms_dos.jpg">
            <a:hlinkClick r:id="rId2"/>
          </p:cNvPr>
          <p:cNvPicPr>
            <a:picLocks noChangeAspect="1" noChangeArrowheads="1"/>
          </p:cNvPicPr>
          <p:nvPr/>
        </p:nvPicPr>
        <p:blipFill>
          <a:blip r:embed="rId3"/>
          <a:srcRect/>
          <a:stretch>
            <a:fillRect/>
          </a:stretch>
        </p:blipFill>
        <p:spPr bwMode="auto">
          <a:xfrm>
            <a:off x="857224" y="2000240"/>
            <a:ext cx="7184622" cy="4572032"/>
          </a:xfrm>
          <a:prstGeom prst="rect">
            <a:avLst/>
          </a:prstGeom>
          <a:noFill/>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31</a:t>
            </a:fld>
            <a:endParaRPr kumimoji="0"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3600" dirty="0" err="1" smtClean="0"/>
              <a:t>Tim</a:t>
            </a:r>
            <a:r>
              <a:rPr lang="pt-BR" sz="3600" dirty="0" smtClean="0"/>
              <a:t> </a:t>
            </a:r>
            <a:r>
              <a:rPr lang="pt-BR" sz="3600" dirty="0" err="1" smtClean="0"/>
              <a:t>peterson</a:t>
            </a:r>
            <a:r>
              <a:rPr lang="pt-BR" sz="3600" dirty="0" smtClean="0"/>
              <a:t> – </a:t>
            </a:r>
            <a:r>
              <a:rPr lang="pt-BR" sz="3600" dirty="0" err="1" smtClean="0"/>
              <a:t>ms-dos</a:t>
            </a:r>
            <a:endParaRPr lang="pt-BR" sz="3600" dirty="0"/>
          </a:p>
        </p:txBody>
      </p:sp>
      <p:sp>
        <p:nvSpPr>
          <p:cNvPr id="36866" name="AutoShape 2" descr="data:image/jpeg;base64,/9j/4AAQSkZJRgABAQAAAQABAAD/2wCEAAkGBxISEhUUEhQUFBIUFRQUFBQVFA8UFBQQFBQWFhQUFBQYHCggGBolGxQUITEhJSkrLi4uFx8zODMsNygtLisBCgoKBQUFDgUFDisZExkrKysrKysrKysrKysrKysrKysrKysrKysrKysrKysrKysrKysrKysrKysrKysrKysrK//AABEIAPsAyQMBIgACEQEDEQH/xAAbAAACAgMBAAAAAAAAAAAAAAACAwEEAAUGB//EAEYQAAEDAgMEBwMJBQUJAAAAAAEAAgMEERIhMQVBUWEGEyJxgZGhIzKxBxQzQlJigtHhcrLB8PEkNFOSohUWQ0Rjc4OT0v/EABQBAQAAAAAAAAAAAAAAAAAAAAD/xAAUEQEAAAAAAAAAAAAAAAAAAAAA/9oADAMBAAIRAxEAPwDiCoBUyKI0BsCxxzWIQ1AuSQ3HBHZE5m5QTZBNkDG55IijiCCQ3imFKfIG5lVvnpJ7INuNrDzKC/dBYqh17j/X9UxtSf5JQXsKJrEqmlJ3fD+BV5kYI4FAgsUMamSEt1S8aDHEqFLUdkEKGoniykIBcoAROGaxBFkzCgsjcUANKJQxoF1OJBQkGSU02TZClxjNA1zVgUEqWtugErA1HK0AJVygY1t1jzoBe5+HFS0ADPQZlVjN77jkdD90bmN+9xQKlmBdhG704DvQzk/z+SRs8HHfIDxJvwCtygkoKuIjejjqnXybfmU3qLa68N3ijYCdAgOmqQTmLHwstkZDa7SOdsQ89yTBRvOhBPC2XqtlHsSRwvk3wAQaqSsuM0qGsGKx8CNF0dN0eccnjI7+K0u3tiugeL/Ruya7gfsu/gUFlsaKyr07jax1GSMAoD1Kg2WE2QkICAUWWAKMQQHdCFDXBEgAORYgiwqMIQa1zkUERKyOK2ZTTLfTIIGdUpAScakuyQDUG57lDGqCMk6lbdzRzCBkrQGEDNwzPf8AotLM24AGl8zxdqbevmFvJXNMr2aNsW9/aAP881rpIsTmtGdjpzP8hAvZ9KXdwyC2jKKydSQYRZW2BBrXURO7VbWg2YOGfFWKdnJbSmagOioWi2X9Vt44hwSqWO4C2MUKBGBUtqULZWOY8XBFlvBTpNREg8xqaYsJa73mdkn7Tdzvh6pYXR9J6G5DwN2Ej1B+K5xrdUGIMSl55oUGNUEBFZSGoBwrHBSQVLSgkFTZRdRdBUdmlBMLkEjSEGXU7kIzWIDLVboGdsHgCfRU2uVvZ5u8Dj/X+CA5IiHvIHaueHf+SOkpw0g8ri/E6fFWKoDrS0buH3sz6WSopc892nl+iBpbnbgmxBIjcnNKC9E1bCmVCJbGlYg2tKMgtrTla2mathCguJMjUbQscg01fTYsuY9CuC2kzBI9trWcV6PXOw58M/JcB0kt84ktoSCPEBBqjmmCNQFJJQDZHZQmMF0CxHc80XVJoUl+SAA0BTi5IQsxBBS3JQJceSI6KNEAAZrHBYQoeUBNCbBk5p4EJUSuv7DW2Au7tEkA2G4C+iDZ7UZZz87OcR32tmO5aqE5k6nimF5JzcSbZgk2IQsZYoLLAja5BZEAQLoNjQtLjbMDxzW0jc9n1DbjyXNjbTowTGwutxvnb+i6fZO05ZaYTHABliZc42m1yCwtF7cigdHtIEZ5HJbfZ8+IFcNtWuu8WABNzcaXG7l3Lpui0+OM31QbWorHN01VaOWpeTph9Vqdv1ssZwxtu7Ub8u/dxSti7TrcN3sN7ZswuaQcVrBxyOWe5Btq57sJDr5LjtrxuxklpAvYOsbHuXaue6VoLhhOKxGmfNazpFB2ZBfLAHhu4FrhmB3EoOPDFlgjaodZBjGo7JbjZMGaCHhLeCUzCURYgUW2CXY8E4rMSDWoXFSEouQZiQuKK2SFrUDWK3McTouBFv8AKM1UAVqlOYvuN/MEH4oFVVS1kjRmS423WAKuP3LU1lG/rMZBLRnfctqX4mg6Xz7kDYzotgIQ5trLWwarb00lggZQ0dtwtuBW1M5aPqgcgq0Ml0yWO4JQc/tJ+N/6WzW/6MP3fzdc/UStubZ81t+jZ7SDqaqm6wC5sR3JlNG5uWLJRiGV02EXzabhBM7BgPnnyXOdKJMLXOGjmBjfxm58gCummdlZcZ0qYQIWk3sCfXL0Qc6oLkbmIhEN6AHRm2iJgTi/cEuUWzQQ6ywPsgyKwt4IMAuUeBQH2WY0GkJyUBGGdlBEc0DTYKI3KC26a2OyDOsTInWN0vq05kaC06W4sMr/ABSmnLNFyRzRAE4dPHegBjs1eglVAhNhPmg39JIs2653VkNNrgqjRT523o6+rzsg0UdW6NoBYSd+eq3nRnaTMfaFu/JJELX8F0GyqBjLEAX10Fwg3BqQ5wDWGxGbibAfmlGN0Ul23wHduVhw3hD1+XHOyB8k2IXXC7b2mJpLtya1oaL77aldXWzdXE93BriPLJedtQWRco7pLHprUBhqWWnwTgULn5oECJQWlPaUwZoKYiJKZ1JTyLFHdBz8mQVdmqdIckqIXKC1GxGSpaNyBwzQT4p7SktYnsKBoIAud2aVFUCRuJuhBGf3TZUHbUaKpkb/AKMh7Tnl1jmlovyF/NBQMMLnRHQG7TxDtD4/EFBsCU2KTCQqxcmk3bfgg6DZNIH3K1G2KWR0ns3DC24wkZnucVb6P7Qw3COsGdx3oBpmxCwf1o9n2iGuIx8rb10OzJaLE0GSW2E4h7SxNxbdlvWm2fV5i/quqo547C7Rogo7Qp2TNApnyscXNvIcYwtHvHC7W+isCkewAFxfzNh6BXXODiA0ZJlU6zeegQaLpTMGw4R9YhvgM3fBceGrddIpsUmEHJgt+I5krWBqBfUE6LBEd5TblY4lADW23qWNvoscULctED8giDsISWA70BNygaZ1PWhVy1RdBpiSVZhYGjmouAmsGiDGIgFjxbRSDkgkJVdUCNmI+A4lNe8NGJxsBquR2xtAyv4NGQHAIKVZLicTzv8Aqui2bX9ewXzmiGY3yR77c8r945rlymUs7o3h7TZzTcfkg7PHa2dwRcHiDoQjp5wMtxValnZI0HSN5/8AVMdQfuuPr3pNReN2F2R+rwcBw/JBtIZMLv50W7oJQ7J3h3rlBPcdyuUddayDrIqQNdmt9s9gtouZotoB1rldDT7Qa1osg2cRAOSpbXrAwE7xoPvFM/2gwi+nFc1R1DNoNc5jurmjcS0E3xRnS43tcAM9xQUXbydTr3peFVquvZFI6OYmN7bXDgQLHQh2hB4q5DIxwu1wd+yQfggWTZSCidFnkkuBQS7kia0oGtcmMcgVJPu3qGkBThub70WBAl5JUYU7AhwFBqmt7Was3VduqOeoYxuZ/MoCdmq9bXNjGebtw3rXVe2jowYeep/RaaWUuzJQMra58ju0cs7DcFTcET9R3oi1BXIWJjghAQbDYlVgfhdnHJ2XA6Z6FdS+kEjTBIe0BihkP1mjQ97cgeK4gBdr0dm+cxdWThnhs6Nx9DzG496CpHSOwk2zYcL95Y773Fp1BTDTkbvFbiOR30zG+0j7E8O9zR7zLcRmWnfdbhmz4nxiWI3icL2GeC/wF/JBykEhbotvRdY8jtOT6rYZ1YR45LZbOpXMbd2EdxuSgodJaj5tRyEEmR46sG5vd+Rt4XWt6JRf2YSwutPCTYH68Ts+qd907juIWt6f1uOzQcmkHxCnYVQRGySMe0juHtGskRNy23EG5HMHig6LpBRDaFH17B7WIFzRbtYB9JE7mMz3t5rzZjiM2m3MG3qvWtjOMMolBw09S4Rvy9yc5RyWOgJGEjjZebbep2MmcI7YD2sIvZhJIczPgQbcrIBpdtVEekhI4Os4eq3FL0pBPtWW+8zMeRXMKCEHo1FVRyi7Hh3IHMd41RviIzC83Y8tN2kg8QSD5rd0PSeZgtJ7RvHIO896DrI2gI3PC1lFtSKb3TZ32Tkf1Vxg3lAzJHiaknNZgQczVbTaD2czx3LS1VSXG5N0l8iFBhKiylSgVJqO9MOSh7LoAXDmPVAbwgwqY5AcvQorIIsrOzqp0MjXsNnNN+8bweRSAFNkHooqBI1tXCLm1poxmSwa5fbbnbiFbpK1tKeuab0kub7Ztjc7V9vsO0I4+K5LoVWPbOGM7QksHNuMwPrC+8C/eFtdoQEtD2h0cBmc10ZNwxxfgc48M87cCgu0fScPlc1kZEJN2OedI+BLQd97X8ytxLUsc3sueSdMLDgxW+0bC3ryWopOuoXvjjDQ9zTJGQOxINM+4694WtfK0tZJhuy5EjXXuxzjnbPIA5EcLIOf2+HYyHXuCQRzWx6MODGskcMg8tJ4B1teWIDzUdJKPDJe1mv7QHDOxb5/wWx6L0Mjy1kYzwl2VtACXa5XJva++yDf/wC2Yoetp5HCRpOQ0bC7DiIkdvzFxbebZLzasqXSvL3am262QFhl4K2yU04qGPd2xeO9icfWEG991x2vNa8IAWIlFkEWWWUqQEA2WwoNsSREXJeze0/wO5UioIQd3TVDZGB7TkfMHgeaZiK5XovWYZAw+6/L8Y089F2WFB5giCEKUBLAsRAIIQSOATLKtUtNwdwQNhZvOp+CKyKNwIuFJCAQFJCxSgZRVLopGSMNnMc1w72m69c2Q2KrbO0D2VVG2Vo+y9zerlaOYc0Hz4Lx0ru/k12wWuMJ5yRcT/jRjmWjEB9pnNBvo3ObTQTOzMEgbLxDbmGcHlo7wCodJaEMnlDfo54+ssPtNHVyehYV0skAvUtfZ0UoD3W0wyMwiUfdIFjwc0nQrnJpHlhieb1FMbNJyD2FtmHmHsyJ4jkg56rrOviiDveb2XeGTvgus2NSGGBtSw+0ikD3sGvzcNs9hHHA7GO4LkujWz3VNU/C0mNoMzm7w0Dts5G7SPxBemVDmsq2uAHUVkQsN3XRsFv80Zt+BB5h8qtEIqslnuTtZK22hGh/gubidcAru/lFoiKSO+bqOd1OTxp5G9ZCfINHeFwFMdQgcgBRqCEEIkNkSDFhCxSgXTvLcxq03HeCu1/3nj4LiGb+9RdAAN0TUlpsmHiEDESEFEEELCFhWBAhvYP3T6FWShe24slwuscJ8OYQNWKSFiCCE2jqXRPbIw2exzXtPBzTcfBLQoPbqDaTJY46hg7OB0hbqeocQ2qitvwPs4DhktLtygcH9U23WNDnQSHSal1MbjxbcDwaeK5noP0g6hwY89gSNeOQd7OZvcWEOtxjC9AqKXJ8LvfpB19O77UAzAvyGKM8sJ3oKnyRQsw1EpFnSSdWb8WNFwfVHUh76PC0XmoZSQN9oSS0fihdbxQ9E3ObQTPhvj66eoaB9dkc7mlnO7WEeKu/OBHURTt+iqgI3HdjtigeedsTT4IKXTCmbLA9zc46imuD/wBWAiaLzYZB4BeK04IcQveqemwxz0tr/NyJ4Rxp3EuDR3e1j7rLw2upjFM5h1Y4svxAyDvEWPigNQpWIIWBSoQYpUKUCY/rd6BEzf3lZgQV2prCktTAUB6HluTGpZbcW8u9RDIgcQhKNC4IJCGWO45jQ81AKYCgCGS+uo1CYlSt+sNRrzCYxwIuEEhYQsWIMYV7Fs6uNTQRzjOWKOWKTiWYHYh4mNhXjll33yWbS9pJSu92Zjiz/uAZjxHwQdd0XZ1MUFtOvqoHcMM0rpYj5hg/EsmoS6nqKZvv08hfD+yfbw27jdvgqWwHufSVcV/aQuZIz9uONjmn/NEV0McoNXDKPdqKcg/tRlsjPR8gQUZ6wNqqOce7Mx0R4YZGCVvqwryz5R9n9TVutocvFvu/6bLutqy4aaEj/lqgjubFOWfuFaj5YKO7myD6zWO/EAWn0aEHn4UoITkjQYoRKCghYoKwoACjGsuowoK7SmAJQTGoDASp8jfcfinBRKy4IQHE66MhUaaRXgUAEKAUTggsga0pThhNx7p15HipBRgoDClIYcJtuPu/knoIITqCrdFIyRhs+NzXtPNpv+nilIUHs3RdzH1NQ9n0VTBHM0cCXPa9vgXKxst/sNmu3h/VHxhlYf8AUwLkvkm2h/aOqd/hyYe4ua8jzaT4rqW+zpBf/gV2fJvzr/4kQarasZc6uiH2nvb/AOSJrviCp6bjrqGGQfY9cLZPgHq9HHfaczTo+Nh8i5h9CFqopP7NDA/QPji7iJHU7v3kHl0G8cCUxBhLXva4Wc1xDhwcDZw8wUxBihSoJQCUJcpKEhBDUd0sFTZBVYU0BIYntQEAiBWBTZBQfk5XYH3CpVGqdTILhQEIgoQLcsBROQIGuAIsVkL75HUa/mhahee03y8EFlQQsWINl0b2oaWpimGjHDFzjOT/AEJ8l7Ts6pa2qqI7jDJJBK05WAlitfPLN8QH4l4IvYehvbNMX9rHs8h188QZUAMvxsCUFnpDTiHaNPIMusxRuGeRcMQHnH6rmulZ6p84GXVzda39l4ZN+8HLoekTrxRuPvNnhwkAC1qgMyt90kLnun/95n508Z8QZR8EHIdNKYR7RqABZr39a3ulAf8AElapdD8on96hO80kJPM3kHwAXPIMCgqVBQQgcURS3aIMBU3QNU3Qf//Z"/>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39938" name="Picture 2" descr="http://regmedia.co.uk/2011/07/05/msdos_6.png">
            <a:hlinkClick r:id="rId2"/>
          </p:cNvPr>
          <p:cNvPicPr>
            <a:picLocks noChangeAspect="1" noChangeArrowheads="1"/>
          </p:cNvPicPr>
          <p:nvPr/>
        </p:nvPicPr>
        <p:blipFill>
          <a:blip r:embed="rId3"/>
          <a:srcRect/>
          <a:stretch>
            <a:fillRect/>
          </a:stretch>
        </p:blipFill>
        <p:spPr bwMode="auto">
          <a:xfrm>
            <a:off x="481676" y="1571612"/>
            <a:ext cx="6709680" cy="4289404"/>
          </a:xfrm>
          <a:prstGeom prst="rect">
            <a:avLst/>
          </a:prstGeom>
          <a:noFill/>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32</a:t>
            </a:fld>
            <a:endParaRPr kumimoji="0"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CRIAÇÃO DA INTERFACE GRÁFICA</a:t>
            </a:r>
            <a:endParaRPr lang="pt-BR" dirty="0"/>
          </a:p>
        </p:txBody>
      </p:sp>
      <p:pic>
        <p:nvPicPr>
          <p:cNvPr id="40962" name="Picture 2" descr="http://3.bp.blogspot.com/_GcUQ_QhdoD8/S9-YtSeUBeI/AAAAAAAAAaE/jdRquEkwi7s/s1600/system-mac.gif">
            <a:hlinkClick r:id="rId2"/>
          </p:cNvPr>
          <p:cNvPicPr>
            <a:picLocks noChangeAspect="1" noChangeArrowheads="1"/>
          </p:cNvPicPr>
          <p:nvPr/>
        </p:nvPicPr>
        <p:blipFill>
          <a:blip r:embed="rId3"/>
          <a:srcRect/>
          <a:stretch>
            <a:fillRect/>
          </a:stretch>
        </p:blipFill>
        <p:spPr bwMode="auto">
          <a:xfrm>
            <a:off x="357158" y="1357298"/>
            <a:ext cx="3512126" cy="2357454"/>
          </a:xfrm>
          <a:prstGeom prst="rect">
            <a:avLst/>
          </a:prstGeom>
          <a:noFill/>
        </p:spPr>
      </p:pic>
      <p:pic>
        <p:nvPicPr>
          <p:cNvPr id="40964" name="Picture 4" descr="http://blog.mugnai.netdna-cdn.com/wp-content/uploads/2009/11/System-1.0.jpg">
            <a:hlinkClick r:id="rId4"/>
          </p:cNvPr>
          <p:cNvPicPr>
            <a:picLocks noChangeAspect="1" noChangeArrowheads="1"/>
          </p:cNvPicPr>
          <p:nvPr/>
        </p:nvPicPr>
        <p:blipFill>
          <a:blip r:embed="rId5"/>
          <a:srcRect/>
          <a:stretch>
            <a:fillRect/>
          </a:stretch>
        </p:blipFill>
        <p:spPr bwMode="auto">
          <a:xfrm>
            <a:off x="4111453" y="3429000"/>
            <a:ext cx="4532485" cy="3043241"/>
          </a:xfrm>
          <a:prstGeom prst="rect">
            <a:avLst/>
          </a:prstGeom>
          <a:noFill/>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33</a:t>
            </a:fld>
            <a:endParaRPr kumimoji="0"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CRIAÇÃO DA INTERFACE GRÁFICA</a:t>
            </a:r>
            <a:endParaRPr lang="pt-BR" dirty="0"/>
          </a:p>
        </p:txBody>
      </p:sp>
      <p:pic>
        <p:nvPicPr>
          <p:cNvPr id="44035" name="Picture 3"/>
          <p:cNvPicPr>
            <a:picLocks noChangeAspect="1" noChangeArrowheads="1"/>
          </p:cNvPicPr>
          <p:nvPr/>
        </p:nvPicPr>
        <p:blipFill>
          <a:blip r:embed="rId2"/>
          <a:srcRect/>
          <a:stretch>
            <a:fillRect/>
          </a:stretch>
        </p:blipFill>
        <p:spPr bwMode="auto">
          <a:xfrm>
            <a:off x="428596" y="1500174"/>
            <a:ext cx="8567952" cy="4357718"/>
          </a:xfrm>
          <a:prstGeom prst="rect">
            <a:avLst/>
          </a:prstGeom>
          <a:noFill/>
          <a:ln w="9525">
            <a:noFill/>
            <a:miter lim="800000"/>
            <a:headEnd/>
            <a:tailEnd/>
          </a:ln>
          <a:effectLst/>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34</a:t>
            </a:fld>
            <a:endParaRPr kumimoji="0"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 que </a:t>
            </a:r>
            <a:r>
              <a:rPr lang="pt-BR" dirty="0" smtClean="0"/>
              <a:t>é</a:t>
            </a:r>
            <a:r>
              <a:rPr lang="pt-BR" dirty="0"/>
              <a:t> </a:t>
            </a:r>
            <a:r>
              <a:rPr lang="pt-BR" dirty="0" smtClean="0"/>
              <a:t>um sistema operacional?</a:t>
            </a:r>
            <a:r>
              <a:rPr lang="pt-BR" dirty="0" smtClean="0"/>
              <a:t> </a:t>
            </a:r>
            <a:endParaRPr lang="pt-BR" dirty="0"/>
          </a:p>
        </p:txBody>
      </p:sp>
      <p:sp>
        <p:nvSpPr>
          <p:cNvPr id="3" name="Espaço Reservado para Conteúdo 2"/>
          <p:cNvSpPr>
            <a:spLocks noGrp="1"/>
          </p:cNvSpPr>
          <p:nvPr>
            <p:ph sz="quarter" idx="1"/>
          </p:nvPr>
        </p:nvSpPr>
        <p:spPr>
          <a:xfrm>
            <a:off x="899592" y="1628800"/>
            <a:ext cx="7467600" cy="4873752"/>
          </a:xfrm>
        </p:spPr>
        <p:txBody>
          <a:bodyPr/>
          <a:lstStyle/>
          <a:p>
            <a:pPr algn="just"/>
            <a:r>
              <a:rPr lang="pt-BR" sz="3600" dirty="0" smtClean="0"/>
              <a:t>Um programa que vai gerenciar os recursos do seu computador, memória, processador, agenda de tarefas, segurança das transações, autenticação de usuários.</a:t>
            </a:r>
            <a:endParaRPr lang="pt-BR" sz="3600"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35</a:t>
            </a:fld>
            <a:endParaRPr kumimoji="0"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Principais Sistemas Operacionais</a:t>
            </a:r>
            <a:endParaRPr lang="pt-BR" dirty="0"/>
          </a:p>
        </p:txBody>
      </p:sp>
      <p:sp>
        <p:nvSpPr>
          <p:cNvPr id="3" name="Espaço Reservado para Conteúdo 2"/>
          <p:cNvSpPr>
            <a:spLocks noGrp="1"/>
          </p:cNvSpPr>
          <p:nvPr>
            <p:ph sz="quarter" idx="1"/>
          </p:nvPr>
        </p:nvSpPr>
        <p:spPr>
          <a:xfrm>
            <a:off x="827584" y="1484784"/>
            <a:ext cx="3816424" cy="4873752"/>
          </a:xfrm>
        </p:spPr>
        <p:txBody>
          <a:bodyPr>
            <a:normAutofit/>
          </a:bodyPr>
          <a:lstStyle/>
          <a:p>
            <a:pPr algn="just"/>
            <a:r>
              <a:rPr lang="pt-BR" sz="3200" dirty="0" smtClean="0"/>
              <a:t>Windows</a:t>
            </a:r>
          </a:p>
          <a:p>
            <a:pPr algn="just"/>
            <a:r>
              <a:rPr lang="pt-BR" sz="3200" dirty="0" smtClean="0"/>
              <a:t>Linux</a:t>
            </a:r>
          </a:p>
          <a:p>
            <a:pPr algn="just"/>
            <a:r>
              <a:rPr lang="pt-BR" sz="3200" dirty="0" smtClean="0"/>
              <a:t>Mac OS/X</a:t>
            </a:r>
          </a:p>
          <a:p>
            <a:pPr algn="just"/>
            <a:r>
              <a:rPr lang="pt-BR" sz="3200" dirty="0" smtClean="0"/>
              <a:t>IBM OS/2</a:t>
            </a:r>
          </a:p>
          <a:p>
            <a:pPr algn="just"/>
            <a:r>
              <a:rPr lang="pt-BR" sz="3200" dirty="0" smtClean="0"/>
              <a:t>Sun </a:t>
            </a:r>
            <a:r>
              <a:rPr lang="pt-BR" sz="3200" dirty="0" err="1" smtClean="0"/>
              <a:t>Solaris</a:t>
            </a:r>
            <a:endParaRPr lang="pt-BR" sz="3200" dirty="0" smtClean="0"/>
          </a:p>
          <a:p>
            <a:pPr algn="just"/>
            <a:r>
              <a:rPr lang="pt-BR" sz="3200" dirty="0" smtClean="0"/>
              <a:t>Google </a:t>
            </a:r>
            <a:r>
              <a:rPr lang="pt-BR" sz="3200" dirty="0" err="1" smtClean="0"/>
              <a:t>Android</a:t>
            </a:r>
            <a:endParaRPr lang="pt-BR" sz="3200"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sp>
        <p:nvSpPr>
          <p:cNvPr id="6" name="Espaço Reservado para Conteúdo 2"/>
          <p:cNvSpPr txBox="1">
            <a:spLocks/>
          </p:cNvSpPr>
          <p:nvPr/>
        </p:nvSpPr>
        <p:spPr>
          <a:xfrm>
            <a:off x="5148064" y="1556792"/>
            <a:ext cx="2952328" cy="4873752"/>
          </a:xfrm>
          <a:prstGeom prst="rect">
            <a:avLst/>
          </a:prstGeom>
        </p:spPr>
        <p:txBody>
          <a:bodyPr vert="horz">
            <a:normAutofit/>
          </a:bodyPr>
          <a:lstStyle/>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lang="pt-BR" sz="3200" dirty="0" smtClean="0"/>
              <a:t>MS-DOS</a:t>
            </a: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pt-BR" sz="3200" b="0" i="0" u="none" strike="noStrike" kern="1200" cap="none" spc="0" normalizeH="0" baseline="0" noProof="0" dirty="0" smtClean="0">
                <a:ln>
                  <a:noFill/>
                </a:ln>
                <a:solidFill>
                  <a:schemeClr val="tx1"/>
                </a:solidFill>
                <a:effectLst/>
                <a:uLnTx/>
                <a:uFillTx/>
                <a:latin typeface="+mn-lt"/>
                <a:ea typeface="+mn-ea"/>
                <a:cs typeface="+mn-cs"/>
              </a:rPr>
              <a:t>Outros...</a:t>
            </a:r>
          </a:p>
          <a:p>
            <a:pPr marL="274320" marR="0" lvl="0" indent="-274320" algn="just" defTabSz="914400" rtl="0" eaLnBrk="1" fontAlgn="auto" latinLnBrk="0" hangingPunct="1">
              <a:lnSpc>
                <a:spcPct val="100000"/>
              </a:lnSpc>
              <a:spcBef>
                <a:spcPts val="600"/>
              </a:spcBef>
              <a:spcAft>
                <a:spcPts val="0"/>
              </a:spcAft>
              <a:buClr>
                <a:schemeClr val="accent1"/>
              </a:buClr>
              <a:buSzPct val="70000"/>
              <a:tabLst/>
              <a:defRPr/>
            </a:pPr>
            <a:endParaRPr kumimoji="0" lang="pt-BR"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36</a:t>
            </a:fld>
            <a:endParaRPr kumimoji="0"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Sistema operacional Windows</a:t>
            </a:r>
            <a:endParaRPr lang="pt-BR"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pic>
        <p:nvPicPr>
          <p:cNvPr id="28674" name="Picture 2" descr="http://1.bp.blogspot.com/-ixQQhZTjBf4/TdAhy255_6I/AAAAAAAAABA/RXeC1HcDgRs/s320/Sem+T%25C3%25ADtulo.png">
            <a:hlinkClick r:id="rId4"/>
          </p:cNvPr>
          <p:cNvPicPr>
            <a:picLocks noChangeAspect="1" noChangeArrowheads="1"/>
          </p:cNvPicPr>
          <p:nvPr/>
        </p:nvPicPr>
        <p:blipFill>
          <a:blip r:embed="rId5" cstate="print"/>
          <a:srcRect/>
          <a:stretch>
            <a:fillRect/>
          </a:stretch>
        </p:blipFill>
        <p:spPr bwMode="auto">
          <a:xfrm>
            <a:off x="611560" y="1628800"/>
            <a:ext cx="2644227" cy="1512168"/>
          </a:xfrm>
          <a:prstGeom prst="rect">
            <a:avLst/>
          </a:prstGeom>
          <a:noFill/>
        </p:spPr>
      </p:pic>
      <p:pic>
        <p:nvPicPr>
          <p:cNvPr id="28676" name="Picture 4" descr="http://1.bp.blogspot.com/-0EeAb3X1cT4/TdAim6koKQI/AAAAAAAAABE/DDqCqx2UIeM/s1600/Capturar.JPG">
            <a:hlinkClick r:id="rId6"/>
          </p:cNvPr>
          <p:cNvPicPr>
            <a:picLocks noChangeAspect="1" noChangeArrowheads="1"/>
          </p:cNvPicPr>
          <p:nvPr/>
        </p:nvPicPr>
        <p:blipFill>
          <a:blip r:embed="rId7" cstate="print"/>
          <a:srcRect/>
          <a:stretch>
            <a:fillRect/>
          </a:stretch>
        </p:blipFill>
        <p:spPr bwMode="auto">
          <a:xfrm>
            <a:off x="3203848" y="3473055"/>
            <a:ext cx="2448272" cy="1828152"/>
          </a:xfrm>
          <a:prstGeom prst="rect">
            <a:avLst/>
          </a:prstGeom>
          <a:noFill/>
        </p:spPr>
      </p:pic>
      <p:sp>
        <p:nvSpPr>
          <p:cNvPr id="28678" name="AutoShape 6" descr="data:image/jpeg;base64,/9j/4AAQSkZJRgABAQAAAQABAAD/2wCEAAkGBxQQEBQUEBQUFBQVFBQUEBUPFBQVFBQUFBUWFxQUFBQYHCggGBomHRQUITEhJSkrLy4vFx8zODMsNygtLisBCgoKDg0OFxAQGCwcHBwsLCwsLCwsLCwsLCwsLCwsLCwsLCwsLCwsLCwsLCwsLCwsLCwsLCwsLCwsLCwsLCwsLP/AABEIALQA8AMBEQACEQEDEQH/xAAcAAACAgMBAQAAAAAAAAAAAAACAwABBAUGBwj/xABEEAACAQIEAgUGCwcEAgMAAAABAgADEQQSITEFQRNRYXGRBiIygaHRBxQjM0JSYnJzscEVFoKSosLwNFOy0iTDk+Hx/8QAGwEAAwADAQEAAAAAAAAAAAAAAAECAwUGBAf/xAAzEQACAgECAwgBAwMFAQEAAAAAAQIRAwQhBRIxBhMUFSIyQVFxMzRSJEJhI1OhscHhFv/aAAwDAQACEQMRAD8A4A7TrzQHpuM8ksCKBqUw9lQOxd2ufMDWB2125+yahajNzpM93c4+WzzUCbc14QEYF2iEFaFCsu0Asu0AsvLALJliEXlgBeWILJlgFkyxCsmWAWS0Asq0AsEiAFEQGUREAJEB2CREMoiAwSIgBIiGZ/BMMtSrZgCMj6Ha5UhTp1Eg+qaviusekw86XVm04Volq83I3R0X7BQjzaP1tRnNr00RfAo797W2E5xdocr/ALTo32cxLZzLqcABuBQK5gyr6Xmsy01B1H0SpbtNUjYCV59m/iR/+fw/zF4zha2b5Lo7ipl1fzeky9GdR9HI9uvOeqJ8eyLrEa7PY5dJmi4kAK1TKAq52KqDcKrG6oCd7AgX7J0Wg1D1GFTZzev03hszx9aMK03prDsKnHKvxYUkw75zRNCrUsxBVLhSthra76dvOaru08l86qz3875K5dzkwJtTX2WFgKwssAsILAVlhYgssLAVhZYBZeWILJlgFl5YCsmWILJlgFkyxBZWWAFFYAVlgFg5YDsorALAKxDBIgMoiIdgERDBIiGbPyc+f/hac72l/ar8nR9mf3T/AAdUuMdB5rsBroCbDrsJwsZyWyZ3s8UJO2jZ4nh9UB1OIvURBVqUr1NALN6R0LC4Np7XgnT9W63o1sdTj5k+7pN0nsaGtinYWZ2YXvZmJF9ddT2nxnlcm+rPcoRjukcvxRvlm9X5Cd5wVf0qPn/HP3cgAs6Y0FhW7T4mR3MPorvZfYQWZDHYQWArLCwCwgsQrCCwCwgkQrLywCy8sQWXlgFkyRCsmSAWTJALJkiCyssYWCVgFlFYDsErALBKwHYJWKh2ARCh2CRFQ7BIiGAREUbDgHz38LTne0i/pl+To+zX7p/g37t/hnBxR38nsdhjHBq18JlIqJQs2J0zuKahvPFrCmdBcG+g1M3Mt3LH811OdjajDNezft+v/pwpaaqjeWc9xM/Kt6vyE73gv7VHz/jf7uQ0LOmOdsILAVhhYBZYSIVhBICsMJALCCRCsIJALCyRBZeSILJkgFl5IgsmSArJkgFlFIBZRSAWCVgOwSsYWCVgFgFYFWAVgOwCsB2CViHYBEVDsAiKikzN4LpV/hac72kX9MvydH2af9U/wdMuFUqCa1MXF8pzXHZtOIjiTV8x3EszTa5WZWKxFToujOMDUwPQzPawuQu2o02PXPQ5S5eXn2PLGMFLm7uma58GgW/TpfLfLlN72Y5d+wD+KR3ca6mTvZXXKcnxH51vV+QnbcFX9Kjh+N/u5GYFnTHN2GFgKwgkQrDCQFYQSIVhhICsMJEFhCnEFhdHEFl5IBZMkQ7LyQCyZICsrJALKKQCwSsAsEpGOwSsAsArGOwCsB2LKxjsArEOwSsRViyIDsAiKirKVipupIPWJgz6fHmjy5FaM+HUZMMubG6YNTFuN6jeM1uXQ6HF7oI2GPX63J0mx/QYkjNkr5QAScj2sb2N7fZbwM8vJoP9s9Pfa7/cMT40x+m3brPVj0OiyK4wR5p67WQfqmwGJJuSSesz3Y8UMceWCpHjyZZ5Jc03bNyqTYmrsMJAVhhIibDCRCsMJALDCRCsMJJCwxTgFhBIh2X0cVhZOjhY7IUgFkyQCwSkAsopGFgFIBYBSMLBKxjAKwCxZWMdgFYx2AVgMWyxFWAywKsUyxUNMTiKmVSZ59RlWKDkZ8OPvJqJ6r5BeSVOkhLgHG5VqMaq3WiGGirvr5y3PunLZMkpytnQwgoqkeirQtWNTMbEEZeQvk13+wOXMzHZVHn3wg+SFOvSL0lAxdOkKtQ07AVBezZh6jY25GZcWWWOVojJjU1TPHla4vOkxzU4qSNJOPJJo6ELNgamwwkVisYEismxgSIVhhIrCxipFYrGCnJsYYpxWMIUorGX0cLAsU4rGDkjsCikLECUjCwCsYWCUjCxbLGMBljCxbLGOwGWMdi2WMdi2WFDsBhEVYthAYphAoS1hUo5rBenpZr6i2Yb6jT1zWcUT7o2HD2u8PozB1SMyu6u6scxUAEAklAR3frOZN6avj2Hx1Rx8UxNGjTsMy1KBd78yHzaeEaaAVSw9VPnnBcKzsxr1XBQKQx6EqoUXYbGFgeA7lrbZja21uydHoU+6RpdX+oz23hPk1hXw6VKlwWvogU7d4J5TV5NXkTe57Y6bFS2MzD+SmDZVYkrnzZMxp+cFIFwcvaPGStXlfyX4TF9GTS8iMI4ujFhyK9GR4hY/F5fsXhMX0M/cTDfa8E/6w8Xl+w8Ji+ifuLhut/6P+sPFZPsPCYvov8AcXD9b/0f9YvFZPsPCYvon7j4frf+j/rDxWT7DwmL6NNx/gNDD00ekc4ZipvlI0ve1hvcES4aibe7IlpcS+DRdGn1RMvey+yO4x/RseEcOpVS3SWFgCLc+v8AT2zzanWvDG2zNh0UcjpRM+pwfCgaH89dL21Yzxeb7rc9flG3tOeVEP0RuR4EibVZZ11Nd3GP6BrUlymyi9jbvtpFLUzgnK+hUdJjyPlrqJ+IteaHJ2i1MnskjocPZnQwXqbl+QK2BYR4e0Opi99y8nZnQ5VSuP4MRqdt503D+L49U+XpI5Pi3Z/NoV3ifND/AKFss3JzwtljAWyxjFMsYWAVjHYthGUKYQGmLYQopMWyxFCMVQDqVOl+Y5HkZhzYlkg4v5M2HI8c1JHoPkV5aU3pmjXYUcXZFLufNqhNFcE6aC+nq6pyWfBLFKmdJiyxyRtHdnH+e4JRUCKVfOu7Zr315ZfYZ5zKec+W/lojUugw5D1ynR1qybBdCyhuYJE9On08ssqRiy5Y442zz1UsLTp4QUIqK+DRSm5SbZ77wGij4CkXDfSW6WDAXNxryNht1Cc1JczaN3zKKTZ0uHpUsiKoUrl+TDAE2Fjpfty+yQ7syRqtjJVQosAB2DTviGRXBFwQQdiDoe6ABQAkAJADkfhEbLQpW/3D/wATMmPqRPocH08zmENcSQpsdb7A2Ov5+j7Zq+KYp5IRUFe5t+EZsWLLJ5HSoXTqOQSxF72AzgadZPLYTQ+D1LmvS6NzHimnkpJtIXhq3mj/ADnOxXQ49DRWvp16TFn/AE2ZcPvR19DB5he04yMNzpZZuVj6nC7iZljIjqWmc1x/CillHM3PqH/7Ok7PYP8AUlkfRI0XaXXN4Y4l8v8A4NfW4a68osfaSUM0uZXGznHoE4KtmYj0CNwZvMXHdJNW5V+Tyy0eVfFjuH4JajA1mKUr2ZxbRrXA7JGp47hhH/SfMy8WinJ+rZGrcecwGqgkKdswubG3LTlPXw3iEtXb5aSMWfCsVKwGWbY84thGOxTCBViysCgCsRVi2ERSMfEUFcWcAjtmLJihkVSVmXHllDeLMU4FetraC2Y27Bb1+2eN6DAt2j1rWZnsmGtEICAtrb6HT73V65eLJgXpg0KePM/VJMphPQYT2bheMpJw6ktastIutUJmuWHnEFwoPK4nJTyKEtzfShzRo7LB4alVoUrZaqhAEcbMNLkd+URc17oyQ2VIavC6QtZFFmzi19G019ggVYLcIonemu1ud7aaX9QgOzMVQAANhoO4QEFACoAcR8JqCnhqIUADpibDQXKsSfEky8fUifQ4JMK5Fxl1F/TX3zLZFCMSCjFWsSOogj1QsVCsw6h4CABdNGAzC1Lug62Ue2Ys3sZeP3I9cwdDLuJzEI7m0yzsyhQu4I2yke0T0rE+YxPJ6aOP4rS+McRFMeilgf4fOb3TpsMPDaCUl1kcxqZeI1qj8ROgqcNB5TkPC/JuO7RrMXwYbkTzyxOJhnA5ni+GC6DlHCRgkazH4wVEQCmiFVAZl3ewsC3hPo/BcHd6dS/kaTW5VOdJdDXsJuTyCmEYxREBgkRFIWwgUVRoGowUWF73LbAAXLHsAmHPlWKDkzPhxvJNRR2/B/gwaqgfEVWpAgFUCjP/AB62U2toL2vuZzuTiGaTtOjf49Diiqas2GA8iUw7mkbHOwLV2BFRaQvmpprZWOmo5X7J4p6/Jll3c2erHo8eNc8UN4VxDCua2EqUqIfCpc1aaKgc9a073A2BGY9UxybjG/lGdLvJ1HozybiWXpqvRjKnSMEXqF9h2dXZOo0c5TwxlLqc5qoKGWSR6vwDgqVsLhqxcKyrUpgNazDOSPAkzkNZp5ZfabqOzs6/g/BUpYenTDEhcxBRiAS5udplw4+7gov4KiqRnU8Aqm4apvfV2OxmUYscKQbNUHdUbTQjTXqMB2FU4apJOaoLknzXZRc76CAjLVbC3V16wAuAHDfC01sNR/G/saXDqRM84/Z9TSyg3FxYjqv+syWRQX7Oq/VH8y++FhRiM1iQdwSD3jeMCs8AGYarZ1I5MCPGCipbP5InJxTaPR6fHMSuuUMo+xp4iejyrS9E6NOuKam7qzb8N8raTj5UdGwFxrdWtyB5HsMw5OFyg/Tuj24eLQmqnszX+Q2HNWrWrPvt/E5zN4aeM9PEqWOOJHm4XFzyTys68paaCUTemFjcPm9JgPbPFnw2t3RimrOU49wtspKWcDe3LvE8uHRynkSi7s8mWLjFs4d1sbHQjcGfVMUVGCS6I5eTbbsUwmUQthGULIgNC2gUhTQopGVwGnmxdAG1ukBYEXzKNStue23O01vFIt4dvg2XDJJZt/k9O43xOri0vhgaSB7UqlWt0IrLkYF6dtSoLKdd7CcxF2dLlxclW7f/AEYnlhiK1Olh2vfo6Rq1Kq2KllyWysNASQbffmJ4ZZM0KR6cM8cNNllN7/COCq+VTAg0KIpFc2QtVarlLAi4UqBexI1vvOhhwr+bOcnxH+KObbtuTuSdSSdyTzM2qioqka5ycnbPafJOlUbhtDowT86Da3N9vZ7Jy0XFN2b+alWx1WGwbdCi5mQgEHLa+p7edvzMxSduzLDZINsG5PzzjuCe6IuzJoUyoszFu1gAe7SAhkALgBUAOC+GA2wtH8b+xpcOpMjzVeFVTayXvYixXntz7ZksijGxFA0yA62uLjY3HXpABeeAiZ4AZHDzetTHW6DxYRp7kzVxZ7vgMKE5R5JtniwY0jT+WmBorSFQKBULAArpe+puOegM9WgyZHPlvYw8SxYlj5ktzT8M4pWwCrmp3pVLMoOl7jcP125GenNhx6lupepHk0+oy6RK4+lnQ0PK7DsLlih6nU/mLiaqfDM8Xsr/AAbSHFMElu6/Jq+J+U1I+i2buBngycH1eV+2vyRl4jh+HZzGL4y7A5LqDoT187d823DOCLBkUpztr4RrdRr5Si1FUmaiobm51POdOlRrLsUwlALaMYpoFCmjoYpoFIWdNRoRYgjQgjYg8jJlFSVMuMmnaNrV8p8QyqKjZ8gIQklWFyCdV7VE1GXhMG7i6Nrj4nNL1KzX4vitWpRp0C1qNIBadNdFAXa/Xbtno02ghhd9WYs+tnlVdEa5hPYzyoWRJZaPbvISi7cPw5QmwNS9jb6bePKcTqFJxfJ1+DpYr1JvodU9OqQuVwLXzZlzXuR26aA+MWFSUEp9TK6vYDoq+X5ynm116M21Ayn0uRue3smUkhp17jz6dr6jI2o0+1vvAB+HWoCekZWGmXKpU353uTAB8AJADz/4ZT/4tH8f+xpUCZHmQ4VXABFNrML3XmCOZHZMlk0YuIotTNnUqbA2YWNjsYCFZoATNADJ4Y/y9L8RP+QjW7Im6iz3anxATO8JrI50c75RN09enTUnWw3JALm2g7BrPZpl3WOU2eLUN5ssYI7g0FyZCoK2AykXFhysZo3ladpnS93Fx5WtjS4nyYwrG/R5fuMw9l4nxjNj6yPNLhmCX9tCv3aw6arTDdrEt+c1+t4prZ+ye3+DJi4dpoP2nIeWLAVVpgWCLew2u9uXcBOg7MYJxwyy5PdJmn43kj3kYR6JHOtOpNILIjGLYShimgMU0Y0LYQKFsIikKYRFIAySxbCJlIW0ktHsXkozpwmlUSxCdIzKb2Izte9v8Fpx1XKjqVNRjZ1uEqVujp+bchbVBVaxLDKMwIBuPSPhE1QJ3v0G9LX0+Tp9vyp0/o1iGRalbmiDTUhybHXYW12HjvARXTV9fkk55flDrvqTl56e2AzNEBEgB598M/8ApKH4/wD63lQ6kyPJOgb6jdd8p7wb2mQgAQAl4AXeADMM1nU/aBl4/cjFm/TZ2+E8oLc5v5YE0cd3k4M6XyYQ1MTnb6ClvWdB+vhNTxfULBgS+9jb8KxvLn5n8HaGrORlq1R1HKKq1ZrNRqbMkUa3FYkrsbdxmtWefNUX1Mqiqtnm/EMR0tV3JvmJIvrpy9lp9o4bgeDTQxvqkfP9Xl73NKf2YbT3nmFtKQxTRjFtGMU0ChbQGLaBSFtJKQthEWhbSShbSWWj0jhGOxtHC8ObCKWoZ664pQUGbPUAp6tqLWY6ciZzGBYWpd51+DpndKjvV4tenTYuilg984JUkFQLEb+kOq955HTe3QyR3Q3DY5ncKKtE76BWBOmm55WPjEMyAlew86ne3nea1jqO3/L7QEEErXN2T6NrKd7DNe52OsAFiniOb0vUra+lz5fR8DAexniAjz74Z/8ASUPx/wD1vKiTI8tGKrgZQ1UDQgAttbS3ZqPEdkskxhRa3ota1/RNrDn3RiBIgBUAH4L51Pvr+cvH7kY83sZ3eLwSVGuw1BvcaHQ7HrE6GLaRyPMbngmO6Mkc2Iv6tv18ZxPalZueLS9KX/Jv+C5McU03uzfJxG/eNx3TipTmdEqYVTGgC/qnmlKTMiRo+NY6yNY7ggd50m34DopajWQTWye55eI51h00ne/wceZ9nWx8/FNLAW0oYpowFtAoW0Bi2gMW0CkLYRFIW0RaFtJKAIkstHp/A+LVMNgMIVCNRHSnEq6FnYM5CdHbS4s1wRrcTlcOOE21J0/g6dya6HeYPiK9DTfIwV0zgU0OguLXUbHzvYZ55x5ZNGRbmfRqh1uARv6QIOhtsZIDIASAEgBIAeffDKP/ABaP4/8AY0uHUmR5bSx9VbZajC21jptbbn65dEhDiVb/AHW5fS6tvXCgsxCO2Ai8kAG4NflE+8v5y8fuRizexnfuZ0COQfUUWsbjTuhLHGceWStBGTi7RDimvck9vuHVNTl7P6LJvyUz2w4nnj/cHjceTYISBudt+XLfrPPskabs7pIO5wTM2fiuaXtlRrarkm5JJ7ZvcGnx4VWOKSNbPLPI7k7EtPSjGKaUAsxgLaMYpoDFmMYswKFtEUA0CkLMkpAMJJYtoikex+ShpnhmHSsEKu9QDPe2cMzLttoG17Jxcup1cTrjjKdJUDEIGW69QAy6dnpDxiGCOLUf9xd7c99PePGAUZ0AKgBcAKgBwfwvi+Fo/jf2NLh1JkebLxKoLaqbWtdVJ0FhqRyvMhFg/H6mmo0GUeaNrg69fojeKgss8RqWIuuosfMXbw7Y6CzC6OAhuFTz1+8Pzl4/cjHm9jO2edAjj31FNLRIppQC2lIBLS0AppQhbShi2jAW0YxbRjFmAxbQKQswKAIiKQDGSUhTRFIW0ktHuPkRg1q8Npq97HpAbEjQub7d04uXU6uL2OppIFAA2AAHcIhhwAkAJACQAqAHD/Cwt8NR/G/saXDqRPoedjHPaxFM2AALIpIA0tczJRFlPjGO4p7W+bTQdmmkKCyxjW2y0zuBemml9dNIUFk+ON9Wl/8AEnuhQWIprdwTbVr6Cw35DlMmP3IxZvYzqXM6BI499RbGWgFNKQhTGUhCmMtDFMZSELYyhi2jAW0BizGMWYDKywspC2sIihTGBSFtEUgGkspCzEyke8+QOmApd7/8jOLl1Orj0OivJKJeAEvACZoAS8AJeAHGfCeL4el+L/YZkx9SJ9DgRijbVUOmUFlFxpYTJRjsv4217haYNwQVQAi21oUOyHFta2VLWtog7Ne/SFCsxOijCwkp6iXj9yMWb2M3jmdCkcexTNKoBbNKSEKYy0gFsZQC2MpALYygFMYDAMYyinXpFYwGIHbHuNCXe8KKFmBSAMRSFmBSAMkpCzJZR7t5H0rYWgczDJ0nmr6LZj9Ic7bzjJrc6uL2NziRmIKuyWBGguDe2pHWLe0yaKsUtFgAOmc2uCcoubgAX7RYn1woLQJw73Fq7hQNioJ0y2871G+nPlrd0FodhlKG7VHcWsAyjTbW4ioLMnph2+EKFZOmHb4QoLOV+EEB6NMD/cP/ABMyY1uRN7HIK9reZTNhbVd5lox2CmgtkQ9V120Av7IUFgVkzAeaot9VbeMKCxXxWOgKfDWBPYfyl416kYs3sY1nnRJHHvqLZpVCA321jGT4u52RvAw7yP2VyS+ividQ/R9o98few+x93L6LHC6x2pse6x/WLxGNdWUsGR9ELr8NqoLvTdR1spAjjqMcva7CWGceqMM5eu/dMt2QLar1C0rlCxLteOhizGMAxFAGBSAMRSAaIpCzJZSAMkpHvXk/QJwtMajfa/6GcbPqdVDobAUDz7Pr+vnIKI1A203t9vU+OkAL+Ln/ADP74AW1Dq9ufr7+qAFrQ11Btztn98ABxOHvl6O6+cCxOc+aNwBfc9fLtjX+RP8AwajyqpHoqfY5Ivr4zJj6kTNCpFhemt+drTJysjmQFYG/mooH2gL7+yHKw5kLFEn0gBoPRFuv/wCpSRLZfxaOhWKxOH8x/ut+Rlw9yMeX2M1hAGyk/eNvYPfN/v8AZyW30DnPIKPD9Y+VDtgvVbm9u4/oJSivoOZ/ZjsRzJMtJitAGoOQ8ZXKFi2rnlp3R8iDmYdLidVPQqOv3WP5SZafHL3RsyRzTj0Zk/t0t8/SpVh1suR/51mF6NLfHJxMy1N++KkEuAw+J/09Q0qn+ziCLMepKv6ESHmzYf1FzL7X/qLWLFl/TdP6f/hp8dhHouUqqUYbhvzHWJ7MeWGRc0HaPPPHKDqSoxiZkEAYFAGIpAGIpAGIpANJGhZkspHpWBxbMcuc6DZAvmgcyT6pxeoyyxb8to6iHduL9VNfAA4i5PmvcddgD6xyMyYZ94rowwnzKy6/FhSBNR3Fhm0AuRzKi2oH+bGXH1y5Y/ATyKCuRtAjfXb+n3SmqW4+azKr8NqJ6TnS99U5er/LTxR1kG6aM7xOupiMpAuajafd909sqirZhVt0i2puGyszgjcHL2dnbIxSjkVoeRODphsirTVneoSS2gNMAWJ617pVS3omU0qsx6NRXz5WqAqmYZujN7g22XsmWeNx6sx48sZ9ENNE/XbwX3RUXZXQn67f0+6FBZOhP12/p90KCwamGzAgu1iCD6OxFjyjWzsmSUlRiHglP6z+I909fjchr/LcRX7Cp9b+I90fjsgeWYiv2DT638R7o/H5B+W4iv2BS638R7oePyh5biK/d6l1v4j3Q8flDy3EUfJ2l1v4j3R+YZQ8txFfu5S638R7oeYZR+XYiv3ao9b/AMw90PMcoeXYij5MUet/5h7oeYZR+X4jMxuGBoCk5NRV9A1LF07Fe1wJ5lnlGfPHYzvTQlDlluc8ODoTYX9bTO+JZTF5diBbgqamzWBsTfSLzPL0K8uxlNwVBa9xcXF3G17am+nri80ydCvLYVdAU+D02BZbkAXJVrgA6akd4h5pkGuGRuqBPBqX2v5o/McpPgcY6p5O0QD51+5ovMco/A4zX43hdKmAbMb3t53dE+IZRrRYzo+HPkqZ19KxF5r9T68LhLoQ8ajmU06YLjzz3k+sm5iwqoo9lUbCngkq3LqDdVVr7Mq7A9m8y4vRzV8k5IKVNrobGU9xkquzG7Mx69d+yYe7TtB9Moi8ytJqmF1ugVpgG/PW9zcm+5J57RQxxgqiqHOcpu5OxNV76EA2Jte/X2GDbQuVPqIpAJnKqoLg5iL9tgBsLXMOdtUw5Ip2kbAyxEgBIgJACRgSAEiAkAJGMkQiRjJEIkAMbGbQY0aSrvIKAtAZLf52nc9+g8B1Rcq6j55VV7FUkC+jcb7EjffXti5I1VFd7O7vcfQrlL2ANxY5hfr28ZVEDFxrA3svhFQWYWMAqEFgOe2m1oMD/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28680" name="AutoShape 8" descr="data:image/jpeg;base64,/9j/4AAQSkZJRgABAQAAAQABAAD/2wCEAAkGBxQQEBQUEBQUFBQVFBQUEBUPFBQVFBQUFBUWFxQUFBQYHCggGBomHRQUITEhJSkrLy4vFx8zODMsNygtLisBCgoKDg0OFxAQGCwcHBwsLCwsLCwsLCwsLCwsLCwsLCwsLCwsLCwsLCwsLCwsLCwsLCwsLCwsLCwsLCwsLCwsLP/AABEIALQA8AMBEQACEQEDEQH/xAAcAAACAgMBAQAAAAAAAAAAAAACAwABBAUGBwj/xABEEAACAQIEAgUGCwcEAgMAAAABAgADEQQSITEFQRNRYXGRBiIygaHRBxQjM0JSYnJzscEVFoKSosLwNFOy0iTDk+Hx/8QAGwEAAwADAQEAAAAAAAAAAAAAAAECAwUGBAf/xAAzEQACAgECAwgBAwMFAQEAAAAAAQIRAwQhBRIxBhMUFSIyQVFxMzRSJEJhI1OhscHhFv/aAAwDAQACEQMRAD8A4A7TrzQHpuM8ksCKBqUw9lQOxd2ufMDWB2125+yahajNzpM93c4+WzzUCbc14QEYF2iEFaFCsu0Asu0AsvLALJliEXlgBeWILJlgFkyxCsmWAWS0Asq0AsEiAFEQGUREAJEB2CREMoiAwSIgBIiGZ/BMMtSrZgCMj6Ha5UhTp1Eg+qaviusekw86XVm04Volq83I3R0X7BQjzaP1tRnNr00RfAo797W2E5xdocr/ALTo32cxLZzLqcABuBQK5gyr6Xmsy01B1H0SpbtNUjYCV59m/iR/+fw/zF4zha2b5Lo7ipl1fzeky9GdR9HI9uvOeqJ8eyLrEa7PY5dJmi4kAK1TKAq52KqDcKrG6oCd7AgX7J0Wg1D1GFTZzev03hszx9aMK03prDsKnHKvxYUkw75zRNCrUsxBVLhSthra76dvOaru08l86qz3875K5dzkwJtTX2WFgKwssAsILAVlhYgssLAVhZYBZeWILJlgFl5YCsmWILJlgFkyxBZWWAFFYAVlgFg5YDsorALAKxDBIgMoiIdgERDBIiGbPyc+f/hac72l/ar8nR9mf3T/AAdUuMdB5rsBroCbDrsJwsZyWyZ3s8UJO2jZ4nh9UB1OIvURBVqUr1NALN6R0LC4Np7XgnT9W63o1sdTj5k+7pN0nsaGtinYWZ2YXvZmJF9ddT2nxnlcm+rPcoRjukcvxRvlm9X5Cd5wVf0qPn/HP3cgAs6Y0FhW7T4mR3MPorvZfYQWZDHYQWArLCwCwgsQrCCwCwgkQrLywCy8sQWXlgFkyRCsmSAWTJALJkiCyssYWCVgFlFYDsErALBKwHYJWKh2ARCh2CRFQ7BIiGAREUbDgHz38LTne0i/pl+To+zX7p/g37t/hnBxR38nsdhjHBq18JlIqJQs2J0zuKahvPFrCmdBcG+g1M3Mt3LH811OdjajDNezft+v/pwpaaqjeWc9xM/Kt6vyE73gv7VHz/jf7uQ0LOmOdsILAVhhYBZYSIVhBICsMJALCCRCsIJALCyRBZeSILJkgFl5IgsmSArJkgFlFIBZRSAWCVgOwSsYWCVgFgFYFWAVgOwCsB2CViHYBEVDsAiKikzN4LpV/hac72kX9MvydH2af9U/wdMuFUqCa1MXF8pzXHZtOIjiTV8x3EszTa5WZWKxFToujOMDUwPQzPawuQu2o02PXPQ5S5eXn2PLGMFLm7uma58GgW/TpfLfLlN72Y5d+wD+KR3ca6mTvZXXKcnxH51vV+QnbcFX9Kjh+N/u5GYFnTHN2GFgKwgkQrDCQFYQSIVhhICsMJEFhCnEFhdHEFl5IBZMkQ7LyQCyZICsrJALKKQCwSsAsEpGOwSsAsArGOwCsB2LKxjsArEOwSsRViyIDsAiKirKVipupIPWJgz6fHmjy5FaM+HUZMMubG6YNTFuN6jeM1uXQ6HF7oI2GPX63J0mx/QYkjNkr5QAScj2sb2N7fZbwM8vJoP9s9Pfa7/cMT40x+m3brPVj0OiyK4wR5p67WQfqmwGJJuSSesz3Y8UMceWCpHjyZZ5Jc03bNyqTYmrsMJAVhhIibDCRCsMJALDCRCsMJJCwxTgFhBIh2X0cVhZOjhY7IUgFkyQCwSkAsopGFgFIBYBSMLBKxjAKwCxZWMdgFYx2AVgMWyxFWAywKsUyxUNMTiKmVSZ59RlWKDkZ8OPvJqJ6r5BeSVOkhLgHG5VqMaq3WiGGirvr5y3PunLZMkpytnQwgoqkeirQtWNTMbEEZeQvk13+wOXMzHZVHn3wg+SFOvSL0lAxdOkKtQ07AVBezZh6jY25GZcWWWOVojJjU1TPHla4vOkxzU4qSNJOPJJo6ELNgamwwkVisYEismxgSIVhhIrCxipFYrGCnJsYYpxWMIUorGX0cLAsU4rGDkjsCikLECUjCwCsYWCUjCxbLGMBljCxbLGOwGWMdi2WMdi2WFDsBhEVYthAYphAoS1hUo5rBenpZr6i2Yb6jT1zWcUT7o2HD2u8PozB1SMyu6u6scxUAEAklAR3frOZN6avj2Hx1Rx8UxNGjTsMy1KBd78yHzaeEaaAVSw9VPnnBcKzsxr1XBQKQx6EqoUXYbGFgeA7lrbZja21uydHoU+6RpdX+oz23hPk1hXw6VKlwWvogU7d4J5TV5NXkTe57Y6bFS2MzD+SmDZVYkrnzZMxp+cFIFwcvaPGStXlfyX4TF9GTS8iMI4ujFhyK9GR4hY/F5fsXhMX0M/cTDfa8E/6w8Xl+w8Ji+ifuLhut/6P+sPFZPsPCYvov8AcXD9b/0f9YvFZPsPCYvon7j4frf+j/rDxWT7DwmL6NNx/gNDD00ekc4ZipvlI0ve1hvcES4aibe7IlpcS+DRdGn1RMvey+yO4x/RseEcOpVS3SWFgCLc+v8AT2zzanWvDG2zNh0UcjpRM+pwfCgaH89dL21Yzxeb7rc9flG3tOeVEP0RuR4EibVZZ11Nd3GP6BrUlymyi9jbvtpFLUzgnK+hUdJjyPlrqJ+IteaHJ2i1MnskjocPZnQwXqbl+QK2BYR4e0Opi99y8nZnQ5VSuP4MRqdt503D+L49U+XpI5Pi3Z/NoV3ifND/AKFss3JzwtljAWyxjFMsYWAVjHYthGUKYQGmLYQopMWyxFCMVQDqVOl+Y5HkZhzYlkg4v5M2HI8c1JHoPkV5aU3pmjXYUcXZFLufNqhNFcE6aC+nq6pyWfBLFKmdJiyxyRtHdnH+e4JRUCKVfOu7Zr315ZfYZ5zKec+W/lojUugw5D1ynR1qybBdCyhuYJE9On08ssqRiy5Y442zz1UsLTp4QUIqK+DRSm5SbZ77wGij4CkXDfSW6WDAXNxryNht1Cc1JczaN3zKKTZ0uHpUsiKoUrl+TDAE2Fjpfty+yQ7syRqtjJVQosAB2DTviGRXBFwQQdiDoe6ABQAkAJADkfhEbLQpW/3D/wATMmPqRPocH08zmENcSQpsdb7A2Ov5+j7Zq+KYp5IRUFe5t+EZsWLLJ5HSoXTqOQSxF72AzgadZPLYTQ+D1LmvS6NzHimnkpJtIXhq3mj/ADnOxXQ49DRWvp16TFn/AE2ZcPvR19DB5he04yMNzpZZuVj6nC7iZljIjqWmc1x/CillHM3PqH/7Ok7PYP8AUlkfRI0XaXXN4Y4l8v8A4NfW4a68osfaSUM0uZXGznHoE4KtmYj0CNwZvMXHdJNW5V+Tyy0eVfFjuH4JajA1mKUr2ZxbRrXA7JGp47hhH/SfMy8WinJ+rZGrcecwGqgkKdswubG3LTlPXw3iEtXb5aSMWfCsVKwGWbY84thGOxTCBViysCgCsRVi2ERSMfEUFcWcAjtmLJihkVSVmXHllDeLMU4FetraC2Y27Bb1+2eN6DAt2j1rWZnsmGtEICAtrb6HT73V65eLJgXpg0KePM/VJMphPQYT2bheMpJw6ktastIutUJmuWHnEFwoPK4nJTyKEtzfShzRo7LB4alVoUrZaqhAEcbMNLkd+URc17oyQ2VIavC6QtZFFmzi19G019ggVYLcIonemu1ud7aaX9QgOzMVQAANhoO4QEFACoAcR8JqCnhqIUADpibDQXKsSfEky8fUifQ4JMK5Fxl1F/TX3zLZFCMSCjFWsSOogj1QsVCsw6h4CABdNGAzC1Lug62Ue2Ys3sZeP3I9cwdDLuJzEI7m0yzsyhQu4I2yke0T0rE+YxPJ6aOP4rS+McRFMeilgf4fOb3TpsMPDaCUl1kcxqZeI1qj8ROgqcNB5TkPC/JuO7RrMXwYbkTzyxOJhnA5ni+GC6DlHCRgkazH4wVEQCmiFVAZl3ewsC3hPo/BcHd6dS/kaTW5VOdJdDXsJuTyCmEYxREBgkRFIWwgUVRoGowUWF73LbAAXLHsAmHPlWKDkzPhxvJNRR2/B/gwaqgfEVWpAgFUCjP/AB62U2toL2vuZzuTiGaTtOjf49Diiqas2GA8iUw7mkbHOwLV2BFRaQvmpprZWOmo5X7J4p6/Jll3c2erHo8eNc8UN4VxDCua2EqUqIfCpc1aaKgc9a073A2BGY9UxybjG/lGdLvJ1HozybiWXpqvRjKnSMEXqF9h2dXZOo0c5TwxlLqc5qoKGWSR6vwDgqVsLhqxcKyrUpgNazDOSPAkzkNZp5ZfabqOzs6/g/BUpYenTDEhcxBRiAS5udplw4+7gov4KiqRnU8Aqm4apvfV2OxmUYscKQbNUHdUbTQjTXqMB2FU4apJOaoLknzXZRc76CAjLVbC3V16wAuAHDfC01sNR/G/saXDqRM84/Z9TSyg3FxYjqv+syWRQX7Oq/VH8y++FhRiM1iQdwSD3jeMCs8AGYarZ1I5MCPGCipbP5InJxTaPR6fHMSuuUMo+xp4iejyrS9E6NOuKam7qzb8N8raTj5UdGwFxrdWtyB5HsMw5OFyg/Tuj24eLQmqnszX+Q2HNWrWrPvt/E5zN4aeM9PEqWOOJHm4XFzyTys68paaCUTemFjcPm9JgPbPFnw2t3RimrOU49wtspKWcDe3LvE8uHRynkSi7s8mWLjFs4d1sbHQjcGfVMUVGCS6I5eTbbsUwmUQthGULIgNC2gUhTQopGVwGnmxdAG1ukBYEXzKNStue23O01vFIt4dvg2XDJJZt/k9O43xOri0vhgaSB7UqlWt0IrLkYF6dtSoLKdd7CcxF2dLlxclW7f/AEYnlhiK1Olh2vfo6Rq1Kq2KllyWysNASQbffmJ4ZZM0KR6cM8cNNllN7/COCq+VTAg0KIpFc2QtVarlLAi4UqBexI1vvOhhwr+bOcnxH+KObbtuTuSdSSdyTzM2qioqka5ycnbPafJOlUbhtDowT86Da3N9vZ7Jy0XFN2b+alWx1WGwbdCi5mQgEHLa+p7edvzMxSduzLDZINsG5PzzjuCe6IuzJoUyoszFu1gAe7SAhkALgBUAOC+GA2wtH8b+xpcOpMjzVeFVTayXvYixXntz7ZksijGxFA0yA62uLjY3HXpABeeAiZ4AZHDzetTHW6DxYRp7kzVxZ7vgMKE5R5JtniwY0jT+WmBorSFQKBULAArpe+puOegM9WgyZHPlvYw8SxYlj5ktzT8M4pWwCrmp3pVLMoOl7jcP125GenNhx6lupepHk0+oy6RK4+lnQ0PK7DsLlih6nU/mLiaqfDM8Xsr/AAbSHFMElu6/Jq+J+U1I+i2buBngycH1eV+2vyRl4jh+HZzGL4y7A5LqDoT187d823DOCLBkUpztr4RrdRr5Si1FUmaiobm51POdOlRrLsUwlALaMYpoFCmjoYpoFIWdNRoRYgjQgjYg8jJlFSVMuMmnaNrV8p8QyqKjZ8gIQklWFyCdV7VE1GXhMG7i6Nrj4nNL1KzX4vitWpRp0C1qNIBadNdFAXa/Xbtno02ghhd9WYs+tnlVdEa5hPYzyoWRJZaPbvISi7cPw5QmwNS9jb6bePKcTqFJxfJ1+DpYr1JvodU9OqQuVwLXzZlzXuR26aA+MWFSUEp9TK6vYDoq+X5ynm116M21Ayn0uRue3smUkhp17jz6dr6jI2o0+1vvAB+HWoCekZWGmXKpU353uTAB8AJADz/4ZT/4tH8f+xpUCZHmQ4VXABFNrML3XmCOZHZMlk0YuIotTNnUqbA2YWNjsYCFZoATNADJ4Y/y9L8RP+QjW7Im6iz3anxATO8JrI50c75RN09enTUnWw3JALm2g7BrPZpl3WOU2eLUN5ssYI7g0FyZCoK2AykXFhysZo3ladpnS93Fx5WtjS4nyYwrG/R5fuMw9l4nxjNj6yPNLhmCX9tCv3aw6arTDdrEt+c1+t4prZ+ye3+DJi4dpoP2nIeWLAVVpgWCLew2u9uXcBOg7MYJxwyy5PdJmn43kj3kYR6JHOtOpNILIjGLYShimgMU0Y0LYQKFsIikKYRFIAySxbCJlIW0ktHsXkozpwmlUSxCdIzKb2Izte9v8Fpx1XKjqVNRjZ1uEqVujp+bchbVBVaxLDKMwIBuPSPhE1QJ3v0G9LX0+Tp9vyp0/o1iGRalbmiDTUhybHXYW12HjvARXTV9fkk55flDrvqTl56e2AzNEBEgB598M/8ApKH4/wD63lQ6kyPJOgb6jdd8p7wb2mQgAQAl4AXeADMM1nU/aBl4/cjFm/TZ2+E8oLc5v5YE0cd3k4M6XyYQ1MTnb6ClvWdB+vhNTxfULBgS+9jb8KxvLn5n8HaGrORlq1R1HKKq1ZrNRqbMkUa3FYkrsbdxmtWefNUX1Mqiqtnm/EMR0tV3JvmJIvrpy9lp9o4bgeDTQxvqkfP9Xl73NKf2YbT3nmFtKQxTRjFtGMU0ChbQGLaBSFtJKQthEWhbSShbSWWj0jhGOxtHC8ObCKWoZ664pQUGbPUAp6tqLWY6ciZzGBYWpd51+DpndKjvV4tenTYuilg984JUkFQLEb+kOq955HTe3QyR3Q3DY5ncKKtE76BWBOmm55WPjEMyAlew86ne3nea1jqO3/L7QEEErXN2T6NrKd7DNe52OsAFiniOb0vUra+lz5fR8DAexniAjz74Z/8ASUPx/wD1vKiTI8tGKrgZQ1UDQgAttbS3ZqPEdkskxhRa3ota1/RNrDn3RiBIgBUAH4L51Pvr+cvH7kY83sZ3eLwSVGuw1BvcaHQ7HrE6GLaRyPMbngmO6Mkc2Iv6tv18ZxPalZueLS9KX/Jv+C5McU03uzfJxG/eNx3TipTmdEqYVTGgC/qnmlKTMiRo+NY6yNY7ggd50m34DopajWQTWye55eI51h00ne/wceZ9nWx8/FNLAW0oYpowFtAoW0Bi2gMW0CkLYRFIW0RaFtJKAIkstHp/A+LVMNgMIVCNRHSnEq6FnYM5CdHbS4s1wRrcTlcOOE21J0/g6dya6HeYPiK9DTfIwV0zgU0OguLXUbHzvYZ55x5ZNGRbmfRqh1uARv6QIOhtsZIDIASAEgBIAeffDKP/ABaP4/8AY0uHUmR5bSx9VbZajC21jptbbn65dEhDiVb/AHW5fS6tvXCgsxCO2Ai8kAG4NflE+8v5y8fuRizexnfuZ0COQfUUWsbjTuhLHGceWStBGTi7RDimvck9vuHVNTl7P6LJvyUz2w4nnj/cHjceTYISBudt+XLfrPPskabs7pIO5wTM2fiuaXtlRrarkm5JJ7ZvcGnx4VWOKSNbPLPI7k7EtPSjGKaUAsxgLaMYpoDFmMYswKFtEUA0CkLMkpAMJJYtoikex+ShpnhmHSsEKu9QDPe2cMzLttoG17Jxcup1cTrjjKdJUDEIGW69QAy6dnpDxiGCOLUf9xd7c99PePGAUZ0AKgBcAKgBwfwvi+Fo/jf2NLh1JkebLxKoLaqbWtdVJ0FhqRyvMhFg/H6mmo0GUeaNrg69fojeKgss8RqWIuuosfMXbw7Y6CzC6OAhuFTz1+8Pzl4/cjHm9jO2edAjj31FNLRIppQC2lIBLS0AppQhbShi2jAW0YxbRjFmAxbQKQswKAIiKQDGSUhTRFIW0ktHuPkRg1q8Npq97HpAbEjQub7d04uXU6uL2OppIFAA2AAHcIhhwAkAJACQAqAHD/Cwt8NR/G/saXDqRPoedjHPaxFM2AALIpIA0tczJRFlPjGO4p7W+bTQdmmkKCyxjW2y0zuBemml9dNIUFk+ON9Wl/8AEnuhQWIprdwTbVr6Cw35DlMmP3IxZvYzqXM6BI499RbGWgFNKQhTGUhCmMtDFMZSELYyhi2jAW0BizGMWYDKywspC2sIihTGBSFtEUgGkspCzEyke8+QOmApd7/8jOLl1Orj0OivJKJeAEvACZoAS8AJeAHGfCeL4el+L/YZkx9SJ9DgRijbVUOmUFlFxpYTJRjsv4217haYNwQVQAi21oUOyHFta2VLWtog7Ne/SFCsxOijCwkp6iXj9yMWb2M3jmdCkcexTNKoBbNKSEKYy0gFsZQC2MpALYygFMYDAMYyinXpFYwGIHbHuNCXe8KKFmBSAMRSFmBSAMkpCzJZR7t5H0rYWgczDJ0nmr6LZj9Ic7bzjJrc6uL2NziRmIKuyWBGguDe2pHWLe0yaKsUtFgAOmc2uCcoubgAX7RYn1woLQJw73Fq7hQNioJ0y2871G+nPlrd0FodhlKG7VHcWsAyjTbW4ioLMnph2+EKFZOmHb4QoLOV+EEB6NMD/cP/ABMyY1uRN7HIK9reZTNhbVd5lox2CmgtkQ9V120Av7IUFgVkzAeaot9VbeMKCxXxWOgKfDWBPYfyl416kYs3sY1nnRJHHvqLZpVCA321jGT4u52RvAw7yP2VyS+ividQ/R9o98few+x93L6LHC6x2pse6x/WLxGNdWUsGR9ELr8NqoLvTdR1spAjjqMcva7CWGceqMM5eu/dMt2QLar1C0rlCxLteOhizGMAxFAGBSAMRSAaIpCzJZSAMkpHvXk/QJwtMajfa/6GcbPqdVDobAUDz7Pr+vnIKI1A203t9vU+OkAL+Ln/ADP74AW1Dq9ufr7+qAFrQ11Btztn98ABxOHvl6O6+cCxOc+aNwBfc9fLtjX+RP8AwajyqpHoqfY5Ivr4zJj6kTNCpFhemt+drTJysjmQFYG/mooH2gL7+yHKw5kLFEn0gBoPRFuv/wCpSRLZfxaOhWKxOH8x/ut+Rlw9yMeX2M1hAGyk/eNvYPfN/v8AZyW30DnPIKPD9Y+VDtgvVbm9u4/oJSivoOZ/ZjsRzJMtJitAGoOQ8ZXKFi2rnlp3R8iDmYdLidVPQqOv3WP5SZafHL3RsyRzTj0Zk/t0t8/SpVh1suR/51mF6NLfHJxMy1N++KkEuAw+J/09Q0qn+ziCLMepKv6ESHmzYf1FzL7X/qLWLFl/TdP6f/hp8dhHouUqqUYbhvzHWJ7MeWGRc0HaPPPHKDqSoxiZkEAYFAGIpAGIpAGIpANJGhZkspHpWBxbMcuc6DZAvmgcyT6pxeoyyxb8to6iHduL9VNfAA4i5PmvcddgD6xyMyYZ94rowwnzKy6/FhSBNR3Fhm0AuRzKi2oH+bGXH1y5Y/ATyKCuRtAjfXb+n3SmqW4+azKr8NqJ6TnS99U5er/LTxR1kG6aM7xOupiMpAuajafd909sqirZhVt0i2puGyszgjcHL2dnbIxSjkVoeRODphsirTVneoSS2gNMAWJ617pVS3omU0qsx6NRXz5WqAqmYZujN7g22XsmWeNx6sx48sZ9ENNE/XbwX3RUXZXQn67f0+6FBZOhP12/p90KCwamGzAgu1iCD6OxFjyjWzsmSUlRiHglP6z+I909fjchr/LcRX7Cp9b+I90fjsgeWYiv2DT638R7o/H5B+W4iv2BS638R7oePyh5biK/d6l1v4j3Q8flDy3EUfJ2l1v4j3R+YZQ8txFfu5S638R7oeYZR+XYiv3ao9b/AMw90PMcoeXYij5MUet/5h7oeYZR+X4jMxuGBoCk5NRV9A1LF07Fe1wJ5lnlGfPHYzvTQlDlluc8ODoTYX9bTO+JZTF5diBbgqamzWBsTfSLzPL0K8uxlNwVBa9xcXF3G17am+nri80ydCvLYVdAU+D02BZbkAXJVrgA6akd4h5pkGuGRuqBPBqX2v5o/McpPgcY6p5O0QD51+5ovMco/A4zX43hdKmAbMb3t53dE+IZRrRYzo+HPkqZ19KxF5r9T68LhLoQ8ajmU06YLjzz3k+sm5iwqoo9lUbCngkq3LqDdVVr7Mq7A9m8y4vRzV8k5IKVNrobGU9xkquzG7Mx69d+yYe7TtB9Moi8ytJqmF1ugVpgG/PW9zcm+5J57RQxxgqiqHOcpu5OxNV76EA2Jte/X2GDbQuVPqIpAJnKqoLg5iL9tgBsLXMOdtUw5Ip2kbAyxEgBIgJACRgSAEiAkAJGMkQiRjJEIkAMbGbQY0aSrvIKAtAZLf52nc9+g8B1Rcq6j55VV7FUkC+jcb7EjffXti5I1VFd7O7vcfQrlL2ANxY5hfr28ZVEDFxrA3svhFQWYWMAqEFgOe2m1oMD/9k="/>
          <p:cNvSpPr>
            <a:spLocks noChangeAspect="1" noChangeArrowheads="1"/>
          </p:cNvSpPr>
          <p:nvPr/>
        </p:nvSpPr>
        <p:spPr bwMode="auto">
          <a:xfrm>
            <a:off x="0"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28682" name="AutoShape 10" descr="data:image/jpeg;base64,/9j/4AAQSkZJRgABAQAAAQABAAD/2wCEAAkGBxQQEBQUEBQUFBQVFBQUEBUPFBQVFBQUFBUWFxQUFBQYHCggGBomHRQUITEhJSkrLy4vFx8zODMsNygtLisBCgoKDg0OFxAQGCwcHBwsLCwsLCwsLCwsLCwsLCwsLCwsLCwsLCwsLCwsLCwsLCwsLCwsLCwsLCwsLCwsLCwsLP/AABEIALQA8AMBEQACEQEDEQH/xAAcAAACAgMBAQAAAAAAAAAAAAACAwABBAUGBwj/xABEEAACAQIEAgUGCwcEAgMAAAABAgADEQQSITEFQRNRYXGRBiIygaHRBxQjM0JSYnJzscEVFoKSosLwNFOy0iTDk+Hx/8QAGwEAAwADAQEAAAAAAAAAAAAAAAECAwUGBAf/xAAzEQACAgECAwgBAwMFAQEAAAAAAQIRAwQhBRIxBhMUFSIyQVFxMzRSJEJhI1OhscHhFv/aAAwDAQACEQMRAD8A4A7TrzQHpuM8ksCKBqUw9lQOxd2ufMDWB2125+yahajNzpM93c4+WzzUCbc14QEYF2iEFaFCsu0Asu0AsvLALJliEXlgBeWILJlgFkyxCsmWAWS0Asq0AsEiAFEQGUREAJEB2CREMoiAwSIgBIiGZ/BMMtSrZgCMj6Ha5UhTp1Eg+qaviusekw86XVm04Volq83I3R0X7BQjzaP1tRnNr00RfAo797W2E5xdocr/ALTo32cxLZzLqcABuBQK5gyr6Xmsy01B1H0SpbtNUjYCV59m/iR/+fw/zF4zha2b5Lo7ipl1fzeky9GdR9HI9uvOeqJ8eyLrEa7PY5dJmi4kAK1TKAq52KqDcKrG6oCd7AgX7J0Wg1D1GFTZzev03hszx9aMK03prDsKnHKvxYUkw75zRNCrUsxBVLhSthra76dvOaru08l86qz3875K5dzkwJtTX2WFgKwssAsILAVlhYgssLAVhZYBZeWILJlgFl5YCsmWILJlgFkyxBZWWAFFYAVlgFg5YDsorALAKxDBIgMoiIdgERDBIiGbPyc+f/hac72l/ar8nR9mf3T/AAdUuMdB5rsBroCbDrsJwsZyWyZ3s8UJO2jZ4nh9UB1OIvURBVqUr1NALN6R0LC4Np7XgnT9W63o1sdTj5k+7pN0nsaGtinYWZ2YXvZmJF9ddT2nxnlcm+rPcoRjukcvxRvlm9X5Cd5wVf0qPn/HP3cgAs6Y0FhW7T4mR3MPorvZfYQWZDHYQWArLCwCwgsQrCCwCwgkQrLywCy8sQWXlgFkyRCsmSAWTJALJkiCyssYWCVgFlFYDsErALBKwHYJWKh2ARCh2CRFQ7BIiGAREUbDgHz38LTne0i/pl+To+zX7p/g37t/hnBxR38nsdhjHBq18JlIqJQs2J0zuKahvPFrCmdBcG+g1M3Mt3LH811OdjajDNezft+v/pwpaaqjeWc9xM/Kt6vyE73gv7VHz/jf7uQ0LOmOdsILAVhhYBZYSIVhBICsMJALCCRCsIJALCyRBZeSILJkgFl5IgsmSArJkgFlFIBZRSAWCVgOwSsYWCVgFgFYFWAVgOwCsB2CViHYBEVDsAiKikzN4LpV/hac72kX9MvydH2af9U/wdMuFUqCa1MXF8pzXHZtOIjiTV8x3EszTa5WZWKxFToujOMDUwPQzPawuQu2o02PXPQ5S5eXn2PLGMFLm7uma58GgW/TpfLfLlN72Y5d+wD+KR3ca6mTvZXXKcnxH51vV+QnbcFX9Kjh+N/u5GYFnTHN2GFgKwgkQrDCQFYQSIVhhICsMJEFhCnEFhdHEFl5IBZMkQ7LyQCyZICsrJALKKQCwSsAsEpGOwSsAsArGOwCsB2LKxjsArEOwSsRViyIDsAiKirKVipupIPWJgz6fHmjy5FaM+HUZMMubG6YNTFuN6jeM1uXQ6HF7oI2GPX63J0mx/QYkjNkr5QAScj2sb2N7fZbwM8vJoP9s9Pfa7/cMT40x+m3brPVj0OiyK4wR5p67WQfqmwGJJuSSesz3Y8UMceWCpHjyZZ5Jc03bNyqTYmrsMJAVhhIibDCRCsMJALDCRCsMJJCwxTgFhBIh2X0cVhZOjhY7IUgFkyQCwSkAsopGFgFIBYBSMLBKxjAKwCxZWMdgFYx2AVgMWyxFWAywKsUyxUNMTiKmVSZ59RlWKDkZ8OPvJqJ6r5BeSVOkhLgHG5VqMaq3WiGGirvr5y3PunLZMkpytnQwgoqkeirQtWNTMbEEZeQvk13+wOXMzHZVHn3wg+SFOvSL0lAxdOkKtQ07AVBezZh6jY25GZcWWWOVojJjU1TPHla4vOkxzU4qSNJOPJJo6ELNgamwwkVisYEismxgSIVhhIrCxipFYrGCnJsYYpxWMIUorGX0cLAsU4rGDkjsCikLECUjCwCsYWCUjCxbLGMBljCxbLGOwGWMdi2WMdi2WFDsBhEVYthAYphAoS1hUo5rBenpZr6i2Yb6jT1zWcUT7o2HD2u8PozB1SMyu6u6scxUAEAklAR3frOZN6avj2Hx1Rx8UxNGjTsMy1KBd78yHzaeEaaAVSw9VPnnBcKzsxr1XBQKQx6EqoUXYbGFgeA7lrbZja21uydHoU+6RpdX+oz23hPk1hXw6VKlwWvogU7d4J5TV5NXkTe57Y6bFS2MzD+SmDZVYkrnzZMxp+cFIFwcvaPGStXlfyX4TF9GTS8iMI4ujFhyK9GR4hY/F5fsXhMX0M/cTDfa8E/6w8Xl+w8Ji+ifuLhut/6P+sPFZPsPCYvov8AcXD9b/0f9YvFZPsPCYvon7j4frf+j/rDxWT7DwmL6NNx/gNDD00ekc4ZipvlI0ve1hvcES4aibe7IlpcS+DRdGn1RMvey+yO4x/RseEcOpVS3SWFgCLc+v8AT2zzanWvDG2zNh0UcjpRM+pwfCgaH89dL21Yzxeb7rc9flG3tOeVEP0RuR4EibVZZ11Nd3GP6BrUlymyi9jbvtpFLUzgnK+hUdJjyPlrqJ+IteaHJ2i1MnskjocPZnQwXqbl+QK2BYR4e0Opi99y8nZnQ5VSuP4MRqdt503D+L49U+XpI5Pi3Z/NoV3ifND/AKFss3JzwtljAWyxjFMsYWAVjHYthGUKYQGmLYQopMWyxFCMVQDqVOl+Y5HkZhzYlkg4v5M2HI8c1JHoPkV5aU3pmjXYUcXZFLufNqhNFcE6aC+nq6pyWfBLFKmdJiyxyRtHdnH+e4JRUCKVfOu7Zr315ZfYZ5zKec+W/lojUugw5D1ynR1qybBdCyhuYJE9On08ssqRiy5Y442zz1UsLTp4QUIqK+DRSm5SbZ77wGij4CkXDfSW6WDAXNxryNht1Cc1JczaN3zKKTZ0uHpUsiKoUrl+TDAE2Fjpfty+yQ7syRqtjJVQosAB2DTviGRXBFwQQdiDoe6ABQAkAJADkfhEbLQpW/3D/wATMmPqRPocH08zmENcSQpsdb7A2Ov5+j7Zq+KYp5IRUFe5t+EZsWLLJ5HSoXTqOQSxF72AzgadZPLYTQ+D1LmvS6NzHimnkpJtIXhq3mj/ADnOxXQ49DRWvp16TFn/AE2ZcPvR19DB5he04yMNzpZZuVj6nC7iZljIjqWmc1x/CillHM3PqH/7Ok7PYP8AUlkfRI0XaXXN4Y4l8v8A4NfW4a68osfaSUM0uZXGznHoE4KtmYj0CNwZvMXHdJNW5V+Tyy0eVfFjuH4JajA1mKUr2ZxbRrXA7JGp47hhH/SfMy8WinJ+rZGrcecwGqgkKdswubG3LTlPXw3iEtXb5aSMWfCsVKwGWbY84thGOxTCBViysCgCsRVi2ERSMfEUFcWcAjtmLJihkVSVmXHllDeLMU4FetraC2Y27Bb1+2eN6DAt2j1rWZnsmGtEICAtrb6HT73V65eLJgXpg0KePM/VJMphPQYT2bheMpJw6ktastIutUJmuWHnEFwoPK4nJTyKEtzfShzRo7LB4alVoUrZaqhAEcbMNLkd+URc17oyQ2VIavC6QtZFFmzi19G019ggVYLcIonemu1ud7aaX9QgOzMVQAANhoO4QEFACoAcR8JqCnhqIUADpibDQXKsSfEky8fUifQ4JMK5Fxl1F/TX3zLZFCMSCjFWsSOogj1QsVCsw6h4CABdNGAzC1Lug62Ue2Ys3sZeP3I9cwdDLuJzEI7m0yzsyhQu4I2yke0T0rE+YxPJ6aOP4rS+McRFMeilgf4fOb3TpsMPDaCUl1kcxqZeI1qj8ROgqcNB5TkPC/JuO7RrMXwYbkTzyxOJhnA5ni+GC6DlHCRgkazH4wVEQCmiFVAZl3ewsC3hPo/BcHd6dS/kaTW5VOdJdDXsJuTyCmEYxREBgkRFIWwgUVRoGowUWF73LbAAXLHsAmHPlWKDkzPhxvJNRR2/B/gwaqgfEVWpAgFUCjP/AB62U2toL2vuZzuTiGaTtOjf49Diiqas2GA8iUw7mkbHOwLV2BFRaQvmpprZWOmo5X7J4p6/Jll3c2erHo8eNc8UN4VxDCua2EqUqIfCpc1aaKgc9a073A2BGY9UxybjG/lGdLvJ1HozybiWXpqvRjKnSMEXqF9h2dXZOo0c5TwxlLqc5qoKGWSR6vwDgqVsLhqxcKyrUpgNazDOSPAkzkNZp5ZfabqOzs6/g/BUpYenTDEhcxBRiAS5udplw4+7gov4KiqRnU8Aqm4apvfV2OxmUYscKQbNUHdUbTQjTXqMB2FU4apJOaoLknzXZRc76CAjLVbC3V16wAuAHDfC01sNR/G/saXDqRM84/Z9TSyg3FxYjqv+syWRQX7Oq/VH8y++FhRiM1iQdwSD3jeMCs8AGYarZ1I5MCPGCipbP5InJxTaPR6fHMSuuUMo+xp4iejyrS9E6NOuKam7qzb8N8raTj5UdGwFxrdWtyB5HsMw5OFyg/Tuj24eLQmqnszX+Q2HNWrWrPvt/E5zN4aeM9PEqWOOJHm4XFzyTys68paaCUTemFjcPm9JgPbPFnw2t3RimrOU49wtspKWcDe3LvE8uHRynkSi7s8mWLjFs4d1sbHQjcGfVMUVGCS6I5eTbbsUwmUQthGULIgNC2gUhTQopGVwGnmxdAG1ukBYEXzKNStue23O01vFIt4dvg2XDJJZt/k9O43xOri0vhgaSB7UqlWt0IrLkYF6dtSoLKdd7CcxF2dLlxclW7f/AEYnlhiK1Olh2vfo6Rq1Kq2KllyWysNASQbffmJ4ZZM0KR6cM8cNNllN7/COCq+VTAg0KIpFc2QtVarlLAi4UqBexI1vvOhhwr+bOcnxH+KObbtuTuSdSSdyTzM2qioqka5ycnbPafJOlUbhtDowT86Da3N9vZ7Jy0XFN2b+alWx1WGwbdCi5mQgEHLa+p7edvzMxSduzLDZINsG5PzzjuCe6IuzJoUyoszFu1gAe7SAhkALgBUAOC+GA2wtH8b+xpcOpMjzVeFVTayXvYixXntz7ZksijGxFA0yA62uLjY3HXpABeeAiZ4AZHDzetTHW6DxYRp7kzVxZ7vgMKE5R5JtniwY0jT+WmBorSFQKBULAArpe+puOegM9WgyZHPlvYw8SxYlj5ktzT8M4pWwCrmp3pVLMoOl7jcP125GenNhx6lupepHk0+oy6RK4+lnQ0PK7DsLlih6nU/mLiaqfDM8Xsr/AAbSHFMElu6/Jq+J+U1I+i2buBngycH1eV+2vyRl4jh+HZzGL4y7A5LqDoT187d823DOCLBkUpztr4RrdRr5Si1FUmaiobm51POdOlRrLsUwlALaMYpoFCmjoYpoFIWdNRoRYgjQgjYg8jJlFSVMuMmnaNrV8p8QyqKjZ8gIQklWFyCdV7VE1GXhMG7i6Nrj4nNL1KzX4vitWpRp0C1qNIBadNdFAXa/Xbtno02ghhd9WYs+tnlVdEa5hPYzyoWRJZaPbvISi7cPw5QmwNS9jb6bePKcTqFJxfJ1+DpYr1JvodU9OqQuVwLXzZlzXuR26aA+MWFSUEp9TK6vYDoq+X5ynm116M21Ayn0uRue3smUkhp17jz6dr6jI2o0+1vvAB+HWoCekZWGmXKpU353uTAB8AJADz/4ZT/4tH8f+xpUCZHmQ4VXABFNrML3XmCOZHZMlk0YuIotTNnUqbA2YWNjsYCFZoATNADJ4Y/y9L8RP+QjW7Im6iz3anxATO8JrI50c75RN09enTUnWw3JALm2g7BrPZpl3WOU2eLUN5ssYI7g0FyZCoK2AykXFhysZo3ladpnS93Fx5WtjS4nyYwrG/R5fuMw9l4nxjNj6yPNLhmCX9tCv3aw6arTDdrEt+c1+t4prZ+ye3+DJi4dpoP2nIeWLAVVpgWCLew2u9uXcBOg7MYJxwyy5PdJmn43kj3kYR6JHOtOpNILIjGLYShimgMU0Y0LYQKFsIikKYRFIAySxbCJlIW0ktHsXkozpwmlUSxCdIzKb2Izte9v8Fpx1XKjqVNRjZ1uEqVujp+bchbVBVaxLDKMwIBuPSPhE1QJ3v0G9LX0+Tp9vyp0/o1iGRalbmiDTUhybHXYW12HjvARXTV9fkk55flDrvqTl56e2AzNEBEgB598M/8ApKH4/wD63lQ6kyPJOgb6jdd8p7wb2mQgAQAl4AXeADMM1nU/aBl4/cjFm/TZ2+E8oLc5v5YE0cd3k4M6XyYQ1MTnb6ClvWdB+vhNTxfULBgS+9jb8KxvLn5n8HaGrORlq1R1HKKq1ZrNRqbMkUa3FYkrsbdxmtWefNUX1Mqiqtnm/EMR0tV3JvmJIvrpy9lp9o4bgeDTQxvqkfP9Xl73NKf2YbT3nmFtKQxTRjFtGMU0ChbQGLaBSFtJKQthEWhbSShbSWWj0jhGOxtHC8ObCKWoZ664pQUGbPUAp6tqLWY6ciZzGBYWpd51+DpndKjvV4tenTYuilg984JUkFQLEb+kOq955HTe3QyR3Q3DY5ncKKtE76BWBOmm55WPjEMyAlew86ne3nea1jqO3/L7QEEErXN2T6NrKd7DNe52OsAFiniOb0vUra+lz5fR8DAexniAjz74Z/8ASUPx/wD1vKiTI8tGKrgZQ1UDQgAttbS3ZqPEdkskxhRa3ota1/RNrDn3RiBIgBUAH4L51Pvr+cvH7kY83sZ3eLwSVGuw1BvcaHQ7HrE6GLaRyPMbngmO6Mkc2Iv6tv18ZxPalZueLS9KX/Jv+C5McU03uzfJxG/eNx3TipTmdEqYVTGgC/qnmlKTMiRo+NY6yNY7ggd50m34DopajWQTWye55eI51h00ne/wceZ9nWx8/FNLAW0oYpowFtAoW0Bi2gMW0CkLYRFIW0RaFtJKAIkstHp/A+LVMNgMIVCNRHSnEq6FnYM5CdHbS4s1wRrcTlcOOE21J0/g6dya6HeYPiK9DTfIwV0zgU0OguLXUbHzvYZ55x5ZNGRbmfRqh1uARv6QIOhtsZIDIASAEgBIAeffDKP/ABaP4/8AY0uHUmR5bSx9VbZajC21jptbbn65dEhDiVb/AHW5fS6tvXCgsxCO2Ai8kAG4NflE+8v5y8fuRizexnfuZ0COQfUUWsbjTuhLHGceWStBGTi7RDimvck9vuHVNTl7P6LJvyUz2w4nnj/cHjceTYISBudt+XLfrPPskabs7pIO5wTM2fiuaXtlRrarkm5JJ7ZvcGnx4VWOKSNbPLPI7k7EtPSjGKaUAsxgLaMYpoDFmMYswKFtEUA0CkLMkpAMJJYtoikex+ShpnhmHSsEKu9QDPe2cMzLttoG17Jxcup1cTrjjKdJUDEIGW69QAy6dnpDxiGCOLUf9xd7c99PePGAUZ0AKgBcAKgBwfwvi+Fo/jf2NLh1JkebLxKoLaqbWtdVJ0FhqRyvMhFg/H6mmo0GUeaNrg69fojeKgss8RqWIuuosfMXbw7Y6CzC6OAhuFTz1+8Pzl4/cjHm9jO2edAjj31FNLRIppQC2lIBLS0AppQhbShi2jAW0YxbRjFmAxbQKQswKAIiKQDGSUhTRFIW0ktHuPkRg1q8Npq97HpAbEjQub7d04uXU6uL2OppIFAA2AAHcIhhwAkAJACQAqAHD/Cwt8NR/G/saXDqRPoedjHPaxFM2AALIpIA0tczJRFlPjGO4p7W+bTQdmmkKCyxjW2y0zuBemml9dNIUFk+ON9Wl/8AEnuhQWIprdwTbVr6Cw35DlMmP3IxZvYzqXM6BI499RbGWgFNKQhTGUhCmMtDFMZSELYyhi2jAW0BizGMWYDKywspC2sIihTGBSFtEUgGkspCzEyke8+QOmApd7/8jOLl1Orj0OivJKJeAEvACZoAS8AJeAHGfCeL4el+L/YZkx9SJ9DgRijbVUOmUFlFxpYTJRjsv4217haYNwQVQAi21oUOyHFta2VLWtog7Ne/SFCsxOijCwkp6iXj9yMWb2M3jmdCkcexTNKoBbNKSEKYy0gFsZQC2MpALYygFMYDAMYyinXpFYwGIHbHuNCXe8KKFmBSAMRSFmBSAMkpCzJZR7t5H0rYWgczDJ0nmr6LZj9Ic7bzjJrc6uL2NziRmIKuyWBGguDe2pHWLe0yaKsUtFgAOmc2uCcoubgAX7RYn1woLQJw73Fq7hQNioJ0y2871G+nPlrd0FodhlKG7VHcWsAyjTbW4ioLMnph2+EKFZOmHb4QoLOV+EEB6NMD/cP/ABMyY1uRN7HIK9reZTNhbVd5lox2CmgtkQ9V120Av7IUFgVkzAeaot9VbeMKCxXxWOgKfDWBPYfyl416kYs3sY1nnRJHHvqLZpVCA321jGT4u52RvAw7yP2VyS+ividQ/R9o98few+x93L6LHC6x2pse6x/WLxGNdWUsGR9ELr8NqoLvTdR1spAjjqMcva7CWGceqMM5eu/dMt2QLar1C0rlCxLteOhizGMAxFAGBSAMRSAaIpCzJZSAMkpHvXk/QJwtMajfa/6GcbPqdVDobAUDz7Pr+vnIKI1A203t9vU+OkAL+Ln/ADP74AW1Dq9ufr7+qAFrQ11Btztn98ABxOHvl6O6+cCxOc+aNwBfc9fLtjX+RP8AwajyqpHoqfY5Ivr4zJj6kTNCpFhemt+drTJysjmQFYG/mooH2gL7+yHKw5kLFEn0gBoPRFuv/wCpSRLZfxaOhWKxOH8x/ut+Rlw9yMeX2M1hAGyk/eNvYPfN/v8AZyW30DnPIKPD9Y+VDtgvVbm9u4/oJSivoOZ/ZjsRzJMtJitAGoOQ8ZXKFi2rnlp3R8iDmYdLidVPQqOv3WP5SZafHL3RsyRzTj0Zk/t0t8/SpVh1suR/51mF6NLfHJxMy1N++KkEuAw+J/09Q0qn+ziCLMepKv6ESHmzYf1FzL7X/qLWLFl/TdP6f/hp8dhHouUqqUYbhvzHWJ7MeWGRc0HaPPPHKDqSoxiZkEAYFAGIpAGIpAGIpANJGhZkspHpWBxbMcuc6DZAvmgcyT6pxeoyyxb8to6iHduL9VNfAA4i5PmvcddgD6xyMyYZ94rowwnzKy6/FhSBNR3Fhm0AuRzKi2oH+bGXH1y5Y/ATyKCuRtAjfXb+n3SmqW4+azKr8NqJ6TnS99U5er/LTxR1kG6aM7xOupiMpAuajafd909sqirZhVt0i2puGyszgjcHL2dnbIxSjkVoeRODphsirTVneoSS2gNMAWJ617pVS3omU0qsx6NRXz5WqAqmYZujN7g22XsmWeNx6sx48sZ9ENNE/XbwX3RUXZXQn67f0+6FBZOhP12/p90KCwamGzAgu1iCD6OxFjyjWzsmSUlRiHglP6z+I909fjchr/LcRX7Cp9b+I90fjsgeWYiv2DT638R7o/H5B+W4iv2BS638R7oePyh5biK/d6l1v4j3Q8flDy3EUfJ2l1v4j3R+YZQ8txFfu5S638R7oeYZR+XYiv3ao9b/AMw90PMcoeXYij5MUet/5h7oeYZR+X4jMxuGBoCk5NRV9A1LF07Fe1wJ5lnlGfPHYzvTQlDlluc8ODoTYX9bTO+JZTF5diBbgqamzWBsTfSLzPL0K8uxlNwVBa9xcXF3G17am+nri80ydCvLYVdAU+D02BZbkAXJVrgA6akd4h5pkGuGRuqBPBqX2v5o/McpPgcY6p5O0QD51+5ovMco/A4zX43hdKmAbMb3t53dE+IZRrRYzo+HPkqZ19KxF5r9T68LhLoQ8ajmU06YLjzz3k+sm5iwqoo9lUbCngkq3LqDdVVr7Mq7A9m8y4vRzV8k5IKVNrobGU9xkquzG7Mx69d+yYe7TtB9Moi8ytJqmF1ugVpgG/PW9zcm+5J57RQxxgqiqHOcpu5OxNV76EA2Jte/X2GDbQuVPqIpAJnKqoLg5iL9tgBsLXMOdtUw5Ip2kbAyxEgBIgJACRgSAEiAkAJGMkQiRjJEIkAMbGbQY0aSrvIKAtAZLf52nc9+g8B1Rcq6j55VV7FUkC+jcb7EjffXti5I1VFd7O7vcfQrlL2ANxY5hfr28ZVEDFxrA3svhFQWYWMAqEFgOe2m1oMD/9k=">
            <a:hlinkClick r:id="rId8"/>
          </p:cNvPr>
          <p:cNvSpPr>
            <a:spLocks noChangeAspect="1" noChangeArrowheads="1"/>
          </p:cNvSpPr>
          <p:nvPr/>
        </p:nvSpPr>
        <p:spPr bwMode="auto">
          <a:xfrm>
            <a:off x="0" y="-1028700"/>
            <a:ext cx="2857500" cy="2143125"/>
          </a:xfrm>
          <a:prstGeom prst="rect">
            <a:avLst/>
          </a:prstGeom>
          <a:noFill/>
        </p:spPr>
        <p:txBody>
          <a:bodyPr vert="horz" wrap="square" lIns="91440" tIns="45720" rIns="91440" bIns="45720" numCol="1" anchor="t" anchorCtr="0" compatLnSpc="1">
            <a:prstTxWarp prst="textNoShape">
              <a:avLst/>
            </a:prstTxWarp>
          </a:bodyPr>
          <a:lstStyle/>
          <a:p>
            <a:endParaRPr lang="pt-BR"/>
          </a:p>
        </p:txBody>
      </p:sp>
      <p:sp>
        <p:nvSpPr>
          <p:cNvPr id="28686" name="AutoShape 14" descr="data:image/jpeg;base64,/9j/4AAQSkZJRgABAQAAAQABAAD/2wCEAAkGBhQSERQUExQWFRUVGBcWGBgXGBgXFhgVFBQXFxQYFRUXHCYgGBkjHRUVHy8gIycpLCwsFR4xNTAqNSYrLCkBCQoKDgwOGg8PGi8kHR4sKSksLCwpKiksLCwsLCwpLCwsLCwsLCwsLCwsLCksKSwsLCwsLCwsLCwsLCkpLCwsLP/AABEIAMIBAwMBIgACEQEDEQH/xAAcAAABBQEBAQAAAAAAAAAAAAAAAQMEBQYCBwj/xABIEAABAwIDBAUIBgkEAAcBAAABAAIRAyEEEjEFQVFhBhMicZEUMlKBkqGx0QdCcsHS8BUWFyMzU2Ky8UOCouEkNERzg8LiJf/EABsBAAIDAQEBAAAAAAAAAAAAAAADAQIEBQYH/8QAPBEAAgECAwUEBwYEBwAAAAAAAAECAxEEEjETFCFRoTJBkeEFIlJhYnGxFRZTgdHxBkLB8CMkMzRDcqL/2gAMAwEAAhEDEQA/ANqOm/Zm0zodU1snpeDX7YhrxEi9xpKyBMpzrbAQLGZ3r1LwNKzVtTkbed9T1SnTpPBdkbfUkCTI3lQajmUXtaZykwMwkCdAHe66yWzuk9RsMLuybGdBzlWO0Ol9mtBa8fWBb4feubuVWMsuqNW2i1c1OArMuGkceCb27shmJpFrt12uGoPyWKw+0QXhuffI4DlO9SWdLzSL2k5hPZE6D5I3Oop5oa6htouNpaETyA0SWugjTkY57lSvw5FQtNhPCy0GN29Te3ONZ806iyo8TjwTvy8DePFdeg6j7SMdTL3MZcDe+nwXAqqUdotyZQ2DBE/a1VdK1RTeqFPhoTW4g8VMpbScAIcY79PUqaV0x3GUSpJ6kqbRduxBdqZT1DEEb+apWVY0J7lKp4mdxlIlS4WGKdzU4DaWazoJ8Pen6+Hm4j1rLUXjmCrLD7VcLTKwVMO4u8R6qczvE4Ig7lFxGzSd3uVtSx7XiHNEqTTLSFXazhqTkT0MxQcaZ+aY2pTD+03XeFd7SwQ13rO4rMw71toyzvMtRNTgrMz+MnMmc5iFdYvD9a2QLhUhELpKVzFJWLTYmHJfmY5wI4byNL8NVocT0yfTaaQ87STrG5ZPBbSqUjLHR7wucdjXVXl74k8NPBInRVSd5q6QyNTLH1dTZ7D6WQ6HugaRzU/E9LGA6md27Rec0KxabGFbU8T1hiJmBoQJjiNEieCpuWawyNeVrGhPTRpmdfvlajZFVzmNdIcCNQbLLDo/S6ucoINucm0zuWt2LhyxjQNBu/wuZitko+ojXSz39YsASk61SnYedLLOdKutYWOpguAsQNbkXC51JKpLLc0T9VXLcVwn6dHMoOz8A5zQX2tMcJ+9WdGnlMcVWo1HgmWirjfkXNClISc8hmVHjaVK4t9Jo73NHxK4dUA+s32m/NexujiHSQhcde30m+035o8ob6Tfab81JFwLU0Wp3r2+k32m/Ncuqt9JvtN+asmQNIXRc30m+035rnMPSb7bfmr3RAIRI9Jvts+aJHpN9tnzRdAJKUOSSPSb7bfmkkcW+2z5qbogda9dtrc1Hkek322fNKHD0m+2z5qvAm5PoVjPH13VthoIkys11wbfM31Ob9xU3CY4G4dO7XekVKebQbCfM0HVxJB96WlXcy8yFGweIJIh3qNwptYFwylovvFiPUsMlZ2ZoXND9WsKjSReNRvCz+PsOI5p3EU6lIyLhQ62MzTIT6NLLxXFFJyvqQOsgy0lQa1HO6QYnXvUjEgblCzkFdJLvMTfcNgQ7tbjdFWJluh3cEC8yUhCkqcq12VVIjtkCYIuIG4yFVEJQYUNXViU7O56Zs/ZnXM7NUWjTiOK0lCnkFzoIXkeydt1aZDWvgE3kx4lavA9KGuGWq6D8VxMTg6rfB3R0aVeHyZc43pLVpVIygsF8wk25JwbZbV82/H5LMbS26x4y0z5upPJUFTbLgQGnKfSB3K0MCpRvazIliMr1ueuYTarYiQCN03Xb9sMkQ4dy8cqbYqAmH675ufzK4ZteqCDnKr9kJu9w33useyt29S4oXjLtpuJ195Qj7IhzDfnyHaWwsTi8XSo0Kr6TOrz1Xh7mtY3r6rcxDSMziAABvgaAEicejtKu7EUsNjMdTq4YHM6u8mk/KSNWQac5SRMyJMWKfwWzqoqUsQK3U025C8yQHClWrFzHgESC2qeU+6ZiulRfjBSaKbqBbep1jSScpMNAN7w2I5yAvOYyTVeS97N9GK2aZicAX1KVEkue9weJJLnEiq8C5kmwCcdScCQQQRciLgATPdF+5WmF2YaGQFgbGdzWyXAMdWqZROptF1Ko4lzQGtygAZRGYEDqxTs4HMDA1njusvVYOpOOHgkr8OZx62TaSu7cTPSlLSInfccxJEj1gj1LQvxbzHm6gwMwBgtIEZrNljTAtMnUpnFuNTzo1BtPGoTqd5qGe4cFsjVm3xjb8xLyW4PoUaFaeQhHkIT8yF5kVaFaeQhHkIRmQZkVaFaeQhHkIRmQXRVoVp5CEnkIRmQZkVhT+y7F43WPjPyUt2BTWEpw94+z/8AZVumy8Xcn0cS5pVnQ6QEWc2QqhCrKnGeqHKTWhoxjmP812Wfqn7iou0Nm2kD1zZU4KmU9qOAiZHApOxcH6jGbRPtFfiBChParTFVGuOkKvexbI6GaWpHISEJ/Ik6pWKjOVJlT3VoyKLANQlbO5OZEBqkADSBN5OhXDmKZhKbSe2THAb1c0Ojxr1GimMrI+sb98alKnUjDtF4wctDM5FKwmEJdoD3rV/s7qb6jGjfMnuUfG9EsVShwaHADzmOm3MG/wDhJWLoy4RkhmxmuLRCbsWl6TvVEeqyE7S2k5oghsjXsoVb1C3qG5wXQah1bX9diGZmtcQ2rlbJaCbAIodEsK9xDcRiCRNxUMWiYdlgkSN+9R+lO0XsoYdjJvSY55F4Z2W2EiT+bSm+i2yy5uJJDzTqU3tjLlBzWAbdwDomwmJHcvOSlUyOo5/I6Cy58ij8yyd9HeHJk1KxPEvaT4lq4P0b4f8AmVfFn4U8zYFPN/DxEkg/xDBgbz6zbmeJTuB2Sym9tQMrS02D3l0DI4SGmQJzEai5mbmcu9VvafiP2FP2UQv2aUf5tX/h+FIfo0o/zav/AA/CtENpOv8Aun8ra25qbSfIBgiRMHUd6jea3tvxYbCl7K8DIfszpfzqv/D8KaxP0d0mietqG8fU4H+nktsom0fNH2h8CrRxNa/bfiwlRp27K8EYs9B6P8ypf7P4Uv6i0v5lT/j+FWjsPUcYy5RIlxcJgOB7LRMTESYiZ1C4dsIdYXirVGbNmbncWnN1hsCYaAakwPRHOWU8TVkrtyX5sVKlTT4JeCK79RaXp1P+P4V0Og9H06ni38KmU9gFogYiuBuGYQN9hFu7SCRwhG7Adb/xOJPfU152GvzPKHbep7T8WV2UPZXgRf1HoelU8W/hR+o9D0qni38KtdnbN6qR1tSpIHnmYILiSLanNfd2RYKYjeKvtPxI2NP2UZ79R6HpVPab+FYrbmz20cXVpskgNp6wTcE7gF6svNulNOcdW+zS/tK3YGtOVW0nfgIr04xjeKKhoTz6gjKYIGhA48Tqk6pBpLtXTMnETqOzm56b00nMkLjKpRDGixcOpp9KBKvmK2I3VrtmGcQSATFzAJgcTwCsMDsirW/h0y4A+rxNl6vsjCClSa2GtcGgOjeQAL8dAsGLx6w6Vld/M0UcNtNeB4saJiYtx3eK5LF7nVY3LDgC30SAR4LI7T6K4Z2bLNNzjIIu1vEZeCRR9LRm7SjbqXqYNx0Z5zlRlVhjMAaTy1143jQjcQmMq6ymmroxuLQ3TA7ua2PRnqqbXOqXdGmkeCyWVTMNtJ7Glrd6z4im6scqHUpKDuzVbSxxdEPLWm8G/vmUmG2oYDX1Ybw4rI1MU52pXLKxGhWbcllsN2/G56CylhCASaZPMiUq8/OKdxQlfZ79tl94XI9XrbVFGlhx1Ze5zabWwJDS5oHaP1Rz0snGbdcxj+tZ22MfUIpy5rmtIgNLg2XQRbjK4qYKs/D0zQqNY/qqYh7czDABExdupvfuSbD6NuoCXVczi0gw0NALnBziN580cPVu87LLlfO50Y5r+4exPSamwkOZVtvFNxGkwCNbb9FN2XjhXpCoGuaHF0Bwh0NeWyRumJ9abOAfM9a7w7+d9fcOcqMC/wDmGYN+8g8Ytp3H1pA0mwlUHyGp/Nd4CN/r3jfuU0IAVQ9o+aO/7ipiibR80fa+4q0e0istDJ4zbTOz1bmGo0iGNIBcC3zYaJcSTH9MTuUp1TFCoRlpOYc0EFwc2OsLMwJOYmKYtHnE8hIfjSDJHYgSd5JMCPWQI5qOekFMPLCKgcM0Sx0OydZOV2htSeZ0gcQQHwkpdkTJNanFOvjMt6VImNQ8wT3bh8hpPZOuxhDv3dIGW5RmJBHaz5jIi+QWGmY3sEjOlNE6526AhzCC2WlwzciBulPYXpBRqOa1rnS+Msse0GWlwu5oGjSUwqNHE4uP4NKZ/mWAkXnf9a3IXuQ3l2Jxm6jRH/yE8N1uduWt7XCEXJIrX1TTBysbUzCQSS3L1l7i85JI5kKnpdHmYjF4pzyRHVARH8uVolB2JVHlWLbN/wB0Y5dXEq0ZygnKOtv6ojKm0mRT0Cowe2+dxtHhCze2ejxoPgnMMuYECLTBkTxjxXpDngarNdIcY3MJ009R1HwT8LiqznZu6K1aUEuBiepCaq0gNFc1NmtLpa6AfXHFcYvYL2DNZzSJkf8Ae9dpV431MbpvkUZpp2hTOYRrx0hSBgyYgGCQAYMSdy9M2NskUKIp9l2snLEyZvx4epKxWMVGK72yaVBzZiMLtOtQJEtI3XsfAaqXs3b2JfmLaZfe8bpNgPFc7e6Pmm8uEFhcd2nAH4TyVj0PdlJbNjuib8Z3LLVlTdLaJJsbFSzZWxrE+VVmlppPaQYt2fXM3Uehs7HAQaeYcy2e7VblC5yxjSsoqxqdBPVs852ts5xbMSTq2DIPcs/UwThfK4DuMT3r1+pTa0hwAlNY+o003NMQQbd610fSUo2WW4ieGT43PIfJykFIrUswl4TNXDQYIXWWJRk2RnmYed8K2p7DpFkir2omIgTwTtRo4BRH0ryNfepc3PR2BQS95G/RT/RKVWFPEuAAh3ihG0n7iMkTY7X6SnDUcOxgDqlRlMNBj62VjQASASXEC5gb110c6R1n9cMXSFPqqjqecRHYptqGQCfqkkEWtxUfbfRA4pmDr03BtbDii5uacjwx1OpkfluLs1ExmNjusNh7GxDQ04mpTcWta3KxriDlFQZi5xEuIqCez/pheWnKGWyXHjfnqdWKle5aM2rQIkVGR3gad65dtagM3bb2Ym0gZiALgcXN8U+dnU7/ALtlzJ7I1vfTW58V0zA0xoxo7gBw+Q8Asw4YbtSgY/eU76XaDpOh5JX7SpNdlJvpGU77iLX/AOiu/wBGUojq2b/qgaiD7gB6kr9m0jJNNhmSZaDM67kAPU3AgEaESLRYqPtDzR9ofAqU1oAAGgsou0fNH2h8CrR7SKy0M7iXUqTqZeXHPUDW3cWteZLeyDAE2Bg3I71YyDe1vdqD3aEepQvJXE5S5gEzaS9zQ6Ym2UGwIvaQuT0eodZ1mSHHMSRbMXZ5Lo1/iOPfB3BMop24xsLnrrcsM2+bD3b0qpz0Sw14YWg7muc1ugFmtIAsBorTDYcMa1jdGiBvsOe9PKDiEIUACxG06rm47EFri21LQx9QrbrD7VH/AI3Ed1L+wrXhO3+X6CqugjsZUNy9x/3HcuW031DEl2+5+a5hJC6VktDPcfpYGq0+a6O6bK2wWLLWlrsxvEZeKpGvI0cfEp9m06o+uT3gH4hKqU5T5F4ySLLHGm0O6veBZwsCN4UvZnSzskVtREEA37+CqGbZqb8p9UfBD9oNd51MHuMJDoXjlmr++4xVLO6ZaYnpCx4eCNRHfwIUDZlcNPZJBCjl1E/Vc08nA/ELl1MAywyOeqvGlGMcqT4lXJt3Ntgdoh4ue18eYUo1ANSAsHTxRFwYUobWLvOdPesU8G73Wg9V+ZpsfjGgecFR1sYOMqE7HtJEjRWGErUnCNO9XjS2S4plXPMQMPjMpPYDt9+UzEJzbPV1MppNg3n/AAd6sn4VkSAJ4hV2Kob89u5MhOLlmXAq4tKxUHA1IBywCYkkRI9ajOou4FWb30yIJPJ3/W9NMY30j9y3RqPv+glorjTdzQtJT2fSgfvCecIVN5XLoTs2Sdu4cvZh8tM1HjDuLWhjKnazYfVtQRETJseCa6NUqrakmiKdbq69jSbSYe3hyzLkaJYJNySdeSlba21hKFHDDEMbUqPY0UmubmmzA4BxBy6g+pcdGdvUX4kU6eFZRc5jznblmGlstMNBgyD6l5mcfXbOgmuBeMxmJi9FpI4PAB1gid2nj4AxWJueraNIEhx85uYntAGxfH2eatJRKkuQKeJrF7QaQa2+Z2cEgZbQBzVghCABRNo+aPtD4FS1E2h5o+0PgVaPaRWWhicXhKznOpsnQw4BzMsuEhzyBJiNCZurQ4XEioSKzTTOaxYJbPWFuUiJuaYvuad9ylLboLmZmGmyo0ua97qcECCLBxIkOtMKc7EsEy8CJmSBprrwW2Tb1M5XPw+M+rVpWFszS4l2UauAFs06AWKRmGxliatEW0DDqXNJm14AcBEXdMblYuxLB/qDcPOG/RK2q0kAPBJ0gg6CTpyVQOsO1wY0PIc6BmIEAui8DcJTi5ycz7vkly8yoJOMQxxENdlMtMxmsHAuEHi0Fs7pncszXwzH4rEyYd+6ju6tah9QNEuIAkCSQLuIAHrJA9a8n6ebVq0doVRTflBZSJENMnKdzgVZVlRTm+nzRWSvwNnW2MIlrh3SCq+pSymCsJT6Z4hvnZHd7Y/tIUqn07d9ai0/ZcR8QU2n6So98n4C5Un3I9K2fs+mWzAJIFzBAM3MKwOyqL2y5uV2mkSeIheY0OnrB/p1G/Zc0/eFabP6dYVx/evrNHNpI/4Eqsq9OXrKoXSejRqMZsim28uA8UlfYrHMBolxPO48IlOYfphsxwH76n/vDx73gKVh8VhKriadSmRFslQX9TSiOKvo3w+RLporKPR0uHntHj6tVX18E5joIvyuPUr3G4NpcOrJaN5JJunhsxoAc6pJBtpp3ELVHENcW9fcLdNPQzVTDubq0iU9+iqs+Y42m17epaPCUiS85QY/NgpjHPiQyLa926ZlVli2tEgVFGYxGwKzGBxb6gZcO8fJRqOAqOGZrHkcQDC09XFuJ3zyn7kyNpvBiCJ3EO8bojXqW0VyXSjzKHD9d9Vrj/tJFtU65tQmXNjir5+2H02iQ2Dvn7lBqbZfmkRrPG6lVJyd1FeIZUu8iUdml31DPcu37OAMEQeBC0B2wCwG4JHfCotobS6xwOhFvyFSFSpN6WLSjFIbGBZwSqE7GIWjJMVmiXe3ejHlWGpPEmpTpsNNsgAkZXanjEX9yrOjXR2scRmq0HUqYp1WOJeCSX5PNAMxY3T/AE22lWp4PDsw9TI9wa52Vwa/qqVIucW3kXDRPON6vejO3TWwmeoD1tPOyqyIeKlIkOBBsHEZTw7Q3LhzilxubYtMkt6PsBcc9TtSCC6WwQRGUiIE6GdEHo6yZz1bGR25AuDYEWFhblyC7p7dYZs4FsSCIjMSB2j2d3HeN9lweklG0lwmYlpvAJta/mkW3jmJoXJeAwPVAjM90me0ZjkFKVY3pDSMede/mOFpiTIteyswgkFE2h5o+0PgVLUTaPmj7X3FWj2kVloZbBdHcjmOqVOs6oZWNyNa0CAAXTJc4AC8ga2VhUwFJxlzQddZOszAm2p09I8So/6SFTrBSzOc0hrXN/h5rTLpggb/AHbl3Ux9QOIFB7hMAggAgmJvfmfdOp0p34oQ1bUcGBpD6jd3uBA17z4lJQwFFhBYxrSBAI1Avb3nxKdwtdzpzMLI0kzI8LER8E+rAc9YOKXOEqFAHFSmHCCARIMESJaQQYO8EA94C8p6d4YOx9WRPZpbp+qV6yvMul1OcdW+zS/tKx452oSfy+qIeqMhUwDeEfnmmX7OvYhX/VneZ7x+fFNOwk3HhA+8rzqrMtcoauFI+r4SVHy7rytA7BkCb+H/AGmH0OIHrHzTo1iblJCQt5K2dgW8Pf8Acmn7P4GO9NVVE3I+G2lVp/w6tRn2Hub8CrOj02xjf/UOd9sMf73tJVc7Z7uSbfhHDcmRrNaMDWYf6V8Y1uVwovGl2Fp8WuHwVhhvpdIEPw/sVPuc371gHUSNxTadHEzXeB6nhvpXoHVtRh7p/tKeb9J1B8AvLZv2musRxIn3SvJkLQsbJPikRY9ed04w3nGq1+/sBxM6XDmqM/p5RDXQ17h9nLHC5XlUJQ8jQkdxI+C0Q9IR/miVcH3M9F/aE0kDydpbxL4d4xHqU+j0jwpBcW5RFsxB74gkH3Ly0VnDebev4pwY14MtIBO8C/jrHKVqXpGjya/v5i9nLvPQKnSjCyYDjza0R6roWAbtCoB5x8XfNCd9o0Of1K7OXI92270fbicNQL8VUw7GsaHZXNaxwf1fn57ZrQ07s51lT9hbKw3WPxFGp1tR0tfUFTMCYYHZmsIZm7DLxOm5ZH6TKNU4LClhd1UNbUAdlbLmsLC64B81wkhwE6GU19FeAxQFcxUZTcwhmcwG1AWhkNPnENDWl2RsZIgzbkTn/i5bG1dx6hCMqh4SlVDu24ObB04yI3CN/HUDdLpqYWEhKhCABRNo+aPtfcVLUTaPmj7X3FWj2kVloUI2g1oOWm/K2ZLWtyi5m2YHjuunxtCmTGcTmLI07QJBF+4+C68jb/VEzGd+WQc3mTl1voldhWEyWNJvfKJvreFqEDqEjWAaADuSoAEIQgAXmnSv/wA9W+zS/tK9LXmfSz/z1b7NL+1YvSH+3l+X1RD7itsuTSHAJY+KJ715UkTydvBIaA3AJesXeZHEBk4ccB4Jh+DPL1SpoKMyspNAQPJOR9QQcFz9ynl44hI5wU52BXP2efyAmauC4hWpjWx8JSFgO5WVVokpHbPbwIXBwAVy6id0eJTD8NG8JqqvmFynGzjxSjBcRPcVZOpGLXR1Z7vcr7Vk3K7yYeifWVwcMJ0IHrVoaX5/wk6so2gXK40WcHe5KrHyc/mUI2nvC57m/G9VhqRy5pYy3GGA6HuXWx9tGrnL25AwA3I0ObW9vNUfG4J9TC0RTAJDWGCQLdXGpHMLrYOx3U21OuydvKIaSYDc2pIF+1u4L0ssmV87lle/uLby6nfttsJNxpxXTMSwmA5pOliDdQjsWh2iWiXXd2nS4/1Xvv8AE8Su8PsyjTILGtBExfSZmJO+T4lIGk9C56wcR4o6wcQgDpRNo+aPtfcVKzBRdoeaO/7irQ7SIloQEIQtRnBCEIAEIQgAXkfT6tG0Kv2KX9pXri8e+kMt/SNSXAdilEmNx5hZsX/oy/L6oO8qG1yZj4FO+UkDVQs7PTHtf/pDMQwf6g9r5leecEWsTxjiRrfvCXyp3H82UUYhuuYeK6FZsTmHiqZFyIHziCfz80Ct/hRhimn6w8Unl7PSCMnuAmCrO73/AHJSzkPf81BO0GD6w8Uo2g30vijI+QFkzhP3fEJ5scfeqkY8el8UfpMHefA/JVdKTCxbdn/IldyOCoX7TF7E+r88Vx+lv6X+75o2EmFjRB4XBcOHwWeO1DHmOPrHzXJ2odzPFwUrDyCxoX0mnl4BcOltpDu8wfFUTtovtAaDzMn7kDHP3lk6zfwsp2EgsXpqj+rwQqLy93pM8HJVOwYWPpLZP8Cl/wC2z+wJ3GVyxjnBpeWtJDRq4gSGjmdPWvLcD9J2Ia1rAyjDWtaOy+YDQPTU0fSTifRo+y/8a9nP0ZiL6dRW+0l+xrKHSGs4ScHVHacImHBoawzDgAZLyIn6jilHSg5i3ybESGl3mDQTH1tSRA9e4Ssn+0jE+hR9l/40ftIxPoUfZf8AjVPs6vyXiRv1Ln0NrgtuGo9rTh67M31nsho7JPaM20jvMKsodIqgx9TD5TUbniwA6tuRpDs29skzN+B3LO/tIxPoUfZf+NN0/pArNLi2nQBeZcQxwLiBAJOe9hCpL0ZiHa1vEN+pc+h6com0fNH2vuKwH7SMT6FH2X/jU09IsbUYD1dCIDtHzBBie2d02UTwsqNpVGkve0hkcTGrdQTf5GjQsM/ptXBILaUix7Lt3+9J+vFf0aXsu/GtiwVV/uZt7pm6QsgOkuKyZ8lLLGacrzAO8w4worum1cGC2lb+l340uFB1G4wabWtmhs6qhFSkmk9ODNyhYUdOK/o0/Zd+NH68V/Rpey78abuNbl1Fb3TN0vF/pLH/APRqW/06fwK1368V/Rpey78awHSzaDq+LdUdAJawWkC0jeSseNw1SlRk5e76jKdeFSVolS31e5BN+/gjKiF541HZqREG4/NuC4nmklIHBFgOgUrtfvTXXDigVBzUgOB53ToiTuTRfyP+UdY6LAXjX82RYBwuPFJnPFNy7klynigB1z53W5a6f9Lmb702QPSQ2OKLAd7v+0hI0keP5Kbaxs3mLeCBTbcgEj4TpJ/OikD03D/RRTY1vlGKAe8tDW0/N7RbF3AmTPojULzfEFrXOAMgOIBjUAkA+HxWrP0mvFKm0UpfSYG5zUcW2GUOcwATHAuiTzhY97yLRA5zJB0N02oo/wAoHXWjghceUHgUiXYLF+Kt9bp9uJKj7K2VTc2HBpe7KGy7Lrdx5wBvVns/o9h3Nc57g2HEBvYlzQ0kEFxGsQLf9eo+8cb22X/pfoc/ceF83Qi+VuR5W5WNToxhmTNRjjkcYZkIztpudBcXcQwCJJzEWIVRWwLGiQ1s7rBC/iOLmounq7dpP+hR4Oy16D3lZR5WVO2Tg6TwOs6to7UucLW0BgGJiNNSpFPZ2Hc50FuQFoa4sAJBEm02gmNSLL0Mqyi7Nf34GRQurlT5WVrcJ0xotosbDg8BoJgm4bFgB+fXalq7MpDTq3dzeX58U63ZFDjTHDsjW/PSw9qLQYw47DUcZBKrey5fsacPWnQk3C3H++ZEqbcOZ0NaQS6JmYJcRv1Gbdw5lNVdsPc3KdJm06+Pu7twU87Jo8aZsTZu+QAL8iTxtxsj9D0fSpaT5vH1rTF0424fX9BDux7DdJGikGnUCATmsSxrXSADmHZnUawZFlXO224EwARJLcwmJO68Lt+Bph0ZWEA6xY6rqpg6WUHKyZ4WjcIjWSPA8pwxw9DCVM6i3tHbna/HlwRtnXq4iCg2koK/L3EcbbeAQIGaQY5zMXtr8OAXdPbrh9VhuNQTpuubDuUt+yKIuDTOlstxeD7rofsmhEg0zrAy3toDwn889+am/wCX6/oYrPmQ3bdfBGVgmfq8YuJNjYeCzmPq9s33D4uWx/Q9A6Opi03aNb84/O9NnA0miWlkwJGWL2kc4k+CyYuhHE0tlH1btdzYynN05ZnxMXKQPC2PVjgPBV1eoQ5wEa8B8lyV/D7f/J08zRvvw9fIz8BAhXnXHl4D5I648vAfJW+70vxOnmRvvw9fIowRyulzK764/kD5I64/kD5I+70vxOnmG+/D18iizidUhfzV91x5eA+SOuPLwHyR93pfidPMnffh6+RQBvfc7+SUvE7jbdz3d6vuuP5A+SOuPLwHyR93pfidPMN9+Hr5FAx0aD38dUOOsa/netB1x/IHySdceXgPkj7vS/E6eYb98PXyM2CRw3QpGHxlSlOR0SZNgbgGNe8rSYF2Z8GCIO4cRyT9G9QNysg6yIy63J0iw8eSVL0K4Ss6nTzLb43xUevkZtm1aw0cN40G8kk+/wBQaIhcYrG1HsawuloiBAtDYF4ncPetm3DtzvaQ0ZS4Wgi1xDoAO7gu6mDpgGCDrFm8o+PuPrqvRGZJ7TX4fMh41p2cep5+aKFsnU/6R4BKnfYEvxF4eZXf/h6+RR4eocoEmIG/knxWdxPiUIXj5G8OtPE+K4dUOYXO/f8A0lCE/Br/ADFP/svqUn2WJ17ho4juJR5S/wBJ3iUIX085AeUu9J3iUvlLvSd4lCFAB5S70neJS+UO9J3iUIUgIcQ70neJSHEu9J3iUqEECeUu9J3iUvlLvSd4lCFBIDEu9J3iUvlDvSd4lCEECeUO9J3iVyXk7yhCkAzIzFCEAGZGYoQgALkZkIQAZijMhCAAORmQhSBL2a45z9k/EKZ1h4nxQhEdRc9ResPE+KQ1DxPihCu0UWhx1p4nxQhCgsf/2Q==">
            <a:hlinkClick r:id="rId9"/>
          </p:cNvPr>
          <p:cNvSpPr>
            <a:spLocks noChangeAspect="1" noChangeArrowheads="1"/>
          </p:cNvSpPr>
          <p:nvPr/>
        </p:nvSpPr>
        <p:spPr bwMode="auto">
          <a:xfrm>
            <a:off x="0" y="-2079625"/>
            <a:ext cx="5781675" cy="4333875"/>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28687" name="Picture 15"/>
          <p:cNvPicPr>
            <a:picLocks noChangeAspect="1" noChangeArrowheads="1"/>
          </p:cNvPicPr>
          <p:nvPr/>
        </p:nvPicPr>
        <p:blipFill>
          <a:blip r:embed="rId10" cstate="print"/>
          <a:srcRect/>
          <a:stretch>
            <a:fillRect/>
          </a:stretch>
        </p:blipFill>
        <p:spPr bwMode="auto">
          <a:xfrm>
            <a:off x="5796136" y="1484784"/>
            <a:ext cx="2466975" cy="1847850"/>
          </a:xfrm>
          <a:prstGeom prst="rect">
            <a:avLst/>
          </a:prstGeom>
          <a:noFill/>
          <a:ln w="9525">
            <a:noFill/>
            <a:miter lim="800000"/>
            <a:headEnd/>
            <a:tailEnd/>
          </a:ln>
        </p:spPr>
      </p:pic>
      <p:pic>
        <p:nvPicPr>
          <p:cNvPr id="28688" name="Picture 16"/>
          <p:cNvPicPr>
            <a:picLocks noChangeAspect="1" noChangeArrowheads="1"/>
          </p:cNvPicPr>
          <p:nvPr/>
        </p:nvPicPr>
        <p:blipFill>
          <a:blip r:embed="rId11" cstate="print"/>
          <a:srcRect/>
          <a:stretch>
            <a:fillRect/>
          </a:stretch>
        </p:blipFill>
        <p:spPr bwMode="auto">
          <a:xfrm>
            <a:off x="611560" y="3501008"/>
            <a:ext cx="2428875" cy="1885950"/>
          </a:xfrm>
          <a:prstGeom prst="rect">
            <a:avLst/>
          </a:prstGeom>
          <a:noFill/>
          <a:ln w="9525">
            <a:noFill/>
            <a:miter lim="800000"/>
            <a:headEnd/>
            <a:tailEnd/>
          </a:ln>
        </p:spPr>
      </p:pic>
      <p:pic>
        <p:nvPicPr>
          <p:cNvPr id="28689" name="Picture 17"/>
          <p:cNvPicPr>
            <a:picLocks noChangeAspect="1" noChangeArrowheads="1"/>
          </p:cNvPicPr>
          <p:nvPr/>
        </p:nvPicPr>
        <p:blipFill>
          <a:blip r:embed="rId12" cstate="print"/>
          <a:srcRect/>
          <a:stretch>
            <a:fillRect/>
          </a:stretch>
        </p:blipFill>
        <p:spPr bwMode="auto">
          <a:xfrm>
            <a:off x="5940152" y="3501008"/>
            <a:ext cx="2466975" cy="1847850"/>
          </a:xfrm>
          <a:prstGeom prst="rect">
            <a:avLst/>
          </a:prstGeom>
          <a:noFill/>
          <a:ln w="9525">
            <a:noFill/>
            <a:miter lim="800000"/>
            <a:headEnd/>
            <a:tailEnd/>
          </a:ln>
        </p:spPr>
      </p:pic>
      <p:pic>
        <p:nvPicPr>
          <p:cNvPr id="28691" name="Picture 19" descr="https://encrypted-tbn3.gstatic.com/images?q=tbn:ANd9GcQyl696QxRrA8fltfcBvYgMOvjwbUZkWDgsYKo1RstbN5yYFQyCoA">
            <a:hlinkClick r:id="rId13"/>
          </p:cNvPr>
          <p:cNvPicPr>
            <a:picLocks noChangeAspect="1" noChangeArrowheads="1"/>
          </p:cNvPicPr>
          <p:nvPr/>
        </p:nvPicPr>
        <p:blipFill>
          <a:blip r:embed="rId14" cstate="print"/>
          <a:srcRect/>
          <a:stretch>
            <a:fillRect/>
          </a:stretch>
        </p:blipFill>
        <p:spPr bwMode="auto">
          <a:xfrm>
            <a:off x="3203848" y="1556792"/>
            <a:ext cx="2448272" cy="1834797"/>
          </a:xfrm>
          <a:prstGeom prst="rect">
            <a:avLst/>
          </a:prstGeom>
          <a:noFill/>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37</a:t>
            </a:fld>
            <a:endParaRPr kumimoji="0"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Sistema operacional Windows</a:t>
            </a:r>
            <a:endParaRPr lang="pt-BR" dirty="0"/>
          </a:p>
        </p:txBody>
      </p:sp>
      <p:sp>
        <p:nvSpPr>
          <p:cNvPr id="3" name="Espaço Reservado para Conteúdo 2"/>
          <p:cNvSpPr>
            <a:spLocks noGrp="1"/>
          </p:cNvSpPr>
          <p:nvPr>
            <p:ph sz="quarter" idx="1"/>
          </p:nvPr>
        </p:nvSpPr>
        <p:spPr>
          <a:xfrm>
            <a:off x="899592" y="1628800"/>
            <a:ext cx="7467600" cy="4873752"/>
          </a:xfrm>
        </p:spPr>
        <p:txBody>
          <a:bodyPr/>
          <a:lstStyle/>
          <a:p>
            <a:pPr algn="just"/>
            <a:endParaRPr lang="pt-BR" dirty="0" smtClean="0"/>
          </a:p>
          <a:p>
            <a:pPr algn="just"/>
            <a:r>
              <a:rPr lang="pt-BR" sz="3200" dirty="0" smtClean="0"/>
              <a:t>Desenvolvido pela </a:t>
            </a:r>
            <a:r>
              <a:rPr lang="pt-BR" sz="3200" dirty="0" err="1" smtClean="0"/>
              <a:t>microsoft</a:t>
            </a:r>
            <a:r>
              <a:rPr lang="pt-BR" sz="3200" dirty="0" smtClean="0"/>
              <a:t>, tem domínio de aproximadamente 90% do mercado de sistemas operacionais. </a:t>
            </a:r>
          </a:p>
          <a:p>
            <a:pPr algn="just">
              <a:buNone/>
            </a:pPr>
            <a:r>
              <a:rPr lang="pt-BR" dirty="0" smtClean="0"/>
              <a:t>  </a:t>
            </a:r>
            <a:endParaRPr lang="pt-BR"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38</a:t>
            </a:fld>
            <a:endParaRPr kumimoji="0"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Sistema Operacional OS/X</a:t>
            </a:r>
            <a:endParaRPr lang="pt-BR" dirty="0"/>
          </a:p>
        </p:txBody>
      </p:sp>
      <p:sp>
        <p:nvSpPr>
          <p:cNvPr id="3" name="Espaço Reservado para Conteúdo 2"/>
          <p:cNvSpPr>
            <a:spLocks noGrp="1"/>
          </p:cNvSpPr>
          <p:nvPr>
            <p:ph sz="quarter" idx="1"/>
          </p:nvPr>
        </p:nvSpPr>
        <p:spPr>
          <a:xfrm>
            <a:off x="899592" y="1628800"/>
            <a:ext cx="7467600" cy="4873752"/>
          </a:xfrm>
        </p:spPr>
        <p:txBody>
          <a:bodyPr>
            <a:normAutofit/>
          </a:bodyPr>
          <a:lstStyle/>
          <a:p>
            <a:pPr algn="just"/>
            <a:r>
              <a:rPr lang="pt-BR" dirty="0" smtClean="0"/>
              <a:t>É utilizado em computadores da Apple</a:t>
            </a:r>
          </a:p>
          <a:p>
            <a:pPr algn="just"/>
            <a:endParaRPr lang="pt-BR" dirty="0" smtClean="0"/>
          </a:p>
          <a:p>
            <a:pPr algn="just"/>
            <a:r>
              <a:rPr lang="pt-BR" dirty="0" smtClean="0"/>
              <a:t>O sistema operacional do Mac foi criado para ser fácil de usar e desenvolvido para aproveitar totalmente as tecnologias dos nossos computadores. Assim, tudo funciona conforme o esperado. </a:t>
            </a:r>
            <a:endParaRPr lang="pt-BR"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39</a:t>
            </a:fld>
            <a:endParaRPr kumimoji="0"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Sistema Operacional OS/X</a:t>
            </a:r>
            <a:endParaRPr lang="pt-BR"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pic>
        <p:nvPicPr>
          <p:cNvPr id="44034" name="Picture 2" descr="http://1.bp.blogspot.com/_LzGh4mEV3iE/S8hlMvygAyI/AAAAAAAAAjk/URkfaQbfvj4/s320/falha+do+MAC+OS+X.jpg"/>
          <p:cNvPicPr>
            <a:picLocks noChangeAspect="1" noChangeArrowheads="1"/>
          </p:cNvPicPr>
          <p:nvPr/>
        </p:nvPicPr>
        <p:blipFill>
          <a:blip r:embed="rId4" cstate="print"/>
          <a:srcRect/>
          <a:stretch>
            <a:fillRect/>
          </a:stretch>
        </p:blipFill>
        <p:spPr bwMode="auto">
          <a:xfrm>
            <a:off x="1403648" y="1484783"/>
            <a:ext cx="5616624" cy="3615701"/>
          </a:xfrm>
          <a:prstGeom prst="rect">
            <a:avLst/>
          </a:prstGeom>
          <a:noFill/>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40</a:t>
            </a:fld>
            <a:endParaRPr kumimoji="0"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899592" y="1628800"/>
            <a:ext cx="7467600" cy="4873752"/>
          </a:xfrm>
        </p:spPr>
        <p:txBody>
          <a:bodyPr/>
          <a:lstStyle/>
          <a:p>
            <a:pPr algn="just"/>
            <a:endParaRPr lang="pt-BR" dirty="0" smtClean="0"/>
          </a:p>
          <a:p>
            <a:pPr algn="just"/>
            <a:r>
              <a:rPr lang="pt-BR" dirty="0" smtClean="0"/>
              <a:t>O OS X também vem com </a:t>
            </a:r>
            <a:r>
              <a:rPr lang="pt-BR" dirty="0" err="1" smtClean="0"/>
              <a:t>apps</a:t>
            </a:r>
            <a:r>
              <a:rPr lang="pt-BR" dirty="0" smtClean="0"/>
              <a:t> avançados para navegar na web, enviar mensagens, definir lembretes e muito mais. Esses </a:t>
            </a:r>
            <a:r>
              <a:rPr lang="pt-BR" dirty="0" err="1" smtClean="0"/>
              <a:t>apps</a:t>
            </a:r>
            <a:r>
              <a:rPr lang="pt-BR" dirty="0" smtClean="0"/>
              <a:t> ainda funcionam em sintonia com seu </a:t>
            </a:r>
            <a:r>
              <a:rPr lang="pt-BR" dirty="0" err="1" smtClean="0"/>
              <a:t>iPhone</a:t>
            </a:r>
            <a:r>
              <a:rPr lang="pt-BR" dirty="0" smtClean="0"/>
              <a:t>, </a:t>
            </a:r>
            <a:r>
              <a:rPr lang="pt-BR" dirty="0" err="1" smtClean="0"/>
              <a:t>iPad</a:t>
            </a:r>
            <a:r>
              <a:rPr lang="pt-BR" dirty="0" smtClean="0"/>
              <a:t> e </a:t>
            </a:r>
            <a:r>
              <a:rPr lang="pt-BR" dirty="0" err="1" smtClean="0"/>
              <a:t>iPod</a:t>
            </a:r>
            <a:r>
              <a:rPr lang="pt-BR" dirty="0" smtClean="0"/>
              <a:t> </a:t>
            </a:r>
            <a:r>
              <a:rPr lang="pt-BR" dirty="0" err="1" smtClean="0"/>
              <a:t>touch</a:t>
            </a:r>
            <a:r>
              <a:rPr lang="pt-BR" dirty="0" smtClean="0"/>
              <a:t>.</a:t>
            </a:r>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sp>
        <p:nvSpPr>
          <p:cNvPr id="7" name="Título 1"/>
          <p:cNvSpPr>
            <a:spLocks noGrp="1"/>
          </p:cNvSpPr>
          <p:nvPr>
            <p:ph type="title"/>
          </p:nvPr>
        </p:nvSpPr>
        <p:spPr>
          <a:xfrm>
            <a:off x="457200" y="274638"/>
            <a:ext cx="7467600" cy="1143000"/>
          </a:xfrm>
        </p:spPr>
        <p:txBody>
          <a:bodyPr/>
          <a:lstStyle/>
          <a:p>
            <a:r>
              <a:rPr lang="pt-BR" dirty="0" smtClean="0"/>
              <a:t>Sistema Operacional OS/X</a:t>
            </a:r>
            <a:endParaRPr lang="pt-BR" dirty="0"/>
          </a:p>
        </p:txBody>
      </p:sp>
      <p:sp>
        <p:nvSpPr>
          <p:cNvPr id="2" name="Espaço Reservado para Número de Slide 1"/>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41</a:t>
            </a:fld>
            <a:endParaRPr kumimoji="0"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Sistema Operacional Linux</a:t>
            </a:r>
            <a:endParaRPr lang="pt-BR"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pic>
        <p:nvPicPr>
          <p:cNvPr id="25602" name="Picture 2" descr="https://encrypted-tbn3.gstatic.com/images?q=tbn:ANd9GcTrdE-99HAFEFu2xlfsmI11MVoXq2EijQltJMDR3buGcxePHhNQ70UeYROl">
            <a:hlinkClick r:id="rId4"/>
          </p:cNvPr>
          <p:cNvPicPr>
            <a:picLocks noChangeAspect="1" noChangeArrowheads="1"/>
          </p:cNvPicPr>
          <p:nvPr/>
        </p:nvPicPr>
        <p:blipFill>
          <a:blip r:embed="rId5" cstate="print"/>
          <a:srcRect/>
          <a:stretch>
            <a:fillRect/>
          </a:stretch>
        </p:blipFill>
        <p:spPr bwMode="auto">
          <a:xfrm>
            <a:off x="251520" y="1844824"/>
            <a:ext cx="2466975" cy="1847851"/>
          </a:xfrm>
          <a:prstGeom prst="rect">
            <a:avLst/>
          </a:prstGeom>
          <a:noFill/>
        </p:spPr>
      </p:pic>
      <p:pic>
        <p:nvPicPr>
          <p:cNvPr id="25604" name="Picture 4" descr="https://encrypted-tbn2.gstatic.com/images?q=tbn:ANd9GcQtHXwGrMPQ9qsNKbCuDx5E_TRSxcf7C4YuHT78ipHWJ5M8yKAXQBQkhYHK">
            <a:hlinkClick r:id="rId6"/>
          </p:cNvPr>
          <p:cNvPicPr>
            <a:picLocks noChangeAspect="1" noChangeArrowheads="1"/>
          </p:cNvPicPr>
          <p:nvPr/>
        </p:nvPicPr>
        <p:blipFill>
          <a:blip r:embed="rId7" cstate="print"/>
          <a:srcRect/>
          <a:stretch>
            <a:fillRect/>
          </a:stretch>
        </p:blipFill>
        <p:spPr bwMode="auto">
          <a:xfrm>
            <a:off x="3059832" y="1916832"/>
            <a:ext cx="2286000" cy="1714500"/>
          </a:xfrm>
          <a:prstGeom prst="rect">
            <a:avLst/>
          </a:prstGeom>
          <a:noFill/>
        </p:spPr>
      </p:pic>
      <p:sp>
        <p:nvSpPr>
          <p:cNvPr id="25606" name="AutoShape 6" descr="data:image/jpeg;base64,/9j/4AAQSkZJRgABAQAAAQABAAD/2wCEAAkGBhQQERUUERMUFBUVFBgVFRcVFhUVFxQUFRcYFRgXFxUXHCYfFxkjGhQYIC8gIygpLCwsGB4xNTAqNSYrLCkBCQoKDgwOGg8PGi0kHCUsLC8sLywtKSkqKS0sLCwsLSw0LiwqLCwqKSovLCksLCwsKSwsLCwsLCwsLCwsLCwsLf/AABEIAKwBJQMBIgACEQEDEQH/xAAcAAABBQEBAQAAAAAAAAAAAAAAAQQFBgcDAgj/xABPEAABAgMDBgcMCAUCBAcAAAABAhEAAyEEEjEFBkFRkdETFRciUmFxBxQyU2KBk6GywdLwIySCkqKjseFCcnPT4lTCMzRDYxZEdIOz8fL/xAAaAQEAAwEBAQAAAAAAAAAAAAAAAgMFBAEG/8QAMhEAAgECAwcDAgQHAAAAAAAAAAECAxEEE5ESITNRUmJxFDFBMmEigaHwBSOxwdHh8f/aAAwDAQACEQMRAD8AplttZQpgBg9fPHDjJWpOw749ZYDTB/KP1MXHucZuSJhE20oExzzUq8EAFnI/iNNMW47HPDyblKyvYowuEjVgrR+LlM4yVqTsO+DjNWpOw740rP7NmQszOBkIklCUmWuWQBMJBKkqQKBiAHxrGWS5RU90EsHLDAOA51VIHnEU0P4jKtfZl7F08HGCTcfcc8Zq1J2HfBxmrUnYd8NII6PUVeplWRT6R3xmrUnYd8HGatSdh3w0j3IklakpTipQSO1RYesw9RV6mMin0jjjNWpOw74OM1ak7Dviy8k+UPFy/Sog5J8oeLl+lTD1FXqYyKfSVrjNWpOw74OM1ak7Dvizck1v6Ev0qYOSa39CV6VMPUVepjIp9JWeM1ak7Dvg4zVqTsO+LNyS2/oSvSpheSW39CV6Uboeoq9TGRT6SscZq1J2HfBxmrUnYd8Wfklt/RlelG6F5JLf0ZXpBuh6ir1MZFPpKvxmrUnYd8HGatSdh3xaOSS39GV6QboOSS39GV6T9oeoq9TGRT6Sr8Zq1J2HfBxmrUnYd8Wjkkt3Rlek/aDkkt3Rlek/aHqKvUxkU+kq/GatSdh3wcZq1J2HfFo5JLf0ZXpP2g5JLf0ZXpBuh6ir1MZFPpKvxmrUnYd8HGatSdh3xZ+SS39GV6QboOSW39GV6Qboeoq9TGRT6SscZq1J2HfBxmrUnYd8Wfklt/QlelG6E5Jrf0JXpUw9RV6mMin0lZ4zVqTsO+DjNWpOw74s3JNb+hL9KmE5J8oeLl+lTD1FXqYyKfSVrjNWpOw74OM1ak7Dviy8k+UPFy/SohFdym3gPwcv0qIeoq9TGRT6St8Zq1J2HfBxmrUnYd8NIIeoq9TGRT6R3xmrUnYd8HGatSdh3w0i25G7ms+1SJc9E2zpTNvXQtU28LqyguEyyBUa9Ih6ir1MZFPpK7xmrUnYd8c5tsKsQPXviVm5ozU2uZZb0szJTOQVXS4SoXTdc+GNGuGuWMgTLKwmFLuzC916wKUiDxU77LkWrBrZ21HccgbwBZndwAwFTh1M2PXBD3JsgGWCRr/UwRs0oNwT+xj1JpTa+41y6Gmj+UfqYms1M4ky08GtQS3gklhrxwBiJziH0o/kH6qiLjA/iOHjiJShLmbOBrSoxjKPIvmcWdSQgpTMStZDC6oKbrLUEU7JuUTIKikA3kFFXDOpKnDaebDQCCObC4SGGi1H5OiviJVmr7kiWt2cSpstUsoSkKU/NbyScQTVSSqhDX1CoMRMLSCnXHWc4kd8n2gS5stZBIRMQsgYkJUFMNkcadcFOv1QBr/LVZvET/y/ig5abN4if+X8UZDTr9UFOvYN8Aa9y02bxE/8v4oXlps3iJ/5fxRkHN69g3wrJ8rYN8Aa9y02bxE/8v44OWmzeIn/AJfxxkLJ1q2DfAydatg3wBr/AC02bxE/8v44OWmy+JtGyX8cZAydatg3wrI1q2DfAGvctFl8TaNkv44OWiy+JtGyX8cZCyNatg3wMjWrYnfAGvctFl8TaNkv44OWiy+JtGyX8cZCyNatid8DI1q2DfAGvctFl8TaNkv44OWiy+JtGyX8cZCyNatg3wMnWrYN8Aa9y0WXxNo2S/jg5abN4i0fl/HGQMnWrYN8DJ1q2DfAGvctNm8RP/L+ODlps3iJ/wCX8cZCyfK2DfAyevYN8Aa9y02bxE/8v4oTlps3iJ/5fxRkPN69g3wU69ggDXuWmzeIn/l/FHlfdos5B+gn4f8Ab+KMjp1+qEp1+qABRrCQtOuCnXACRb83s9uBkJkzaJlE8FdlXzzlFarxM5NXOgRUYSAJkZ0TDal2lYSVzKLCXSkgpCCBUkc0a8Y45ay4bTdcEBLs6ryiSSolSmDl1HQN8ZBEdlXudCxE1Ty/gsWR0fQp7T7RgjvkJP0Ce1XtGCPo6PDj4R8zW4kvLIzOcfTD+QfqqIkCJnOsfTj+mP1VEMDGLiOLLybGH4cfB0mWZaSQpKgUllAggpL3WOovTtjwUnUYmBndaQQRMYhRUOahgVKvFg1KvtMeRnXaWI4UsQzEA0KOCpSnMpSKC4iVpILEEEYghiPNCR2tVpVNWpay6lF1FmcnSwjk3XACQPCt1/rBd6x64AR4Hj1dGsevdBdGsevdAHl4Hj1cHSHr3QXB0h690AeXgc6493B0h690HBjpD8W6APDnXA51x74MdIbFboXgx0hsVugDm51wOdcdOCHTTsVug4IdNOxW6AOd464HOuOnBDpp2K3QcEOmnYrdAHNzrgc646cEOmnYrdBwY6Q2K3QBzc64H6498GOkPxboODHSH4t0AeHgePdwdIevdCXB0h690AeXgePVwdIevdBdGsevdAHl4Hj1d6x690Jd6x64ASCFbr/WBuuAEggaCAFQzi8SEvUgOQOoQsy65uElL80kMW6xrjjP8E9nvgs/gjz/AKmALlm+n6untV7Rgjrm4n6ujtV7Rgj6Cjw4+EYFbiS8sh87g08f00+0qISJ3PL/AJgf00+0qII+73mMXEcSXk2MPwo+Ai85p5GkWmQlrKhcxN7hFzJs5CWBe9zZgADEDDfFGjTcy7IbPZUqXMAExpnNvcy+HQV0p4OIdn1s9cbfJbK/wdlZkynF2yWZQOkWiezjQ5m41BbVFEzskypdpUiTKMkIACklSlc5nJ5xJGIGOiNHt+U081CF8KsqFKkEBRIBAuk6QwFHGuKDnvk5Uq0X1LQvhRfdDsCk3CMAMU6KROS/De1iMX+K17legggEVFhaszcyFWwiZNvIkB3UKFZH8KX9Z0Q1zrzTXY1kpBVJJ5qtT/wqrQ9emNZlp4OxyeBWUJQiWo3UJWVywm8pABBPOxJTztUQ+XZqJ9lWoT0LkLkEpSkIa+Cold8C9ewDHC4KPGC8fUz9308rffnztv8A0INtRc/hGPQQQRvEzvYrIZqwkUcEvoDB69TsPPF+zRzMsU2Wrvq+qYOjMuJNH5gYYayddIpGSLYJSyVYEMdoPuixTrWuWihmzAQW4JKVNe7KgYaD2xzxr7OJUJtKD+x2Twu3g3Up3c0+dv8Av+xnnBmhwCFzpKyuUiYUKCmvy8LrkUIN4Vitxcp81UnJSkTR9JOmXlYc0OLqSrTRLt19sU2JU6yqym4/SpNJ80czpSpxip/VZXCO1jsS5ywiWkqWp2AarBzjTARxi1dzWzBdt5wcJkzFMeu6j/fFxA7Ts108BdTKPfISlw/8RIBGLacXaKlaJCpalIWLqkkhQOIIxEbcMjHhvBpeLm8b11tIAf8A+tmWZ9yAi3zwAACUKADML0tBYN1kxzYdVEnmcyiipq+3zIGCCCOkvLDmfkGTaZh74mKSgMAiW3CTFEswJcJT1scQB1XDOruX2eXZ1TLMZqJiE3rkxQWlbBykFgQrVUh9FXFFsOUFKs/e8sJvKmXgo4gULJOguG7DE1lbOW0os0mRPvEIKipV/wCknOVFAJLsElVcXuiO6FCMoKV/JS5tOxToIQQscJcEXXN3udqnIMyeSgDBFArW51RV8iTQi0SlKMoJCxeM5N+WE4G+li4bq6406XljgklUtXCypilFExIvBSSokPqUMCOrsjswlONSdn+Rw42rOnBOP52KJnBm0JDmWSQMQa06jFfjQrbKM6+SFXAhSlqCSu6kJNQnSRoGumts9Me42nCnUtDkeYCpOpTvMIls183F2+eJSDdDXlrIe4gaW0lywERMXzuS2kJnTwRjLSetkqYh/tCMjGVXRoSnH3X7/Q06UdqaRb7N3MLAlN1UtazpUqYsHYggDZFGz7zDFhAmyFKVJKrpCqqlqOFR4STr3xq/forT+WuHbrird0rKiBYVINFTFJSA7uUqCyQNAAHrGuPm8Hj6kq8Y7e1d+2/nbly3+NDuqUEoN2sY5O8E9nvEJZ/BHn/Ux7UlwR1e8QktLJA7faMfXGaXnNlP1ZHar2zCx1zVR9VR2r9tULG/R4cfCPnq3El5ZXM7v+OP6Y9pUQh93vMTmeIa0D+mn2lRBn3e8xj4jiy8m1huFHwEWrJ+eM2VKQBZwoS0iXfvTQ4SwY3aaRSKrEvk+e0phaODN48wpBH8NTTt2RQXk0c+5oD96oSFPVJWi8Bi5SA8QecGWFWlSL8sS7iWCQVGiiVub1f4odKteq21Iqbnhc4MDR2GNXo7DEGJyit5hIWZlE84hieaNHVh5oAbQQR7kpBUAo3QSASzsHqW0sIAsOR877ZZpQQkcJKwQJiFKCXeiFBiA4NHIoWEM8qZwT7QkgpCEM5TLSUggtUkkkio6qx6lzUICbtpIqgFkpLILkmodV1yLp16jHqfarwum1uCm6rmY6S+BNdPZpeOf01HbzNlbRFxT9yDggOOL/PXBHQSEMSNitM+TzUpJxopKizVOrRHOy2WUpLrm3FVoUkinWNbt5jEiq1UV9cV4d0c17yCyn6uco6f4aaIrqU4VFaSuW0q1Slvg7EXbrbMml5pJbAVAT2J0Q2iWtEtMxiu1JLAt9GQw5ymp5XmqfPFTAASAXDlizONbaIlGKirRVkQlJyd5O7Eh7knLE2yrK5CglRSUVSlVCQaBQxdIhlDuy2eWpLqm3FXjQh6AAgt2vs64kRJ85+5RoCqmgGVi3VFfynlOZaZpmzSCpTCgCQwAAoOoRJi1YjvzHH6PF1Alyaqq5rrfSREZarKhCQUzQskhwAQALoOnGtPNsAawQR3schCyRMXcF2hYly4oW6n9UAObD9E/CWUTrzAXxODEY3big5PW+GEPcs5X4d1GxS5ZUlKQtPDOlgLpHOCSbt0VB0GFNrIe7bcceYQ5D17G8+AaghBb60tZwDEoGkKKhg4YgAAHAsHZoAhJkspLKBB1ENjUR5iSyhKQReFo4RQDBNwgteoHoAGU/mOFBEbACoQSWAJOoVOuJSy5ctMqSJMtSkoEwzWCA5UUgG8SOcGALGleyG2TAlyVTTKI8EhJLuFA4dVPtCJNNsuk/W8EBuYGJqCAn1jDHzl7C1zhlLOGfPueFLCZdwiXfSlbghS1JFLygSCwwDRDkRO99kkfXQGoPoyyQS9AKADq6sNENaEAKISq+Kc5mckOaP5oCxziVzby6uxzjMloC1KQUBJducUnRU4YRFR0sq2Wg3rrKTzhimo5w7MYhOEakXGSumepuLui2Te6PazhLlJ/wDbWdetXUdhit5VynOtEy9PUpShSoa6NQTQJD6hElKtZZhbAnGvBsQLpBqKsXbZqpGZTm3lA8KZvNAcputU81uofrFNLC0aLvTikycqk5bpMaDA9nvEAwHn9owaD2e8QJ8Eef2lR0lZoWaKHsiO1ftqhI75mI+py+1ftqhY3aT/AJcfCPna3El5ZVs90taR/ST7S4r593vMWPP0fWR/ST7S4rh93vMZFfiSNvDcKPgIIIkcgZNRPnBM1ZlyxVagHLaAl6AnWaCuOBqScnZFzdiOgjUsudzGzCymbZzNQsIvp4RaFpmUcAsAxIwIpXCMtj1xaCYQ6seUTKBASg3iDzg+AUKV1KIhrHewWYTZstBLBa0pJ1BSgH9cRPR8rL3MYSZQV0roOlR8FvK16BHg5bIJKZaEggApY3aJulwGBdnYgsXbGJ+1ZkyUylLTPWohCyBdT4SEFTFi4dsYqPAq6J2GJzhKDtJEYTU1eJ3teUTMDFKEi9e5iQnQzU0Q1gIgiBIIIlc2skotM0omLUhKZalkoAJ5pSGY0/ii0WfMGzTCAidaVE4AS5bnTriSi2roi5JbmUKCLrlzMSVZ5UxQmWgLRL4QJmS0JCgFAYgvr2RSo8aa9z1NP2CHNjt6pV66Em8z3g+AUKVpRRHnhtBHh6SaMu84lUmSQXoEM1CKYtUvgYZWu1GYq8QlPUhISMScB2xosrMmyHJ/DXF8L3oZr8Ipr/B3nu4M+iM0ic4OPuRjLaCCCCIEh1YspKlAhISQrG8H0EUr1jYI6qywpmEuUOatLhFee7l3dwFECNSzJ7nNitNhkzZiL8xabyzfmBiSaMlYFBTDRE4e5Nk8f9H8yd/cgDAoIkM4rGiTap8uUXQiapKP5QaeqI+ACCFloKiAMSQB2mkWvJuYarRKmqlr58lN9SCCklDPeSCliOp3MVzqRhuZGUlH3KnBDq22RKACCrwlJIUBikJLhjgb0NYsTvvRJbwh1YspKlAhKUEEgm8m9gFJ/Rah54awQA/44Pi5PbwYp4OGrwfWYS2ZV4RN0S5aAwBKUhyQz1agN3DrMMYIANB7P9whE+Cnz+0qF0Hs94gT4I8/tKgDTMyh9Tl9q/bVBC5lf8nL7V+2qCNyjw4+EfOV+JLyyrZ+n6yn+kn2lxWz7veYsWfR+sj+kn2lxXT7veYya/EZuYfhR8BE7mxJmrE9MkgFUsJLh6KJBZ9LXtsQUS+b+cC7LfCElRXdwUUnm3tQLjneqIU5bElIuaurFnsWQ7XwKLMFAyRNM1T3hiAGJBBIDOEjTpihKSxbVTZSLqnP20oDmRMYYlUyaAMKvdDYjaNcUyfNvKUo0vKKtpJ98WVquZYhCGyeI9yZpQoKSWUkhQOoguDtjxBFBYX/ADRziKpcy8lCbipfOQLpUVCb4Wil3R1xYDl8qloUhSnL3hWlcIzHI9vmyieDClJU19KUpVeuu3hIWA146NMTdrzuWlCQmzmSpIuld2TzlGoKgqz4toF2kdtPEQjG0ldnJUoSk7xdiCzh/wCbtH/qJv8A8ioYR7nzitSlqLqUoqUdalFydpjxHEdZM5rqImTLrXjIUEuQHN+WWD6WB2RptlyjIkplLkIVwyGMy+XT4BSs+HheIjGkltR7QCNhpEnkvKU6W4lSpauEpWzyluz0HMw3dUWRqbKsVyhtO5fc8ctm0ypylBCTwBQGUK85wPCJJcxl0e5izgUpDakISdoAMeIjKW0SjHZQQ5ydMlpmJM5JUh+cASCAdIbFsW0w2jrZ5ZUWCCvqDv6o8Xuev2N04SWbMVX0cEUXjgEGVdqKYJbQIxDKkyWqaoyU3Zb80Vr1scH1aIkxltXAGz8EvgwbxTfXQ4saUD1bB6xETbOroKSGer4O2nri+rNNbmv3+RVTi095xgeOhsyuidkIbOqvNNMaYRzlxvOaAVZ7HIQSL6JdaukjG7UB8fVE5Mypwwcc1AZwcVHcIyOz90melLCyghIAJCl6ncsmjgE+aPZ7qM9ie9gwLE31kbbrRmKtjFGzppvndf0OhxpX3S/Qrme1mUi3T7zG+szAxJ5q6ipq8QcSOX8sm1zjNKQglIDAk4dZ7Yjo76Tm4LM+q2/yUytd7Psepc0oIUMUkHZWNSsHdTTZkGRPlBZQDKWEhlKCQUAcI7EAUch2jLRIUQOaog0FDXQw14GJc5wzVpumTIUTedXAJK1FZCiSQKmmMRqU9ppq9yvYUmrnHKCFLkpnFISiZPmhLF2LS+aNNBRzEZFjtGeNoXK4MypASoKIaQkeELpKRgDzcRXGK6pBGII0VDVi6ySsj1CQQQQPQggggAGB7PeIBgPP7Rg19nvEAwHn/UwBpWZivqcvtX7aoI5Znq+qS+1ftqgjdpcOPhHzlfiS8srOep+sD+kn2lxAGJzPA/Tj+mn2lRBxkV+JI3MPwo+BUisSUuyy0G8i0gKS7c0voFK41OyIyHNht3BHwErBIcK6gofoo+rVFJeSEyZeF1VrvJNCkC6yQlxQlgHQgMKVhja7IhCQUTUzCTgAoMNZf5rHpGVSAxRLUASReS928VEgVoOd6hDSdNKlFRxUSS2sl4A8wQQ6sVvMp2SlQJSSFgkc16EOxFdPVqgB3YFBKBdtIlkuVJuuxqkN13SfvEaTCW0BaSVWhCyl1JTcAJc1AIwfEjBwTqJ8DLRYAypJA8jqbX1k+cwS8tFJURLlsVE3SCU1u0KXY+AMdZ1wBHQQ4tVtMwAFKE3X8FIS7ti2PgiG8Ae5KQVJCiwJAJ1Amp8wiYspSgAJtYSkVAuuxKi46/BB1Hm1oIhAYkV5cUSSZcok4Eocir0c6ydtGgDnlGSPD4VMxSzVgzUx6tWj9QGUO7ZlATEgcGhJCiolACXBAADAaG1w0gAiQyaEhCiZ3BlwLt0G8ALwx8oDsIB1RHx6lrukGhYg1qCxeo0iAJ2XbiDzbWGPNDpwB5hKgKYF/kEtsoz1LAIXwpUCCQkhqpOurl/mg5HLiqfRyiQ1VJvKLa1KJJhgqYXOir06y8AdwVtRJFEpcO9NUdJSzfF5LOU1Y0CTiB1O7Q0Ew6ztMHCHWdpgCblThLvCXPSgKCbwKSVOEhIBGoOS41Ghwj0bTiO/EsQf+mnEpIU+rTg5rrhlLy6oAPLlFgACUl6BKXe9iyEh+qEOXFEAKlyVM1ShywDAY9Qw1DRSAG9rsyEAXJgWbxFAzAMxx01+cG0dLRPvqvMlOFEhhQAYeZ45wA7s2VpstN1Cykag2t9WuPfHs934QuCCKJxBcaNYGyGMEAO5WVpqQyVkCmASHu0S5arCnZSOdrt65rcIoqbDCmA0dg2RwggAggggAggggAgGA+dJgg+fXAGgZpq+qo7V+2qCOOa6/qyO1XtqhI36PDj4R89W4kvLK/nWXnj+mP1VERLllRCUhyohIGsksBtMSmcx+mH8g/VUM7JZQoOSQQaN+sY+I4svJtYfhR8Dv/wvPulQSkgORdWlV4JCCbt0m9/xU4deqGNpsMyUxmIUkKe6SGCrpuqY6WNIkSlZL8NNfXfL4AY9iRsGqOc2zXmvTFqbBy7OXLP11igvIp4HiS4vTrMepeTAogAlyQB2ksIAi3geLCvNZYDsfvCr019Y2iPE3N1SUlSgQAHJvJLVA0HWRAEC8F6JTvJOs7Tvg7yTrO074Ai70F4RK95p1nad8Heievad8ARV4a4S+NcaPmn3OpVtkGaueuWb6kMkPRISXcq8qJnkdkf6qb9wfHAGP3xrgvjWI2Hkdkf6qb9z/ODkekf6qb93/OAMevjWIL41iNdtHcls0tKlKtU1khzzHw1C/U9UMVZg2Af+emGuiWqmId72FNEAZhwg1iC+NYjUT3PrC5Hfsx00P0aqEYjwsYd2buU2WYCUWuaQCx5hDFgWYrfAiAMjvjWIL41iNh5HpH+qm/d/zg5HpH+qm/c/zgDHr41wXxrjYOR2R/qpv3B8cNMr9ymTJkTZqbTMUZctSwClgboJZwumEAZXeGuC8IlTZE9e074O806ztO+AIq9A8SneadZ2nfB3knWdp3wBFvA8TlmyCZgdFas15jorWjVGmOpzXXShclgLwc4aH8oQBXngeJu0Zvqli8sEBwHdJqQS1D1GG3F6ekYAjYWJHi9PSV6oTi5PSV6t0AMZaQSATdBNTi3W0LOQAogG8AWBAYHrDw94uT0j6t0M58u6ogQBb83FfV0dqvaMJHPN9X0Ce1XtGCPoKPDj4RgVuJLyyEzhLzR/IP1VDOTa7oZvX+0TabAm1L5oUpQDUoGrrHXDSdk+ShRSorBGIP8A+Yy61Lam5Jq3k1KVXZiotO/gZcYeT6/2heMPJ9f7Q9lZOlL8HhFNjdCi3ayYJuTZSPC4RL4XgoP2OmKcnujqW53a9Blxh5Pr/aDjDyfxftDnvWR0lfP2YVVjkAsSsHUXB9mPcl9S1Gd2vQbcZHUfvftBxl5J+9+0OO9ZHSV8/ZjpOybKR4fCJfC8FJfsdNY8ye5ajN7XoM+MPJ/F+0HGPk/i/wAYdSrBJWQE8IonAJBJOmgCXMd15BABJl2gAByTLmAADSSUUEe5PctRndr0I7jHyfxf4wcY+R+L/GHKLFJJYFZOoOTsCY68Uy+jO+6r4YZD5rU8zlyeg4yZnxPsyLko3U3ipjcVUsDUo6hDvlNtfSGyX/biHFikuzrd2arvgzXcYccQjxdo9HM+CGT3LU9zu16Ehym2vpDZL/twcptr6Q2S/wC3ERMsMlJIUVgjEFwR2gpjz3rI6Svn7MMnuWozu16Ezym2vpDZL/tx5HdJtQ6P3ZXb4vXER3rI6Svn7MHesjpK+fswye5ajO7XoTHKVatafuy/7cKO6Za9Y2S/7cQ3esjpK+fswd6yOkr5+zDJ7lqM7tehM8p1r6Q2S/7cHKba+kNkv+3EN3tZ+kr5+zB3rI6Svn7MMnuWozu16Ezym2vpDZL/ALccrV3RLTNQpCyClaSlQZAcEMQ4RSkRfe0jpK+fswd6yOkr5+zDJ7lqM7tehw4xHQ/F/jCcY+T+L/GHHesjpK+fswd6yOkr5+zDJ7lqM7teg34x8n8X+MHGPk/i/aHHesjpK+fswd6yOkr5+zDJ7lqM7teg34x8n8X7QvGXkn737R371kdJXz9mDvWR0lfP2YZPctRndr0G5yl5P4v2hOMPJ9f7Q571kdJXz9mDvWR0lfP2YZPctRndr0G3GHk+v9oOMPJ9f7Q571kdJXz9mDvWR0lfP2YZPctRndr0GvGHk+v9o4Tpt4uzRYrFmkqeAZUqesEOClJIIqH8HCh2Rzt+bYkB5yJqASwKgWfFnbFhDJ7lqM7teh3yGv6FPar2jBDaRbpUtISFUGt3qX1QRrU6tOMEnJe3MyqlKcptqL9+Rae5hkuTNKlTFNdDkaCMKl6VIivZ+ykItUy4TRRBcMzUbH1w1zEtR4UoIBBGl98Q+X7Ypc9bsGVof3mOCVRbLlzVjQjB7SXJmgdzi0KlSTMlAEmabz3v4QGFC2Bfz9Qjh3Q5kxUmWqaokpmEJevhgk4/yjZFMyTnjaLIjg5JQElRVVCSXLDEh9AhMrZ32i1pCJxQQFXgyEpLs2ID6Y51KkoNKP4n8lmxU277W7kSea9pCV3hWYlQUnQQEjFJY1qYmc5ss99yJ06ckBYmSkSVXVAln4TwgCzEBsHFMIz5E4pIIJBGBEdrVlCZNbhFqU2D4DzCkcWxUTaT3Np/dW+F5O+UqUoxbX4opr4s7/L+dxoPcmRLVPnLWAVy0J4Nw928VORqPNAfQ5i854rkzLFP4ViEyipJIqlYHNIOg3mHW7aYwzJGXp1kUpUhdwrTdJupVRwcFAjER0ynnJabSAmdOUtIL3aJS+u6kAE9sZtfA1quJzVJKO7nf/BKFWEaey1vLR3LJp4xQoYJRMJ1AFBTXzqA88bPlu2BdmmpQOcZUxJFKKKFAJD0JJj5syPnBNsazMklIUUlBvAKDEg4H+URMHuqW7pS/RiNGo66b2Ipr4u7f2KY7HywzOF+2Skks971S1GNjteQ5YkS1BR4QpDpqb3XrT+kfP8Ak/KsyzzEzZZAWl2JAIqCk0NMCYmU90m2jBaB2ITGlRrKEbNv3OCtRc5XSXseJ4WbapEt7/fCglixvcIWq9O2NTnGWhIdKCXAAvqMwqdi4CgScaYYefFkZUmCdw7jhL5mOwa8TeNMGc4RLcotr/7er/hjDU+qKVOzOhwuhcvJWLXNSt7xmaVBRZTFPOdvBIhjaxcWU1DayCah8RSG8/Ki503hZgSpRIJDc0sAkBtTARytVovqe6lNMEhhsiDdyS3HfhoOGhnegvR4ej0TYmMl2Ud+S5a03gT4KiFBXNJY3cQ4witomMQaFiKHA9sTWQbee/ZCghCWWAyQQC7iofriUPqVyM/pZpNtVwqbq7PZlJSaDgkpNA1CltBip5yWKWi0WdIloQFkBSUAgKF9IqHxqRFxOUz0Efir+KKXntlFSrXZiyRdukAOx+lBrXqjuqxgo7kcNKU3Ley4TzeRwRs9mKEgU4FIwwAIr53ipZ52SXLlylIlIlkqI5gIcM9anS3ri4rykSfARsVvin90e3laJAupAClmj6kjSYVYwUHZClKbmrsb27JkhFnlrQslSimrvfdnpoxJpqhhbLNJTISpE0FdHF4F3e9zcUswxxemBivJWQYS9Ga1c1YTUU043v8AoT9usIlyJcwE3lBJWLyDcvBRTQV5wF7qwL4xHFZoTQHA62oYYXoW9EiosOUZEtMt5arzKKbzKQVVF03FFwCHL4GmDEQ3ylKlyyOCnCaD/EAU/wAEtT3TVPOUpNehEOZhwfDDqhL8AWix5Pkq4K/MSgKAd1gXyUofXcurUoVZwg6aw3s9mSZYJAvFctIvrCQoLTziSFYAkHQQKk6Ir96EvQBYLPJlTBNUFhFSJCVEupnXWnRSE1IqsVLNHTLNllSg8pYU80sygppRBugt/EFIU51FOuK5egvQBr3cyt573VXBMwbDe/3xX89bSLkhBLArUo9nND/iMeu5pbylExN1Jcqqb784JGhQGiIPPa1lS5YYC6lWD1dWlydUARFqlpF0haTeFQ9UnSCGpWg7IIYkwkAf/9k=">
            <a:hlinkClick r:id="rId8"/>
          </p:cNvPr>
          <p:cNvSpPr>
            <a:spLocks noChangeAspect="1" noChangeArrowheads="1"/>
          </p:cNvSpPr>
          <p:nvPr/>
        </p:nvSpPr>
        <p:spPr bwMode="auto">
          <a:xfrm>
            <a:off x="0" y="-1622425"/>
            <a:ext cx="5781675" cy="3390900"/>
          </a:xfrm>
          <a:prstGeom prst="rect">
            <a:avLst/>
          </a:prstGeom>
          <a:noFill/>
        </p:spPr>
        <p:txBody>
          <a:bodyPr vert="horz" wrap="square" lIns="91440" tIns="45720" rIns="91440" bIns="45720" numCol="1" anchor="t" anchorCtr="0" compatLnSpc="1">
            <a:prstTxWarp prst="textNoShape">
              <a:avLst/>
            </a:prstTxWarp>
          </a:bodyPr>
          <a:lstStyle/>
          <a:p>
            <a:endParaRPr lang="pt-BR"/>
          </a:p>
        </p:txBody>
      </p:sp>
      <p:pic>
        <p:nvPicPr>
          <p:cNvPr id="25607" name="Picture 7"/>
          <p:cNvPicPr>
            <a:picLocks noChangeAspect="1" noChangeArrowheads="1"/>
          </p:cNvPicPr>
          <p:nvPr/>
        </p:nvPicPr>
        <p:blipFill>
          <a:blip r:embed="rId9" cstate="print"/>
          <a:srcRect/>
          <a:stretch>
            <a:fillRect/>
          </a:stretch>
        </p:blipFill>
        <p:spPr bwMode="auto">
          <a:xfrm>
            <a:off x="5652120" y="1916832"/>
            <a:ext cx="2790825" cy="1710308"/>
          </a:xfrm>
          <a:prstGeom prst="rect">
            <a:avLst/>
          </a:prstGeom>
          <a:noFill/>
          <a:ln w="9525">
            <a:noFill/>
            <a:miter lim="800000"/>
            <a:headEnd/>
            <a:tailEnd/>
          </a:ln>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42</a:t>
            </a:fld>
            <a:endParaRPr kumimoji="0"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Sistema Operacional Linux</a:t>
            </a:r>
            <a:endParaRPr lang="pt-BR" dirty="0"/>
          </a:p>
        </p:txBody>
      </p:sp>
      <p:sp>
        <p:nvSpPr>
          <p:cNvPr id="3" name="Espaço Reservado para Conteúdo 2"/>
          <p:cNvSpPr>
            <a:spLocks noGrp="1"/>
          </p:cNvSpPr>
          <p:nvPr>
            <p:ph sz="quarter" idx="1"/>
          </p:nvPr>
        </p:nvSpPr>
        <p:spPr>
          <a:xfrm>
            <a:off x="899592" y="1628800"/>
            <a:ext cx="7467600" cy="4873752"/>
          </a:xfrm>
        </p:spPr>
        <p:txBody>
          <a:bodyPr/>
          <a:lstStyle/>
          <a:p>
            <a:pPr algn="just"/>
            <a:r>
              <a:rPr lang="pt-BR" sz="3200" dirty="0" smtClean="0"/>
              <a:t> É um sistema operacional de código aberto, licenciado sobre a licença GPL (General </a:t>
            </a:r>
            <a:r>
              <a:rPr lang="pt-BR" sz="3200" dirty="0" err="1" smtClean="0"/>
              <a:t>Public</a:t>
            </a:r>
            <a:r>
              <a:rPr lang="pt-BR" sz="3200" dirty="0" smtClean="0"/>
              <a:t> </a:t>
            </a:r>
            <a:r>
              <a:rPr lang="pt-BR" sz="3200" dirty="0" err="1" smtClean="0"/>
              <a:t>Licence</a:t>
            </a:r>
            <a:r>
              <a:rPr lang="pt-BR" sz="3200" dirty="0" smtClean="0"/>
              <a:t>), isto possibilita que qualquer pessoa com conhecimento suficiente possa altera – </a:t>
            </a:r>
            <a:r>
              <a:rPr lang="pt-BR" sz="3200" dirty="0" err="1" smtClean="0"/>
              <a:t>lo</a:t>
            </a:r>
            <a:r>
              <a:rPr lang="pt-BR" sz="3200" dirty="0" smtClean="0"/>
              <a:t> e contribuir com seu desenvolvimento.</a:t>
            </a:r>
            <a:r>
              <a:rPr lang="pt-BR" dirty="0" smtClean="0"/>
              <a:t> </a:t>
            </a:r>
            <a:endParaRPr lang="pt-BR"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43</a:t>
            </a:fld>
            <a:endParaRPr kumimoji="0"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Sistema Operacional Linux</a:t>
            </a:r>
            <a:endParaRPr lang="pt-BR" dirty="0"/>
          </a:p>
        </p:txBody>
      </p:sp>
      <p:sp>
        <p:nvSpPr>
          <p:cNvPr id="3" name="Espaço Reservado para Conteúdo 2"/>
          <p:cNvSpPr>
            <a:spLocks noGrp="1"/>
          </p:cNvSpPr>
          <p:nvPr>
            <p:ph sz="quarter" idx="1"/>
          </p:nvPr>
        </p:nvSpPr>
        <p:spPr>
          <a:xfrm>
            <a:off x="899592" y="1628800"/>
            <a:ext cx="7467600" cy="4873752"/>
          </a:xfrm>
        </p:spPr>
        <p:txBody>
          <a:bodyPr/>
          <a:lstStyle/>
          <a:p>
            <a:pPr algn="just"/>
            <a:r>
              <a:rPr lang="pt-BR" sz="3200" dirty="0" smtClean="0"/>
              <a:t> Foi criado inicialmente por Linus Torvalds como um projeto de faculdade. </a:t>
            </a:r>
            <a:endParaRPr lang="pt-BR"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44</a:t>
            </a:fld>
            <a:endParaRPr kumimoji="0"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Sistema Operacional </a:t>
            </a:r>
            <a:r>
              <a:rPr lang="pt-BR" dirty="0" err="1" smtClean="0"/>
              <a:t>linux</a:t>
            </a:r>
            <a:endParaRPr lang="pt-BR" dirty="0"/>
          </a:p>
        </p:txBody>
      </p:sp>
      <p:sp>
        <p:nvSpPr>
          <p:cNvPr id="3" name="Espaço Reservado para Conteúdo 2"/>
          <p:cNvSpPr>
            <a:spLocks noGrp="1"/>
          </p:cNvSpPr>
          <p:nvPr>
            <p:ph sz="quarter" idx="1"/>
          </p:nvPr>
        </p:nvSpPr>
        <p:spPr>
          <a:xfrm>
            <a:off x="899592" y="1628800"/>
            <a:ext cx="7467600" cy="4873752"/>
          </a:xfrm>
        </p:spPr>
        <p:txBody>
          <a:bodyPr/>
          <a:lstStyle/>
          <a:p>
            <a:pPr algn="just"/>
            <a:r>
              <a:rPr lang="pt-BR" dirty="0" smtClean="0"/>
              <a:t> </a:t>
            </a:r>
            <a:r>
              <a:rPr lang="pt-BR" sz="3600" dirty="0" smtClean="0"/>
              <a:t>Características:</a:t>
            </a:r>
          </a:p>
          <a:p>
            <a:pPr lvl="1" algn="just"/>
            <a:r>
              <a:rPr lang="pt-BR" sz="3600" dirty="0" smtClean="0"/>
              <a:t>Bastante usado em servidores</a:t>
            </a:r>
          </a:p>
          <a:p>
            <a:pPr lvl="1" algn="just"/>
            <a:r>
              <a:rPr lang="pt-BR" sz="3600" dirty="0" smtClean="0"/>
              <a:t>Roda em diversas plataformas</a:t>
            </a:r>
          </a:p>
          <a:p>
            <a:pPr lvl="1" algn="just"/>
            <a:r>
              <a:rPr lang="pt-BR" sz="3600" dirty="0" smtClean="0"/>
              <a:t> Mais seguro em relação a outros sistemas.</a:t>
            </a:r>
          </a:p>
          <a:p>
            <a:pPr lvl="1" algn="just"/>
            <a:r>
              <a:rPr lang="pt-BR" sz="3600" dirty="0" smtClean="0"/>
              <a:t>Não pega vírus. (?)</a:t>
            </a:r>
          </a:p>
          <a:p>
            <a:pPr lvl="1" algn="just">
              <a:buNone/>
            </a:pPr>
            <a:endParaRPr lang="pt-BR"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45</a:t>
            </a:fld>
            <a:endParaRPr kumimoji="0"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 futuro dos sistemas operacionais</a:t>
            </a:r>
            <a:endParaRPr lang="pt-BR" dirty="0"/>
          </a:p>
        </p:txBody>
      </p:sp>
      <p:sp>
        <p:nvSpPr>
          <p:cNvPr id="3" name="Espaço Reservado para Conteúdo 2"/>
          <p:cNvSpPr>
            <a:spLocks noGrp="1"/>
          </p:cNvSpPr>
          <p:nvPr>
            <p:ph sz="quarter" idx="1"/>
          </p:nvPr>
        </p:nvSpPr>
        <p:spPr>
          <a:xfrm>
            <a:off x="899592" y="1628800"/>
            <a:ext cx="7467600" cy="4873752"/>
          </a:xfrm>
        </p:spPr>
        <p:txBody>
          <a:bodyPr>
            <a:normAutofit/>
          </a:bodyPr>
          <a:lstStyle/>
          <a:p>
            <a:pPr algn="just"/>
            <a:r>
              <a:rPr lang="pt-BR" sz="3200" dirty="0" smtClean="0"/>
              <a:t> Tendência a </a:t>
            </a:r>
            <a:r>
              <a:rPr lang="pt-BR" sz="3200" dirty="0" err="1" smtClean="0"/>
              <a:t>virtualização</a:t>
            </a:r>
            <a:r>
              <a:rPr lang="pt-BR" sz="3200" dirty="0" smtClean="0"/>
              <a:t> de programas e transações.</a:t>
            </a:r>
          </a:p>
          <a:p>
            <a:pPr algn="just">
              <a:buNone/>
            </a:pPr>
            <a:endParaRPr lang="pt-BR" sz="3200" dirty="0" smtClean="0"/>
          </a:p>
          <a:p>
            <a:pPr algn="just"/>
            <a:r>
              <a:rPr lang="pt-BR" sz="3200" dirty="0" smtClean="0"/>
              <a:t> Processo conhecido como computação nas nuvens.    </a:t>
            </a:r>
            <a:endParaRPr lang="pt-BR" sz="3200"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46</a:t>
            </a:fld>
            <a:endParaRPr kumimoji="0"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7355160" cy="562074"/>
          </a:xfrm>
        </p:spPr>
        <p:txBody>
          <a:bodyPr/>
          <a:lstStyle/>
          <a:p>
            <a:r>
              <a:rPr lang="pt-BR" dirty="0" smtClean="0"/>
              <a:t>Características</a:t>
            </a:r>
            <a:endParaRPr lang="pt-BR"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pic>
        <p:nvPicPr>
          <p:cNvPr id="3074" name="Picture 2" descr="Ficheiro:Computação em nuvem.svg">
            <a:hlinkClick r:id="rId4"/>
          </p:cNvPr>
          <p:cNvPicPr>
            <a:picLocks noChangeAspect="1" noChangeArrowheads="1"/>
          </p:cNvPicPr>
          <p:nvPr/>
        </p:nvPicPr>
        <p:blipFill>
          <a:blip r:embed="rId5" cstate="print"/>
          <a:srcRect/>
          <a:stretch>
            <a:fillRect/>
          </a:stretch>
        </p:blipFill>
        <p:spPr bwMode="auto">
          <a:xfrm>
            <a:off x="1547664" y="980728"/>
            <a:ext cx="5256584" cy="4176464"/>
          </a:xfrm>
          <a:prstGeom prst="rect">
            <a:avLst/>
          </a:prstGeom>
          <a:noFill/>
        </p:spPr>
      </p:pic>
      <p:sp>
        <p:nvSpPr>
          <p:cNvPr id="3" name="Espaço Reservado para Número de Slide 2"/>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47</a:t>
            </a:fld>
            <a:endParaRPr kumimoji="0"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91264" cy="706090"/>
          </a:xfrm>
        </p:spPr>
        <p:txBody>
          <a:bodyPr/>
          <a:lstStyle/>
          <a:p>
            <a:r>
              <a:rPr lang="pt-BR" dirty="0" smtClean="0"/>
              <a:t>Computação em nuvens  </a:t>
            </a:r>
            <a:r>
              <a:rPr lang="pt-BR" dirty="0" smtClean="0">
                <a:sym typeface="Wingdings" pitchFamily="2" charset="2"/>
              </a:rPr>
              <a:t> Prós e contra</a:t>
            </a:r>
            <a:endParaRPr lang="pt-BR" dirty="0"/>
          </a:p>
        </p:txBody>
      </p:sp>
      <p:sp>
        <p:nvSpPr>
          <p:cNvPr id="3" name="Espaço Reservado para Conteúdo 2"/>
          <p:cNvSpPr>
            <a:spLocks noGrp="1"/>
          </p:cNvSpPr>
          <p:nvPr>
            <p:ph sz="quarter" idx="1"/>
          </p:nvPr>
        </p:nvSpPr>
        <p:spPr>
          <a:xfrm>
            <a:off x="899592" y="1628800"/>
            <a:ext cx="7467600" cy="4873752"/>
          </a:xfrm>
        </p:spPr>
        <p:txBody>
          <a:bodyPr/>
          <a:lstStyle/>
          <a:p>
            <a:pPr algn="just"/>
            <a:r>
              <a:rPr lang="pt-BR" sz="3600" dirty="0" smtClean="0"/>
              <a:t>Menos Custos;</a:t>
            </a:r>
          </a:p>
          <a:p>
            <a:pPr algn="just"/>
            <a:r>
              <a:rPr lang="pt-BR" sz="3600" dirty="0" smtClean="0"/>
              <a:t>Maior disponibilidade</a:t>
            </a:r>
          </a:p>
          <a:p>
            <a:pPr algn="just"/>
            <a:r>
              <a:rPr lang="pt-BR" sz="3600" dirty="0" smtClean="0"/>
              <a:t> Riscos a segurança das informações, </a:t>
            </a:r>
          </a:p>
          <a:p>
            <a:pPr algn="just"/>
            <a:r>
              <a:rPr lang="pt-BR" sz="3600" dirty="0" smtClean="0"/>
              <a:t>Menor privacidade. </a:t>
            </a:r>
            <a:endParaRPr lang="pt-BR" sz="3600" dirty="0" smtClean="0"/>
          </a:p>
          <a:p>
            <a:pPr algn="just"/>
            <a:r>
              <a:rPr lang="pt-BR" sz="3600" dirty="0"/>
              <a:t> </a:t>
            </a:r>
            <a:r>
              <a:rPr lang="pt-BR" sz="3600" dirty="0" smtClean="0"/>
              <a:t>Internet das coisas;</a:t>
            </a:r>
            <a:endParaRPr lang="pt-BR" sz="3600" dirty="0" smtClean="0"/>
          </a:p>
          <a:p>
            <a:pPr algn="just"/>
            <a:endParaRPr lang="pt-BR" dirty="0" smtClean="0"/>
          </a:p>
          <a:p>
            <a:pPr algn="just"/>
            <a:endParaRPr lang="pt-BR"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48</a:t>
            </a:fld>
            <a:endParaRPr kumimoji="0"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COMPUTAÇÃO EM NÚVEM</a:t>
            </a:r>
            <a:endParaRPr lang="pt-BR" dirty="0"/>
          </a:p>
        </p:txBody>
      </p:sp>
      <p:sp>
        <p:nvSpPr>
          <p:cNvPr id="7" name="Espaço Reservado para Conteúdo 1"/>
          <p:cNvSpPr>
            <a:spLocks noGrp="1"/>
          </p:cNvSpPr>
          <p:nvPr>
            <p:ph idx="1"/>
          </p:nvPr>
        </p:nvSpPr>
        <p:spPr>
          <a:xfrm>
            <a:off x="3635896" y="2239962"/>
            <a:ext cx="5040560" cy="3643313"/>
          </a:xfrm>
        </p:spPr>
        <p:txBody>
          <a:bodyPr/>
          <a:lstStyle/>
          <a:p>
            <a:pPr algn="just"/>
            <a:r>
              <a:rPr lang="pt-BR" altLang="pt-BR" sz="2200" dirty="0" smtClean="0"/>
              <a:t>A computação na nuvem é um novo modelo de computação que permite ao usuário final acessar uma grande quantidade de aplicações e serviços em qualquer lugar e independente da plataforma, bastando para isso ter um terminal conectado à “nuvem”.</a:t>
            </a:r>
          </a:p>
        </p:txBody>
      </p:sp>
      <p:pic>
        <p:nvPicPr>
          <p:cNvPr id="8"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204864"/>
            <a:ext cx="3292673" cy="289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p:cNvPicPr>
            <a:picLocks noChangeAspect="1" noChangeArrowheads="1"/>
          </p:cNvPicPr>
          <p:nvPr/>
        </p:nvPicPr>
        <p:blipFill>
          <a:blip r:embed="rId3" cstate="print"/>
          <a:srcRect/>
          <a:stretch>
            <a:fillRect/>
          </a:stretch>
        </p:blipFill>
        <p:spPr bwMode="auto">
          <a:xfrm>
            <a:off x="0" y="5573657"/>
            <a:ext cx="9144000" cy="1085850"/>
          </a:xfrm>
          <a:prstGeom prst="rect">
            <a:avLst/>
          </a:prstGeom>
          <a:noFill/>
          <a:ln w="9525">
            <a:noFill/>
            <a:miter lim="800000"/>
            <a:headEnd/>
            <a:tailEnd/>
          </a:ln>
        </p:spPr>
      </p:pic>
      <p:pic>
        <p:nvPicPr>
          <p:cNvPr id="10" name="Picture 3"/>
          <p:cNvPicPr>
            <a:picLocks noChangeAspect="1" noChangeArrowheads="1"/>
          </p:cNvPicPr>
          <p:nvPr/>
        </p:nvPicPr>
        <p:blipFill>
          <a:blip r:embed="rId4" cstate="print"/>
          <a:srcRect/>
          <a:stretch>
            <a:fillRect/>
          </a:stretch>
        </p:blipFill>
        <p:spPr bwMode="auto">
          <a:xfrm>
            <a:off x="166553" y="5564132"/>
            <a:ext cx="8821613" cy="1095375"/>
          </a:xfrm>
          <a:prstGeom prst="rect">
            <a:avLst/>
          </a:prstGeom>
          <a:noFill/>
          <a:ln w="9525">
            <a:noFill/>
            <a:miter lim="800000"/>
            <a:headEnd/>
            <a:tailEnd/>
          </a:ln>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49</a:t>
            </a:fld>
            <a:endParaRPr kumimoji="0" lang="en-US" dirty="0"/>
          </a:p>
        </p:txBody>
      </p:sp>
    </p:spTree>
    <p:extLst>
      <p:ext uri="{BB962C8B-B14F-4D97-AF65-F5344CB8AC3E}">
        <p14:creationId xmlns:p14="http://schemas.microsoft.com/office/powerpoint/2010/main" val="34023489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91264" cy="706090"/>
          </a:xfrm>
        </p:spPr>
        <p:txBody>
          <a:bodyPr/>
          <a:lstStyle/>
          <a:p>
            <a:r>
              <a:rPr lang="pt-BR" dirty="0" smtClean="0"/>
              <a:t>Computação em nuvens  </a:t>
            </a:r>
            <a:r>
              <a:rPr lang="pt-BR" dirty="0" smtClean="0">
                <a:sym typeface="Wingdings" pitchFamily="2" charset="2"/>
              </a:rPr>
              <a:t> Prós e contra</a:t>
            </a:r>
            <a:endParaRPr lang="pt-BR" dirty="0"/>
          </a:p>
        </p:txBody>
      </p:sp>
      <p:sp>
        <p:nvSpPr>
          <p:cNvPr id="3" name="Espaço Reservado para Conteúdo 2"/>
          <p:cNvSpPr>
            <a:spLocks noGrp="1"/>
          </p:cNvSpPr>
          <p:nvPr>
            <p:ph sz="quarter" idx="1"/>
          </p:nvPr>
        </p:nvSpPr>
        <p:spPr>
          <a:xfrm>
            <a:off x="899592" y="1628800"/>
            <a:ext cx="7467600" cy="4873752"/>
          </a:xfrm>
        </p:spPr>
        <p:txBody>
          <a:bodyPr/>
          <a:lstStyle/>
          <a:p>
            <a:pPr algn="just"/>
            <a:r>
              <a:rPr lang="pt-BR" sz="3600" dirty="0" smtClean="0"/>
              <a:t>Dependência de um terceira para realizar operações simples.</a:t>
            </a:r>
          </a:p>
          <a:p>
            <a:pPr algn="just"/>
            <a:r>
              <a:rPr lang="pt-BR" sz="3600" dirty="0" smtClean="0"/>
              <a:t> Menor requisitos de maquina para usuário já que as operações são realizadas remotamente.  </a:t>
            </a:r>
          </a:p>
          <a:p>
            <a:pPr algn="just"/>
            <a:endParaRPr lang="pt-BR" dirty="0" smtClean="0"/>
          </a:p>
          <a:p>
            <a:pPr algn="just"/>
            <a:endParaRPr lang="pt-BR" dirty="0"/>
          </a:p>
        </p:txBody>
      </p:sp>
      <p:pic>
        <p:nvPicPr>
          <p:cNvPr id="1026" name="Picture 2"/>
          <p:cNvPicPr>
            <a:picLocks noChangeAspect="1" noChangeArrowheads="1"/>
          </p:cNvPicPr>
          <p:nvPr/>
        </p:nvPicPr>
        <p:blipFill>
          <a:blip r:embed="rId2" cstate="print"/>
          <a:srcRect/>
          <a:stretch>
            <a:fillRect/>
          </a:stretch>
        </p:blipFill>
        <p:spPr bwMode="auto">
          <a:xfrm>
            <a:off x="0" y="5445224"/>
            <a:ext cx="9144000" cy="1085850"/>
          </a:xfrm>
          <a:prstGeom prst="rect">
            <a:avLst/>
          </a:prstGeom>
          <a:noFill/>
          <a:ln w="9525">
            <a:noFill/>
            <a:miter lim="800000"/>
            <a:headEnd/>
            <a:tailEnd/>
          </a:ln>
        </p:spPr>
      </p:pic>
      <p:pic>
        <p:nvPicPr>
          <p:cNvPr id="1027" name="Picture 3"/>
          <p:cNvPicPr>
            <a:picLocks noChangeAspect="1" noChangeArrowheads="1"/>
          </p:cNvPicPr>
          <p:nvPr/>
        </p:nvPicPr>
        <p:blipFill>
          <a:blip r:embed="rId3" cstate="print"/>
          <a:srcRect/>
          <a:stretch>
            <a:fillRect/>
          </a:stretch>
        </p:blipFill>
        <p:spPr bwMode="auto">
          <a:xfrm>
            <a:off x="142875" y="5445224"/>
            <a:ext cx="8821613" cy="1095375"/>
          </a:xfrm>
          <a:prstGeom prst="rect">
            <a:avLst/>
          </a:prstGeom>
          <a:noFill/>
          <a:ln w="9525">
            <a:noFill/>
            <a:miter lim="800000"/>
            <a:headEnd/>
            <a:tailEnd/>
          </a:ln>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50</a:t>
            </a:fld>
            <a:endParaRPr kumimoji="0"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467544" y="764704"/>
            <a:ext cx="7467600" cy="4873752"/>
          </a:xfrm>
        </p:spPr>
        <p:txBody>
          <a:bodyPr/>
          <a:lstStyle/>
          <a:p>
            <a:endParaRPr lang="pt-BR" dirty="0" smtClean="0"/>
          </a:p>
          <a:p>
            <a:endParaRPr lang="pt-BR" dirty="0"/>
          </a:p>
          <a:p>
            <a:pPr algn="ctr"/>
            <a:r>
              <a:rPr lang="pt-BR" dirty="0" smtClean="0"/>
              <a:t>REDES DE </a:t>
            </a:r>
            <a:r>
              <a:rPr lang="pt-BR" u="sng" dirty="0" smtClean="0"/>
              <a:t>PESSOAS</a:t>
            </a:r>
            <a:r>
              <a:rPr lang="pt-BR" dirty="0" smtClean="0"/>
              <a:t> E NÃO REDES DE </a:t>
            </a:r>
            <a:r>
              <a:rPr lang="pt-BR" u="sng" dirty="0" smtClean="0"/>
              <a:t>COMPUTADORES</a:t>
            </a:r>
            <a:endParaRPr lang="pt-BR" u="sng" dirty="0"/>
          </a:p>
        </p:txBody>
      </p:sp>
      <p:pic>
        <p:nvPicPr>
          <p:cNvPr id="13314" name="Picture 2" descr="http://4.bp.blogspot.com/-OOpqNF9dGng/TaQVMy_lkiI/AAAAAAAAAG8/qdhOtGo1XIw/s1600/rede.bm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83379" y="2924944"/>
            <a:ext cx="4752528" cy="3564397"/>
          </a:xfrm>
          <a:prstGeom prst="rect">
            <a:avLst/>
          </a:prstGeom>
          <a:noFill/>
          <a:extLst>
            <a:ext uri="{909E8E84-426E-40DD-AFC4-6F175D3DCCD1}">
              <a14:hiddenFill xmlns:a14="http://schemas.microsoft.com/office/drawing/2010/main">
                <a:solidFill>
                  <a:srgbClr val="FFFFFF"/>
                </a:solidFill>
              </a14:hiddenFill>
            </a:ext>
          </a:extLst>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51</a:t>
            </a:fld>
            <a:endParaRPr kumimoji="0" lang="en-US" dirty="0"/>
          </a:p>
        </p:txBody>
      </p:sp>
    </p:spTree>
    <p:extLst>
      <p:ext uri="{BB962C8B-B14F-4D97-AF65-F5344CB8AC3E}">
        <p14:creationId xmlns:p14="http://schemas.microsoft.com/office/powerpoint/2010/main" val="250044332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37108" y="260648"/>
            <a:ext cx="5083163" cy="62428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52</a:t>
            </a:fld>
            <a:endParaRPr kumimoji="0" lang="en-US" dirty="0"/>
          </a:p>
        </p:txBody>
      </p:sp>
    </p:spTree>
    <p:extLst>
      <p:ext uri="{BB962C8B-B14F-4D97-AF65-F5344CB8AC3E}">
        <p14:creationId xmlns:p14="http://schemas.microsoft.com/office/powerpoint/2010/main" val="2664594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A sociedade </a:t>
            </a:r>
            <a:r>
              <a:rPr lang="pt-BR" dirty="0" smtClean="0"/>
              <a:t>tecnológica </a:t>
            </a:r>
            <a:endParaRPr lang="pt-BR" dirty="0"/>
          </a:p>
        </p:txBody>
      </p:sp>
      <p:sp>
        <p:nvSpPr>
          <p:cNvPr id="3" name="Espaço Reservado para Conteúdo 2"/>
          <p:cNvSpPr>
            <a:spLocks noGrp="1"/>
          </p:cNvSpPr>
          <p:nvPr>
            <p:ph sz="quarter" idx="1"/>
          </p:nvPr>
        </p:nvSpPr>
        <p:spPr/>
        <p:txBody>
          <a:bodyPr/>
          <a:lstStyle/>
          <a:p>
            <a:pPr algn="just"/>
            <a:r>
              <a:rPr lang="pt-BR" dirty="0" smtClean="0"/>
              <a:t>A </a:t>
            </a:r>
            <a:r>
              <a:rPr lang="pt-BR" dirty="0"/>
              <a:t>linguagem audiovisual na sociedade tecnológica, neste mundo globalizado que se apresenta diante de nós. </a:t>
            </a:r>
            <a:endParaRPr lang="pt-BR" dirty="0" smtClean="0"/>
          </a:p>
          <a:p>
            <a:pPr algn="just"/>
            <a:endParaRPr lang="pt-BR" dirty="0"/>
          </a:p>
          <a:p>
            <a:pPr algn="just"/>
            <a:endParaRPr lang="pt-BR" dirty="0"/>
          </a:p>
          <a:p>
            <a:pPr algn="just"/>
            <a:r>
              <a:rPr lang="pt-BR" dirty="0" smtClean="0"/>
              <a:t>Não </a:t>
            </a:r>
            <a:r>
              <a:rPr lang="pt-BR" dirty="0"/>
              <a:t>vivemos mais somente o mundo natural, a natureza. Imagens transformam o mundo e dão a ele uma nova configuração a cada dia. </a:t>
            </a:r>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53</a:t>
            </a:fld>
            <a:endParaRPr kumimoji="0" lang="en-US" dirty="0"/>
          </a:p>
        </p:txBody>
      </p:sp>
    </p:spTree>
    <p:extLst>
      <p:ext uri="{BB962C8B-B14F-4D97-AF65-F5344CB8AC3E}">
        <p14:creationId xmlns:p14="http://schemas.microsoft.com/office/powerpoint/2010/main" val="31319568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988840"/>
            <a:ext cx="8429957" cy="2599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54</a:t>
            </a:fld>
            <a:endParaRPr kumimoji="0" lang="en-US" dirty="0"/>
          </a:p>
        </p:txBody>
      </p:sp>
    </p:spTree>
    <p:extLst>
      <p:ext uri="{BB962C8B-B14F-4D97-AF65-F5344CB8AC3E}">
        <p14:creationId xmlns:p14="http://schemas.microsoft.com/office/powerpoint/2010/main" val="167707029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www.essenceturismo.com.br/wp-content/uploads/2015/06/Grecia-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288107"/>
            <a:ext cx="2880320" cy="1724592"/>
          </a:xfrm>
          <a:prstGeom prst="rect">
            <a:avLst/>
          </a:prstGeom>
          <a:noFill/>
          <a:extLst>
            <a:ext uri="{909E8E84-426E-40DD-AFC4-6F175D3DCCD1}">
              <a14:hiddenFill xmlns:a14="http://schemas.microsoft.com/office/drawing/2010/main">
                <a:solidFill>
                  <a:srgbClr val="FFFFFF"/>
                </a:solidFill>
              </a14:hiddenFill>
            </a:ext>
          </a:extLst>
        </p:spPr>
      </p:pic>
      <p:pic>
        <p:nvPicPr>
          <p:cNvPr id="19460" name="Picture 4" descr="http://www.jornalq.com/images/Junho2015/FOTO-GRECIA201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9752" y="2012699"/>
            <a:ext cx="3861592" cy="2384884"/>
          </a:xfrm>
          <a:prstGeom prst="rect">
            <a:avLst/>
          </a:prstGeom>
          <a:noFill/>
          <a:extLst>
            <a:ext uri="{909E8E84-426E-40DD-AFC4-6F175D3DCCD1}">
              <a14:hiddenFill xmlns:a14="http://schemas.microsoft.com/office/drawing/2010/main">
                <a:solidFill>
                  <a:srgbClr val="FFFFFF"/>
                </a:solidFill>
              </a14:hiddenFill>
            </a:ext>
          </a:extLst>
        </p:spPr>
      </p:pic>
      <p:pic>
        <p:nvPicPr>
          <p:cNvPr id="19462" name="Picture 6" descr="http://s01.video.glbimg.com/x360/428918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040" y="4397583"/>
            <a:ext cx="4032448" cy="2268253"/>
          </a:xfrm>
          <a:prstGeom prst="rect">
            <a:avLst/>
          </a:prstGeom>
          <a:noFill/>
          <a:extLst>
            <a:ext uri="{909E8E84-426E-40DD-AFC4-6F175D3DCCD1}">
              <a14:hiddenFill xmlns:a14="http://schemas.microsoft.com/office/drawing/2010/main">
                <a:solidFill>
                  <a:srgbClr val="FFFFFF"/>
                </a:solidFill>
              </a14:hiddenFill>
            </a:ext>
          </a:extLst>
        </p:spPr>
      </p:pic>
      <p:sp>
        <p:nvSpPr>
          <p:cNvPr id="4" name="CaixaDeTexto 3"/>
          <p:cNvSpPr txBox="1"/>
          <p:nvPr/>
        </p:nvSpPr>
        <p:spPr>
          <a:xfrm>
            <a:off x="3851920" y="404664"/>
            <a:ext cx="4608512" cy="646331"/>
          </a:xfrm>
          <a:prstGeom prst="rect">
            <a:avLst/>
          </a:prstGeom>
          <a:noFill/>
        </p:spPr>
        <p:txBody>
          <a:bodyPr wrap="square" rtlCol="0">
            <a:spAutoFit/>
          </a:bodyPr>
          <a:lstStyle/>
          <a:p>
            <a:pPr algn="ctr"/>
            <a:r>
              <a:rPr lang="pt-BR" dirty="0" smtClean="0"/>
              <a:t>EXEMPLO: AGRÉCIA </a:t>
            </a:r>
          </a:p>
          <a:p>
            <a:pPr algn="ctr"/>
            <a:r>
              <a:rPr lang="pt-BR" dirty="0" smtClean="0"/>
              <a:t>DO PASSADO AO PRESENTE</a:t>
            </a:r>
            <a:endParaRPr lang="pt-BR" dirty="0"/>
          </a:p>
        </p:txBody>
      </p:sp>
      <p:sp>
        <p:nvSpPr>
          <p:cNvPr id="5" name="Espaço Reservado para Número de Slide 4"/>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55</a:t>
            </a:fld>
            <a:endParaRPr kumimoji="0" lang="en-US" dirty="0"/>
          </a:p>
        </p:txBody>
      </p:sp>
    </p:spTree>
    <p:extLst>
      <p:ext uri="{BB962C8B-B14F-4D97-AF65-F5344CB8AC3E}">
        <p14:creationId xmlns:p14="http://schemas.microsoft.com/office/powerpoint/2010/main" val="18732928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p:txBody>
          <a:bodyPr/>
          <a:lstStyle/>
          <a:p>
            <a:pPr algn="just"/>
            <a:endParaRPr lang="pt-BR" dirty="0" smtClean="0"/>
          </a:p>
          <a:p>
            <a:pPr algn="just"/>
            <a:endParaRPr lang="pt-BR" dirty="0"/>
          </a:p>
          <a:p>
            <a:pPr algn="just"/>
            <a:r>
              <a:rPr lang="pt-BR" dirty="0" smtClean="0"/>
              <a:t>Um </a:t>
            </a:r>
            <a:r>
              <a:rPr lang="pt-BR" dirty="0"/>
              <a:t>texto é uma imagem. A imagem, uma gravura, uma pintura, uma fotografia revelam-se de uma só vez. Permite que o olhar, </a:t>
            </a:r>
            <a:r>
              <a:rPr lang="pt-BR" dirty="0" smtClean="0"/>
              <a:t>delimitado </a:t>
            </a:r>
            <a:r>
              <a:rPr lang="pt-BR" dirty="0"/>
              <a:t>somente pelas bordas, comece a vê-la a partir de qualquer ponto, vagueie por ela em diferentes direções, permaneça onde quiser, imagine</a:t>
            </a:r>
            <a:r>
              <a:rPr lang="pt-BR" dirty="0" smtClean="0"/>
              <a:t>.</a:t>
            </a:r>
            <a:endParaRPr lang="pt-BR" dirty="0"/>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56</a:t>
            </a:fld>
            <a:endParaRPr kumimoji="0" lang="en-US" dirty="0"/>
          </a:p>
        </p:txBody>
      </p:sp>
    </p:spTree>
    <p:extLst>
      <p:ext uri="{BB962C8B-B14F-4D97-AF65-F5344CB8AC3E}">
        <p14:creationId xmlns:p14="http://schemas.microsoft.com/office/powerpoint/2010/main" val="304251383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p:txBody>
          <a:bodyPr/>
          <a:lstStyle/>
          <a:p>
            <a:pPr algn="just"/>
            <a:r>
              <a:rPr lang="pt-BR" sz="3200" dirty="0" smtClean="0"/>
              <a:t>Os </a:t>
            </a:r>
            <a:r>
              <a:rPr lang="pt-BR" sz="3200" dirty="0"/>
              <a:t>significados das imagens são também os significados de como elas se mostram. E aí as imagens tornam-se signos. </a:t>
            </a:r>
            <a:endParaRPr lang="pt-BR" sz="3200" dirty="0" smtClean="0"/>
          </a:p>
          <a:p>
            <a:pPr algn="just"/>
            <a:endParaRPr lang="pt-BR" sz="3200" dirty="0"/>
          </a:p>
          <a:p>
            <a:pPr algn="just"/>
            <a:r>
              <a:rPr lang="pt-BR" sz="3200" dirty="0" smtClean="0"/>
              <a:t>Então</a:t>
            </a:r>
            <a:r>
              <a:rPr lang="pt-BR" sz="3200" dirty="0"/>
              <a:t>, </a:t>
            </a:r>
            <a:r>
              <a:rPr lang="pt-BR" sz="3200" dirty="0" smtClean="0"/>
              <a:t>também </a:t>
            </a:r>
            <a:r>
              <a:rPr lang="pt-BR" sz="3200" dirty="0"/>
              <a:t>se lê uma imagem. Uma imagem é um texto</a:t>
            </a:r>
          </a:p>
          <a:p>
            <a:pPr algn="just"/>
            <a:endParaRPr lang="pt-BR" sz="3200" dirty="0"/>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57</a:t>
            </a:fld>
            <a:endParaRPr kumimoji="0" lang="en-US" dirty="0"/>
          </a:p>
        </p:txBody>
      </p:sp>
    </p:spTree>
    <p:extLst>
      <p:ext uri="{BB962C8B-B14F-4D97-AF65-F5344CB8AC3E}">
        <p14:creationId xmlns:p14="http://schemas.microsoft.com/office/powerpoint/2010/main" val="24193447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p:txBody>
          <a:bodyPr/>
          <a:lstStyle/>
          <a:p>
            <a:endParaRPr lang="pt-BR" dirty="0" smtClean="0"/>
          </a:p>
          <a:p>
            <a:pPr algn="just"/>
            <a:r>
              <a:rPr lang="pt-BR" dirty="0" smtClean="0"/>
              <a:t>Esse </a:t>
            </a:r>
            <a:r>
              <a:rPr lang="pt-BR" dirty="0"/>
              <a:t>mundo de imagens parece sugerir que precisamos de uma outra, ou de outras, lógicas para ler e narrar o mundo contemporâneo. </a:t>
            </a:r>
            <a:endParaRPr lang="pt-BR" dirty="0" smtClean="0"/>
          </a:p>
          <a:p>
            <a:pPr algn="just"/>
            <a:endParaRPr lang="pt-BR" dirty="0"/>
          </a:p>
          <a:p>
            <a:pPr algn="just"/>
            <a:r>
              <a:rPr lang="pt-BR" dirty="0" smtClean="0"/>
              <a:t>Narrar </a:t>
            </a:r>
            <a:r>
              <a:rPr lang="pt-BR" dirty="0"/>
              <a:t>também é uma forma de perceber, compreender e conhecer</a:t>
            </a:r>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58</a:t>
            </a:fld>
            <a:endParaRPr kumimoji="0" lang="en-US" dirty="0"/>
          </a:p>
        </p:txBody>
      </p:sp>
    </p:spTree>
    <p:extLst>
      <p:ext uri="{BB962C8B-B14F-4D97-AF65-F5344CB8AC3E}">
        <p14:creationId xmlns:p14="http://schemas.microsoft.com/office/powerpoint/2010/main" val="18429319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435" y="1988840"/>
            <a:ext cx="7964754" cy="27450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59</a:t>
            </a:fld>
            <a:endParaRPr kumimoji="0" lang="en-US" dirty="0"/>
          </a:p>
        </p:txBody>
      </p:sp>
    </p:spTree>
    <p:extLst>
      <p:ext uri="{BB962C8B-B14F-4D97-AF65-F5344CB8AC3E}">
        <p14:creationId xmlns:p14="http://schemas.microsoft.com/office/powerpoint/2010/main" val="19866669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467544" y="836712"/>
            <a:ext cx="7467600" cy="4873752"/>
          </a:xfrm>
        </p:spPr>
        <p:txBody>
          <a:bodyPr/>
          <a:lstStyle/>
          <a:p>
            <a:pPr algn="just"/>
            <a:endParaRPr lang="pt-BR" dirty="0" smtClean="0"/>
          </a:p>
          <a:p>
            <a:pPr algn="just"/>
            <a:r>
              <a:rPr lang="pt-BR" dirty="0" smtClean="0"/>
              <a:t>Os </a:t>
            </a:r>
            <a:r>
              <a:rPr lang="pt-BR" dirty="0"/>
              <a:t>fatos neste mundo acontecem de forma rápida; não há tempo a perder. Há muitas formas de se ver imagens e imagens são vistas de forma cada vez mais rápida. </a:t>
            </a:r>
            <a:endParaRPr lang="pt-BR" dirty="0" smtClean="0"/>
          </a:p>
          <a:p>
            <a:pPr algn="just"/>
            <a:endParaRPr lang="pt-BR" dirty="0"/>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60</a:t>
            </a:fld>
            <a:endParaRPr kumimoji="0" lang="en-US" dirty="0"/>
          </a:p>
        </p:txBody>
      </p:sp>
      <p:pic>
        <p:nvPicPr>
          <p:cNvPr id="22534" name="Picture 6" descr="http://mbjolpuc.files.wordpress.com/2007/08/filmecelua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3789040"/>
            <a:ext cx="2857500" cy="2114550"/>
          </a:xfrm>
          <a:prstGeom prst="rect">
            <a:avLst/>
          </a:prstGeom>
          <a:noFill/>
          <a:extLst>
            <a:ext uri="{909E8E84-426E-40DD-AFC4-6F175D3DCCD1}">
              <a14:hiddenFill xmlns:a14="http://schemas.microsoft.com/office/drawing/2010/main">
                <a:solidFill>
                  <a:srgbClr val="FFFFFF"/>
                </a:solidFill>
              </a14:hiddenFill>
            </a:ext>
          </a:extLst>
        </p:spPr>
      </p:pic>
      <p:pic>
        <p:nvPicPr>
          <p:cNvPr id="22536" name="Picture 8" descr="http://www.nozesnafrita.com.br/img14/rapaz%20e%20gato%20assistindo%20tablet%20celular%20chao%20sal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3542134"/>
            <a:ext cx="3168352" cy="31683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16711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p:txBody>
          <a:bodyPr/>
          <a:lstStyle/>
          <a:p>
            <a:pPr algn="just"/>
            <a:r>
              <a:rPr lang="pt-BR" dirty="0" smtClean="0"/>
              <a:t>No </a:t>
            </a:r>
            <a:r>
              <a:rPr lang="pt-BR" dirty="0"/>
              <a:t>entanto, imagens em movimento, do cinema e da televisão, devem ser vistas por pessoas paradas, sentadas na sala de cinema ou no sofá de casa, ou, ainda, por aquelas pessoas que, só no instante de olhar uma tela de tevê na loja da esquina, param, interrompem o longo caminho de seus centros e periferias. </a:t>
            </a:r>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61</a:t>
            </a:fld>
            <a:endParaRPr kumimoji="0" lang="en-US" dirty="0"/>
          </a:p>
        </p:txBody>
      </p:sp>
      <p:pic>
        <p:nvPicPr>
          <p:cNvPr id="5" name="Picture 2" descr="http://www.zoomdigital.com.br/img/2014/06/foto-pos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681939"/>
            <a:ext cx="3432382" cy="205942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http://s2.glbimg.com/ebgfF4TPIqlgEWtXKGngi-HhA6Dcdwkwc5jJ6nL4zh772ZJkM3RpGFBtFQIkvkh1/e.glbimg.com/og/ed/f/original/2013/03/07/tv.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02047" y="5117377"/>
            <a:ext cx="3625929" cy="16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29005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62</a:t>
            </a:fld>
            <a:endParaRPr kumimoji="0" lang="en-US" dirty="0"/>
          </a:p>
        </p:txBody>
      </p:sp>
      <p:sp>
        <p:nvSpPr>
          <p:cNvPr id="5" name="Retângulo 4"/>
          <p:cNvSpPr/>
          <p:nvPr/>
        </p:nvSpPr>
        <p:spPr>
          <a:xfrm>
            <a:off x="611560" y="908720"/>
            <a:ext cx="7920880" cy="5262979"/>
          </a:xfrm>
          <a:prstGeom prst="rect">
            <a:avLst/>
          </a:prstGeom>
        </p:spPr>
        <p:txBody>
          <a:bodyPr wrap="square">
            <a:spAutoFit/>
          </a:bodyPr>
          <a:lstStyle/>
          <a:p>
            <a:pPr algn="just"/>
            <a:r>
              <a:rPr lang="pt-BR" sz="2800" dirty="0"/>
              <a:t>O estúdio de televisão e a educação da memória, que trás a </a:t>
            </a:r>
            <a:r>
              <a:rPr lang="pt-BR" sz="2800" dirty="0" smtClean="0"/>
              <a:t>ideia </a:t>
            </a:r>
            <a:r>
              <a:rPr lang="pt-BR" sz="2800" dirty="0"/>
              <a:t>de que as histórias apresentadas não se desenvolvem no tempo do programa, do filme, do </a:t>
            </a:r>
            <a:r>
              <a:rPr lang="pt-BR" sz="2800" dirty="0" smtClean="0"/>
              <a:t>vídeo</a:t>
            </a:r>
            <a:r>
              <a:rPr lang="pt-BR" sz="2800" dirty="0"/>
              <a:t>. </a:t>
            </a:r>
            <a:endParaRPr lang="pt-BR" sz="2800" dirty="0" smtClean="0"/>
          </a:p>
          <a:p>
            <a:pPr algn="just"/>
            <a:endParaRPr lang="pt-BR" sz="2800" dirty="0" smtClean="0"/>
          </a:p>
          <a:p>
            <a:pPr algn="just"/>
            <a:r>
              <a:rPr lang="pt-BR" sz="2800" dirty="0" smtClean="0"/>
              <a:t>Elas </a:t>
            </a:r>
            <a:r>
              <a:rPr lang="pt-BR" sz="2800" dirty="0"/>
              <a:t>tiveram um tempo anterior e continuarão até </a:t>
            </a:r>
            <a:r>
              <a:rPr lang="pt-BR" sz="2800" dirty="0" smtClean="0"/>
              <a:t>uma conclusão, </a:t>
            </a:r>
            <a:r>
              <a:rPr lang="pt-BR" sz="2800" dirty="0"/>
              <a:t>o qual os telespectadores não assistirão</a:t>
            </a:r>
            <a:r>
              <a:rPr lang="pt-BR" sz="2800" dirty="0" smtClean="0"/>
              <a:t>.</a:t>
            </a:r>
          </a:p>
          <a:p>
            <a:pPr algn="just"/>
            <a:r>
              <a:rPr lang="pt-BR" sz="2800" dirty="0" smtClean="0"/>
              <a:t> </a:t>
            </a:r>
          </a:p>
          <a:p>
            <a:pPr algn="just"/>
            <a:r>
              <a:rPr lang="pt-BR" sz="2800" dirty="0" smtClean="0"/>
              <a:t>A </a:t>
            </a:r>
            <a:r>
              <a:rPr lang="pt-BR" sz="2800" dirty="0"/>
              <a:t>sua ação dramática, trágica ou cômica, com um valor de </a:t>
            </a:r>
            <a:r>
              <a:rPr lang="pt-BR" sz="2800" dirty="0" smtClean="0"/>
              <a:t>testemunho </a:t>
            </a:r>
            <a:r>
              <a:rPr lang="pt-BR" sz="2800" dirty="0"/>
              <a:t>agregado, é apenas </a:t>
            </a:r>
            <a:r>
              <a:rPr lang="pt-BR" sz="2800" dirty="0" smtClean="0"/>
              <a:t>referência.</a:t>
            </a:r>
            <a:endParaRPr lang="pt-BR" sz="2800" dirty="0"/>
          </a:p>
        </p:txBody>
      </p:sp>
    </p:spTree>
    <p:extLst>
      <p:ext uri="{BB962C8B-B14F-4D97-AF65-F5344CB8AC3E}">
        <p14:creationId xmlns:p14="http://schemas.microsoft.com/office/powerpoint/2010/main" val="2310477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a:t>Entre a memória e o aprendizado</a:t>
            </a:r>
          </a:p>
        </p:txBody>
      </p:sp>
      <p:sp>
        <p:nvSpPr>
          <p:cNvPr id="3" name="Espaço Reservado para Conteúdo 2"/>
          <p:cNvSpPr>
            <a:spLocks noGrp="1"/>
          </p:cNvSpPr>
          <p:nvPr>
            <p:ph sz="quarter" idx="1"/>
          </p:nvPr>
        </p:nvSpPr>
        <p:spPr>
          <a:xfrm>
            <a:off x="457200" y="1600200"/>
            <a:ext cx="8003232" cy="4873752"/>
          </a:xfrm>
        </p:spPr>
        <p:txBody>
          <a:bodyPr/>
          <a:lstStyle/>
          <a:p>
            <a:pPr algn="just"/>
            <a:r>
              <a:rPr lang="pt-BR" dirty="0"/>
              <a:t>As primeiras lembranças da vida são lembranças visuais. </a:t>
            </a:r>
            <a:endParaRPr lang="pt-BR" dirty="0" smtClean="0"/>
          </a:p>
          <a:p>
            <a:pPr algn="just"/>
            <a:endParaRPr lang="pt-BR" dirty="0"/>
          </a:p>
          <a:p>
            <a:pPr algn="just"/>
            <a:r>
              <a:rPr lang="pt-BR" dirty="0" smtClean="0"/>
              <a:t>A </a:t>
            </a:r>
            <a:r>
              <a:rPr lang="pt-BR" dirty="0"/>
              <a:t>vida, na lembrança, torna-se um filme mudo</a:t>
            </a:r>
            <a:r>
              <a:rPr lang="pt-BR" dirty="0" smtClean="0"/>
              <a:t>.</a:t>
            </a:r>
          </a:p>
          <a:p>
            <a:pPr algn="just"/>
            <a:endParaRPr lang="pt-BR" dirty="0"/>
          </a:p>
          <a:p>
            <a:pPr algn="just"/>
            <a:r>
              <a:rPr lang="pt-BR" dirty="0" smtClean="0"/>
              <a:t> </a:t>
            </a:r>
            <a:r>
              <a:rPr lang="pt-BR" dirty="0"/>
              <a:t>Todos nós temos na mente a imagem que é a primeira, ou uma das primeiras, da nossa vida</a:t>
            </a:r>
            <a:r>
              <a:rPr lang="pt-BR" dirty="0" smtClean="0"/>
              <a:t>.</a:t>
            </a:r>
          </a:p>
          <a:p>
            <a:pPr algn="just"/>
            <a:endParaRPr lang="pt-BR" dirty="0"/>
          </a:p>
          <a:p>
            <a:pPr algn="just"/>
            <a:r>
              <a:rPr lang="pt-BR" dirty="0" smtClean="0"/>
              <a:t> </a:t>
            </a:r>
            <a:r>
              <a:rPr lang="pt-BR" dirty="0"/>
              <a:t>Essa imagem é um signo, e, para sermos mais exatos, um signo </a:t>
            </a:r>
            <a:r>
              <a:rPr lang="pt-BR" dirty="0" smtClean="0"/>
              <a:t>linguístico</a:t>
            </a:r>
            <a:r>
              <a:rPr lang="pt-BR" dirty="0"/>
              <a:t>, comunica ou expressa alguma coisa</a:t>
            </a:r>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63</a:t>
            </a:fld>
            <a:endParaRPr kumimoji="0" lang="en-US" dirty="0"/>
          </a:p>
        </p:txBody>
      </p:sp>
    </p:spTree>
    <p:extLst>
      <p:ext uri="{BB962C8B-B14F-4D97-AF65-F5344CB8AC3E}">
        <p14:creationId xmlns:p14="http://schemas.microsoft.com/office/powerpoint/2010/main" val="66089015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quarter" idx="1"/>
          </p:nvPr>
        </p:nvSpPr>
        <p:spPr>
          <a:xfrm>
            <a:off x="323528" y="1628800"/>
            <a:ext cx="8147248" cy="4873752"/>
          </a:xfrm>
        </p:spPr>
        <p:txBody>
          <a:bodyPr/>
          <a:lstStyle/>
          <a:p>
            <a:pPr algn="just"/>
            <a:r>
              <a:rPr lang="pt-BR" dirty="0"/>
              <a:t>Todas essas imagens ensinam e conformam a </a:t>
            </a:r>
            <a:r>
              <a:rPr lang="pt-BR" dirty="0" smtClean="0"/>
              <a:t>ideia </a:t>
            </a:r>
            <a:r>
              <a:rPr lang="pt-BR" dirty="0"/>
              <a:t>que vamos ter dos lugares sociais por onde transitamos. </a:t>
            </a:r>
            <a:endParaRPr lang="pt-BR" dirty="0" smtClean="0"/>
          </a:p>
          <a:p>
            <a:pPr algn="just"/>
            <a:endParaRPr lang="pt-BR" dirty="0"/>
          </a:p>
          <a:p>
            <a:pPr algn="just"/>
            <a:r>
              <a:rPr lang="pt-BR" dirty="0" smtClean="0"/>
              <a:t>É </a:t>
            </a:r>
            <a:r>
              <a:rPr lang="pt-BR" dirty="0"/>
              <a:t>assim com a escola, a família, o trabalho, a cidade, os hospitais, os </a:t>
            </a:r>
            <a:r>
              <a:rPr lang="pt-BR" dirty="0" smtClean="0"/>
              <a:t>hospícios</a:t>
            </a:r>
            <a:r>
              <a:rPr lang="pt-BR" dirty="0"/>
              <a:t>, as prisões, etc. </a:t>
            </a:r>
            <a:endParaRPr lang="pt-BR" dirty="0" smtClean="0"/>
          </a:p>
          <a:p>
            <a:pPr algn="just"/>
            <a:endParaRPr lang="pt-BR" dirty="0"/>
          </a:p>
          <a:p>
            <a:pPr algn="just"/>
            <a:r>
              <a:rPr lang="pt-BR" dirty="0" smtClean="0"/>
              <a:t>O </a:t>
            </a:r>
            <a:r>
              <a:rPr lang="pt-BR" dirty="0"/>
              <a:t>mundo de muitas pessoas é o mundo das imagens que escolheram e muitas delas são imagens do cinema e da televisão.</a:t>
            </a:r>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64</a:t>
            </a:fld>
            <a:endParaRPr kumimoji="0" lang="en-US" dirty="0"/>
          </a:p>
        </p:txBody>
      </p:sp>
    </p:spTree>
    <p:extLst>
      <p:ext uri="{BB962C8B-B14F-4D97-AF65-F5344CB8AC3E}">
        <p14:creationId xmlns:p14="http://schemas.microsoft.com/office/powerpoint/2010/main" val="10884364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65</a:t>
            </a:fld>
            <a:endParaRPr kumimoji="0" lang="en-US"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764704"/>
            <a:ext cx="7704856" cy="31106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976" y="4005064"/>
            <a:ext cx="3295650" cy="227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9573865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 ESCOLA NO CINEMA</a:t>
            </a:r>
            <a:endParaRPr lang="pt-BR" dirty="0"/>
          </a:p>
        </p:txBody>
      </p:sp>
      <p:sp>
        <p:nvSpPr>
          <p:cNvPr id="3" name="Espaço Reservado para Conteúdo 2"/>
          <p:cNvSpPr>
            <a:spLocks noGrp="1"/>
          </p:cNvSpPr>
          <p:nvPr>
            <p:ph sz="quarter" idx="1"/>
          </p:nvPr>
        </p:nvSpPr>
        <p:spPr>
          <a:xfrm>
            <a:off x="457200" y="1600200"/>
            <a:ext cx="7467600" cy="2044824"/>
          </a:xfrm>
        </p:spPr>
        <p:txBody>
          <a:bodyPr/>
          <a:lstStyle/>
          <a:p>
            <a:pPr algn="just"/>
            <a:endParaRPr lang="pt-BR" dirty="0" smtClean="0"/>
          </a:p>
          <a:p>
            <a:pPr algn="just"/>
            <a:r>
              <a:rPr lang="pt-BR" dirty="0" smtClean="0"/>
              <a:t>Voltando </a:t>
            </a:r>
            <a:r>
              <a:rPr lang="pt-BR" dirty="0"/>
              <a:t>às escolas, existem filmes que tratam de situações escolares e educacionais, e, ainda, de outras coisas que acontecem dentro das escolas</a:t>
            </a:r>
            <a:r>
              <a:rPr lang="pt-BR" dirty="0" smtClean="0"/>
              <a:t>.</a:t>
            </a:r>
          </a:p>
          <a:p>
            <a:pPr algn="just"/>
            <a:endParaRPr lang="pt-BR" dirty="0"/>
          </a:p>
          <a:p>
            <a:pPr algn="just"/>
            <a:endParaRPr lang="pt-BR" dirty="0" smtClean="0"/>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66</a:t>
            </a:fld>
            <a:endParaRPr kumimoji="0" lang="en-US" dirty="0"/>
          </a:p>
        </p:txBody>
      </p:sp>
      <p:pic>
        <p:nvPicPr>
          <p:cNvPr id="26630" name="Picture 6" descr="http://www.planetaeducacao.com.br/portal/imagens/artigos/corrente_bem_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962" y="4365104"/>
            <a:ext cx="3107488" cy="2088232"/>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8" descr="data:image/jpeg;base64,/9j/4AAQSkZJRgABAQAAAQABAAD/2wCEAAkGBxQTEhUTExQVFhUXFx0XFRgYGBcXGhwaHBgYFxodHBcYHSggGB0lHBgZITEhJSkrLjEuFx8zODMsNygtLisBCgoKDg0OGxAQGywkICQsLCwsLCwsLCwsLCwsLCwsLCwsLCwsLCwsLCwsLCwsLCwsLCwsLCwsLCwsLCwsLCwsLP/AABEIAQQAsAMBIgACEQEDEQH/xAAcAAACAgMBAQAAAAAAAAAAAAAEBQMGAAIHAQj/xABEEAACAQIEAwUFBQYEBQQDAAABAhEAAwQSITEFQVEGEyJhcTKBkaGxI0JSwdEHFGJy4fAVgpLxJDNDY7IWc6LSF1OT/8QAGgEAAgMBAQAAAAAAAAAAAAAAAgMBBAUABv/EACsRAAICAgICAQQBAwUAAAAAAAECABEDIRIxBEEiE1FhkXEjMoEFFMHR8f/aAAwDAQACEQMRAD8AulZWVTO3vaprAOHsGLpEu/K2p2/znl0rKRSxoTZdgosxl2i7WWsNKAG7eH/TUxH8zfd9N6ouK7RXrz53C+QnQDoBS3h/ADk7y6xRCSSd3c/zN+QogXlBy2baoo++3iY+g/MxT+CjrcTyc96kz41jrkX/AFMPpQj4k9GHrJHxNT3LwGrEk9WaPptUAxwnQWm/zmiGpx/mQLekyrZWHI7Hyim1rHB4VlEnlPMdPOvMDiC0Jbs5jldYSW9uMx8IjSIk7U5m5DpdS2hcZdTLgwyyoHKHMRsABymuJuQvIRez2gy5YJiQTEzsR5UvxmLHNwN9ae2roCw11DlCgM1u5plLnSOufU88orS6rhrj2/3e4bhViveqG8LFoC3Asgzty864CSxIEr+GfD3vD3zW7hPMhlP99NKsXBeIXMKQO+zIfuk5gDvswlT5eYquY3F3UXx2WTMXCs2YaPOYBgAGInzO23PRO0ZChYtgBcszGmcOPCJ0GWI6E0TYzATMB2IwxHFEXM7kEsSWjedzJ3M+7aljcZs3D49Quy+yPWII+dFszqQ9tbRXxAk5ngM5eChUERJE8x6UE+KL3bQFtFIdrtlgS67zky7EA7ncxJGpFEqCQ+V/tNb2LU6IEQTE6Hblv58poG9iAzBVIJHhUAyBsNPPemOE4qWdLBt2lBbLzIViGVSB/MeusLyFKuI8ULgBkCtIYHMZEW1SIIGnhmORmmBYh3MLYQoUEhVHiaeg1CnkeWlD2ie5zAQSxCj1UAfp7hQWHuA+37IjTrr/AGabm/sxAJMZE6ZtBy1gAekmpIIkg8tze/g4ABbYDOee2Zq27sC9I56/ED8x86gx1/MpUH8SA/iIAJPvMD3V7bvSAW3t78jlZRrHqg+NDD1cgxNrKneodUJy+UOCPk0UU0ModfZYGR0DDT3g16tqQ6brdiOXigjT1/KhsC3djK3s6kenP6zXXqcBR/BndOK45bFm5dY6Ipb38h7zXIbTxOJvnNcY5wrDQE/fYdei9I2q9/tBvAJbVoySbjDqVgIPSST/AJa5biMWbz5j106ev9KrYVsR+Z+MYXcW99szkgcp3I+gHy9alsuBoJ9Bp8W3oFG84HUbsfIeXw150U2Fu+JDZvJlAZ17q7IUzBYZc2XQ6mBpTSIsN7hYIGvhn++e5prYuNABPvZo+Cb0uwNnKCwtuxWMxAMLOwdxItz03pgtq6QIRvEYUIrEEjUgEAl2HSZpDR6EdmLrnF7mExId2L2XGV1CqPTSdfjTBuJ4dmZ0ttdLazPdpOmplZYz0HvoP/D3uzcCu6DchGKjnqwGnLet8BhiAWCtkBy5gCRmPsiRoTrtTOS8YPyDd6hI4q40AtKQN1tqSfUvPLyoZcc5kPcuEezrkCjp4AoX3xWYu2VJUgqViQRBBEaEHb4VA2FusQBZukuJAFq5LAR4gI1XX2hpULqc5jvsLww3r1+3fDX8tte4DKtxEliC4w+dQ+ggkar75rTC8Gw/71xe1dNsW7GHLI9pC62jmHitoXmVmIzaEETpVdJa8sLba9lGY5Ua5lGsMcoOUQDqenlSI4E3my2LTXDGYJbRnOUbmFG22tOWzdynkWujOqYng1teL3VUImGsWBfdCTbtH7M+2R7IZyCd6ATgtizxq+Hsrdwxwr4u3bGqle7DDKeo8cHzFKf2WcNFy3dYKW8Y2BMQNzA6mmPaLsl42KWixMllVCx30MAeZ5cqScoXIVMeuAvjDXCW7NYROKcKsKqXrF2wzMxGl0falHfq2ULPpVS/aVw82b6I1lbRNvMuWyLGeWMk2xduSQRE5temlVrivDHsMUuIVI3DAqfKQdaFAiI51aUewZTIIO51H9mHD8DewxuYm1bJw2IC3ZXV0vjLbzGdctzMfRaJ4L2fsf4wuBa1burh8IyP4JD31RWZys+I+IDflFcmKSeRrZk0iAf7/wB67jZO5E6hguBJ/i/cX8KpHcEpaW2lqSRo/cG8waDPhD6xUt3hdq1x6xhms4a5bvIivb7sqFlSSe7LnI+h0mNdq5SFERH97fp8KaKsqjqBKgLET4hBEjzHzFQVow1sx7xO4rXLoVEtKXZUVBlQFGyQJ22DD+Y9RS7EmQTsdyOYYCGEeYO3pUuHZbiOigAdPwGOnNTy94oXEGAVPtrz30+7/N09w60HuWT/AGywftO4t3uLNlfZsrDebHUj5iqrhhO+3P8AQV49xrjPcO9xy566kn863zQPoPzogoVaESzcmsyS9dJBA6D+grrXE+3mFuHEBHlr1q/bd8r6qmf91WI599c1/h15Vx5jEdajWToNBz1+tcUBgk7nTeznaHBWsEcGzurXkutcKrmRXOUWs2mYkBBBGmpnlR3ZPtph7FrB2sSQIe7cuABi1t8ym0RAOhBuKfWuX2H+5b95/v602wPDwNS1vMdzMmkOijuPRC8vXYbjluzhlW5deyy4kXioV2L2xbC5fDpqevStOz/aBLOIxDMAlu4HuIhGYC4GL2dBzB0mq0LMDf3bCg8SGDKdYpIAPUccY3fuSYi4TmLEszTmMySTqT56/Wuj8I7b4ZRYLOZtKtotlbw2+5tm6NtftbYFcztWySD5V46ZfDHI/Mf0o9SHTlH/AOz/ALR2rGFS1cvPhntYpcRcKo7i9bCFTbJTYyBodNBvrEfZztLYQ41TcbBnEYlMRauKrMe7W6Xa03d7aHacpLsPWoC0QvqYPpH60PfTbyEfIa08VKzJOw9iO0Fm9e4hiEBFu9eBtrqpMBQfZ9kmC3+argMUpuu06FSFMMOnTX3zXIf2WP8AZ3R/HXSrVys7yDWQy/hwBsYP4lZ7Z9mxiSzCC06N4uQ09ok6bazzrmXEOyl22pIBMchuOvr7q7ncE0JicECNvPX+9K7F5DJqNbx8bjfc+eXBBg6GsRa6d2j7G96+dPBI8S8t50PKq+/Y110BP8Ok/GDyq+vlYyLJlFvCyA63KgV09CKecMugqPw7HyM/Ej5iaN412cNm2CJIAGc85nc+oJ+Fa4HCZGJHstPp/cfH3UX1VZbEhPHZW3IL2Gy3AQeh/Lf4esUuxt7MxB8wPrTe/biQNo26cxVfxjeKixm5Gb4ioY51yjbb1rS4eQ+PKtwIk89h686hB1PlRjcrma3W5VtbtH2efPy9fKtLbalvh6034ZhTlzuciDWToW+lQxoSUXkYZw1LaiIYk7GFHwmaeWcOrCZI8iB9RNLMFczmEEDaSNY/IVY+EYLvHMahTE7+vzrOzPU1cKanmHwBPLSnFvs7nEEfnVk4XwxVG1PLNkDlVdWY9QndV1Od2+yTAxuOsa0LxPsu+8f3tXUntil+LtjauZ2EFXDepzP/ANKxuaT8W4SEBmup4m3A2qm9p00NRjzNyjiilYm/ZjeAa8mmjyPSK6Vk6Vw7A4tsNiRcXY+0Oo512LhfEkuKCDIIkHyNP8lN8h7ifHbXH7Q2dakBmtClZFVOpZ7mFBUQtDeK3L1rmqLkwLiWFV1IiqpjOz4T2QIO4iPgRsauzCo3tg71Icr1C0e5zPiOAmJlWHMag9JHI+m/lVS4nZg6iDz5/OuxcWwYyk6dNRP+1cy49Z15mJBH09RWj4ua5R8zDa2IBiRlgcgNfWhm0X1qfGNLRUFzWKvCZbdze0u3Qb++jLmJzEKNuU/WKAQT8qd9n8JmaY2oMhCizG4QWPER9wDhrOABp57V0bgfDVsoFXYUq4JhwAKseHWsbI5ZpscQi1GFg0UtwUHbFSE1INSqy7k5eg8S86VsxNQsJoGMJFqB4jSqn2iSRVuxC1XuOWZU0tdNLabFTk/ERFwU74JjXs+wZXcqdvUdKS8e8NwUbwy/tWuwtBKCEDIROmcK4wHH1mmq4tTVd4LwvMhY0NiTfRvsyI6MJHxFZxAuaIAIluLg1oRNUTFcexlsEm1agebGfQVvhu0mLdQVFoqehqTgYi9RfMXW5da8DVWsJxzEfftofRv6UfY4lecaWh8f6Us4yIwRrctA6NqDSjj+EtrYbLbUGN+dNsMrkeKBUXFcMbilF586EGjOq5wttT6mtHNezr6f7VHd5CvRTzhkuF3+P0q8dkMOCgPWqPg9DPkfpXQ+wYlFPpVTyz8Je8H+6XXh9mKd4a6h0zL8RUVjCyu1I+JXcOjhLuVWO0iJ9KzAJoEh9XLYF5iCK1ZqpGIsWwMyXLic/Cxj9KXYTj93OUTFd7G4ZQT/AKhTKi/o/mdHz0OzUgwfEncaj+/SpcVi2UbGlEwxhMYXLutVnjPFVJ7u2DdfmFiF/mbYUBxm9im0FtSp5d4V+JC0mvYvF5e6t4cW/MOIHoABNMx4r3CJCff9SodrwRdWd9SY23FNewuCN9j5RNLu2Ngq1sNvBn5U4/ZNxRbeJe05gXACp/iWdPeDWkR/Qsepmg15VH3OsW7XdoAKBuW+Z0p6LyjeKhxONRQTAJrLZPzNRHINVEowquORFKsT2IVmLW3e2SNcpidelbDGlbjMNFOwpxhuLqdJqFZl6jMiX6gPDexmUhnuO5H4id/TarLawWURUCcQHWsuYkkGKhmvuJ4t1Nb7QYoctQiYhiTm5VriccqLJMAUqOC0JxFBr76gJlifOiF0Unzoe0s16QTzRhWHH0MV0jsNZi2K5za610/si/2Yql5h+M0fCX5To/D30oPtBwC3ilhwDW+CuCBR63hVNaqMcENqc+//ABxZzSdR0kx8JqwYLgFu0uVQAOgEU5uX13Nb4W5n1A061B+WiYfIqLqBYTBgMNKzj1jxLpTMIOVDcYTVfSodaSQmS3EShBsagxOHWNK8xuKyHXaorl8Eb0iaCqe5yv8AaNbi7b8wfypBwE/8Rb8zHypl214iL2IOUyqDKD1POkmHvZHVx91ga3cKkYQD9pgeQ4/3PL1c65buXIjO3vNbrcYbgMP5iKkwDpdRWBBBE0UOHishjRoz0YKkRffxGbQIR/mFDrhXnNIjpz+NOGwwXaKVcRxeQdK5TfUBqG5q11hqGI9a2wXGWQks3hOwNVrG44tu0UrBe84tWQXc7E8up91WF8fl3Kr+SB1uW7GdqQSEtgsx2A3P6DzNG8LWDmvktcAzAbqg5b6Fj1O1Q8P7PphEGYy7xmP/AFLk/dUH2R9ZpgOy9++8Ndt2VXXKoNxj0LahQQNNzGtEMaDSxJyvVt+pym4kKKGsiaPvp4R/fKhsOtaAbUymXYhNpdG61f8AsdfBUrzG9UPCrOYdP0p/wG4UfOvOJ91VPJFrNDxTxadLw+JI0r3GcYVPaMUPgrwcA0RcwgJ1G9ZfIg1NP4+5mFxQuDMGB9CDRWExzWCZBKnpVbTgC2rhe0IDe2mw9VjnVhs4C3dPgulJgKrfPQ0zjR+MW3Gvl1G2D4yjnQ/l8qi4vj0icwoW72XVGJbEQoHQA/Wkt4IWAQeFdi25PM+lS5aqMXix4ma1JkHEvtDrovP0qg9re0yx3GHJjZ3/ACFT9sO0RuObFqcgMOw3Y9BU3ZPsNev3ZygLzJ2Xy8zVnx8IX5v/AIEVnzlvhj19zKCbLaHKY5UfgOz2JvEBLRg8zoK67juylvDMoMXXOqpEAAczQGIxU5UKC3MnTlHpVhvLr1F4v9LVxyDQLs7wp7A7u5Mx93WKa4viHcxJkcqbcI4U7z3LKIAzFhIPkDRHaXh4Tu4w/eT7WsQeR8xVdlD7IlgXjf6am5SMZ2lGujbTqCB8ap17jVzEO3JAOVXDi/DkvIbbMEcmAvn0obs72PNoE4rQbd2hlm5avsg8hJpuMYkW4jOM7OF9SrcOwVzEP3dtSx59B6k6Dn8KtnBrBwKsUAN597mTMFXkFnmd59KbY27aVBZthbdsSMoA8X4ttSSYUc96hw3Arl0lnVbYO8ghoPkDp6npXHKD/EEYCvfcM7L8NuXWe/eZiToGOaQNQWlufL3VbL2Lt2QUECD4o05mAY67nrQgDEAL4EA0CyIHKJ5fxHT1oXEWFQTO05YEeZgc9/bO9LLE9QhjUdmclKygNDWU0pmMKyjKRQmLw5S3VkN6iGTVzXhwknzNWLs9bliKr3DBMeQq09nLf26+f5UryD3HeMOpZcGSh8qtGFcOvmKQY5IJFR4LHtbPUVlA3NBlsR9isOTqNDyNL7l6PbQN504wmLS4sg1I2FTnFMF+otcnHTCVzvV+6gJ+P1oXtAXt4dmH/Mfwr5TVlvG2B4QBVV45cuXnCoBlG5NSDbC43lzFDUoXZ7g1zv1kSF1PP0P1rvvZ9x+7rlXLyMiJjnVa7M4MWCXdDldgC0TPT0FP+L8bFsKbcONQRO0CrxezyMz3xChjQf5kHGcI9wrEAnSY5c6SYPh6iS5JCtlmNz+lMx2lZrdtltlyx1yyREwYMaVYcSbaJrlUnYEjWKXwu2BhjLkxAIRIbaFLI7sAwJAiNelI7+MvjEpbuIWsuDmP4NJ350zucZ8SW0UsWBJbkgHXrvQ2Ox5OgbMwBgdYidP5iB8aM63f/UUnJSeQ7/crF3h9qyWZFklmIdomTE77QCNfOoTh2IkkW13zNuekCdfXaj8RdVTr42Eb7A7kkczOtLsXjJJJYSRJY6hR1I5zyGlVybM0Ry47m2EsqhHdiGj221eBueltZ5/OiLfFrYy5tc85Mokuf4F+8P4zAHIGkGM4loVUALpIbVJ0ytdjUN0t7dY5JMZiiwcAsJ/5heMzDoY2TllFWEx3KWbL6EvPEePAaJlYnWQc6A7DWftW89hypN+8PeuZQSWO8/XX5+6lPAsI77eG1zbqOeXafpXQuH4JFTKg8Lc+cc5PMkUw0JXBlIvYAF21npQ/FeE5kC/Gnf8AhhF6ACoJ3Ox1ptc4QUtliD7e/lVXkw3NfKmOpzi7ww2teXOukdnuxIFm3fNx+9NsPkhcoJGYCYnaKj/wNbzC2dmIB9Ofyq7qg78sLg9gILemkMWnfz6VXzeQSKmbm/pkBJSOKL4tKj/ddJpnxuzlvEct/cdRQl3M5gbUkS+rWoIiwvlMgkelRvxO82iamnI4cOda4zDi0neE5YOgimoLMIbNe4vZ7uHCtcl2YxtAE8ophxPCPcRHQeIkBtoUSJY0Ab7tcLXAzCRCjTU9auPDsGq23kDMdW5xT1UGR5B+kovuH3UW3YKwdF058q55wkG46hpKjUgiBPn1q9Y/E3O5PdoC5gKCd/OeVCcN4f8AZML7Lbuu2YKpBIjQanf4U2xkNjqVfHy/TVi3ZmdmOJuSUuIiopIVlOkb6g86q3artBbuXHkkZRAJUiROuXrVywvCbdmwwU6xu2snfc8iarGJxK2iLhytdb2GjwqBu4H4RynUnpTCDVGTiyYw7ZFH8RnhLfd2gW8EwSIJaTqojkxHKk/EOJBJRYG4aDMHorczqZb3CkHFu1TsYEkDRJMsCd2Y83brypEru0lyMq+1JIC+dxuv8A1NCVLSAaPJu48xPFenPQc/XTSY/wByKX3McSAQYBMg7ljtIPM/xxA5A7153AAk6hgNNi45ZgPYTog99HcK4HdxDEoJA9q4dEHloNY/CKJcQEB/ILRO5LRyGyjeZ3kfePU76074R2ZOj4iUAgqnNTOhYz7J6RVv4bwW3htR4rn/AOw6QOqg+z8ZFRYvFD2hGkgsec8lG7fSuOStCCE5bgN+zlInSDAUbzyCr0/pRHD8cRmUgRoIY6KdYzH7x30FAYq4Z1HiAgjTMV6l5hRpt5UEZmNNDy20PIc/Whu5P050vFYBWU8iDM0Djcct1FVdg2vupoL8IveaFoB9TVRwtsW7zoJjlr5mgysOJk4F53y9RtZssDKTI6Ca2s22z59S0zt1o3hzQw89KOsplLHaT/X6msxjUDJlonUrXELT3HmCYEHT9K9s2oG1O7iZEucsxgen9k0JgcPnMnYcutGu4xcvxP2m/DMFrmcegP1pWTcuNcN3DliCcmXbymTrVn7wHN/DofhNaZyNZ02+NW/HYFD+Ihcxsmoj4XaL2y12yUKmAv4o9QKeWgSNRr06VHjS+ZQoJUAs3XyAobM02y2YS23L0NEuY8Q1epzuX3BsRjLdm54czMW1XWRO0A8tOVA3cMDiziGUq4TKZ230ge+nq8OH7w2IOrFFRB0jNJnqc0fHrVH4px+5iLj2sMASpIuOx8FszBljzEbUGJ+ZNa/ELE4PX22YX2h4+qjKSYUa6x5hfQ8+dVN7N6+cx+zVucQT0CoNwOXKp1tWLJDMxv3TsxHP/tW+f8zetR38cXkkxO4Blj/O/L0XSn0ZZUqsgbDpbkKJZYDahSh1P2twaBD+FdfOlOIzu6JaQu85VRF8Ns/9u3znfOenLerbwzstexKK5K27YJGWD7OkwIAaeWtWXAcJXDCLKjRgrMWGZo1WW5gdAKarBRuV8z8tCVvs32RFszi2zE6i2NdTvnfnPQdDqauV27EKF9kaKugAMxJ2UH8udAXmxLEqxC5crFQyZjrK6xCCVOnOjc+IKyckHnpk25A63D6wPSoZyYlRUWcQxAC5mAK8i4OQTrou9xv70pfdcqxkspgASB3hG0AbID+XOnN0X7ZJSJgEszDM2VYgDZYE6D460PbOMD6FCAY1IAOpEmIPnPyOtIMto9D1K89wAZRCqDBGw1nLM7kHQULiMXAUAGSNAAC5jTQH2Rtqai4tiCpK7OQY08WYGRlQzlBg+JtarmLxxfMqAZWIYgbajXO2768tBTcaXCy5AonesRh88Ty+FJcThWS7OUANzG9M7FxrOHm57SL4uhPrQ2JuFmQkcqRlACk+zF4iQfxJLbwQaKxeMBgryMnlQDVo9zSqhAvc44wxBhWPxYuFUSd9dD5f1oywq29BOpjQE1X34l+7r3mTNJjeIHlTzGY5xhxdspnYqGVZ6gH6UfHiAtdxWXGVAA6MV4/tZbw18WsQwGZcy5FZiDOzRtI2PkapNvGBr4xANxrHfB1fI6jIHBEiI2091S9keGW8Tje8uAOqq1wg6hiCoWeoBJ+Aq4W+0rniDYQhe7Ep55hbFyd4jUiKa6qhIQetycbnGzCr1uEf+qsKRmztvB8Dac9RyHnVR7S9rzh8dYd84wrsMzCWEKDHhHMyDHSve0eEWxibioIXJ3gXlrJK+Q8J+NTYMIZtkSskLIHskC5b1IOwLAelFgAHexHnxlGPkhO4Zju2qpikfMRhRbIuEqwMk+1B10IAjnmPSq12h7T2Lt9BauH91uENcHdMpzTLwpE3SwiDoASSZ5IuK8Mu3MS1i2kqhDBjJDCNNDoDlMT1mnnDez9m1Jf7Ruevh953b3wKsJhRN+5UK0fh+4TheDWb3eNauXmJYBmYZfCXnVyPFCaZNgRzkRYsLwHDWJMl2H4wMvnC7bR8K1scRBQNplXSToo6R106UJicSc2kzupIliR0TlPUxXM/2jExkmNsRi7OjF2idMy7jTRV3PSlt+5ZDMCz5VUSY8RBnMGYiLYGkAflSx7/AEPprLQer8vRaGvnbNAWYjYa6fGk2blsYBXcO7nDHwm60KDumVMw20YeJjMyxOxjetcJew/iDXLhknI2XVlyqAMoGmsxyEUjvXztsxBAEeKVI2X7oI5nrtS6xiAHncAgPBgAHQ57o/8AFelNVeUS4CnuWq6mGbOHuXAoYGYBhSDIbSAZOw10oK+2ECgm9dXTSLQJBgHwr6z4jqYkGlHEMcFgAgkDTSAs75V2HqdaABJOZpJO5On1199HwqLDEnRnuJGZiqkhC2m+ZhMS50JMHUQNaiS2NAsADzA5nnR3caweZXSDO+wUan1MVHffKB7wNidzy2G/yowZLJfc7Tibau2pBy7ry8iRSuzfDSAdUMFTuJP0ovGYXMjMvtMBmjmP1qucPY2rC4gqWJuZLhiHyZoGaeY51TIJBuMxqOB3LU/DHP3l+f6Utx2GdWVCPamCNdt6d8SsW3ZFuTMtliRJEEiR6Uu4rjv+IW17JUFlY6g5tPgAD76p47ZwDE4srkiIrfAL2JUOt1QuY6NmmQY5DbSrJxPEDDYdc5AgBJ3E5CKHwi22wTi4CbRzh8syVzGYjrVf45asXFRLKkIslgQw10y7786YGt9+oZc5npjoHWos/Zvwm93xxVt7fdqzWriNmBZSFYlYBEiQRPQ9auWDweFbHXrqMTiEA71JMKSMgbLl3IETPKguzjCxg7zqNEuZjHQBJ+Qpvira2bhuLGbEXbNs/wCXNz56SajJkLMf1/7K+W+Z/Upfay3cGNJuAHMFgLOiaqASRvuffTHhPZ6+9tHzWxNtNGzSGRmidPwkg0N28uRiB/7K7T1erYuItjC23eSjBfZBJlztA13NF9RlQVLeV2XAle5We0nDrlgK5IIJjwzMaGTMDy99ZwzgVzEWxcV7UFjlDZoEGJ0Hi/pTDFPZdciK+QrkMhtCCRsdTED4V72exRs4O2WnTE90xPneNv3CSNOUUx3cICOzEFmCfmJ+CcLu3nuhWCd22V2Y5nLS3sgCE2P+oUPxWwbLMhyjLGYgkzIncwSdf6VdCi2LqosTiL7Ow20FqW9dVXX+KqX20xWXFXQJJCiY0jwDdzog9NT1qMbs7wsWclvxGdnsjeZQQ9sBgDrnnUSNI31pFx7hl3DMFf74OVkOYtET4mAFqJE6HerV2oxGDXCWDji4tnJlyF/a7qdcpkiAaUftUFyMO+YdwSQBqpDlQ0tO4yqY2iDO812JmLC/f/EFPIctRMU8F7K3cZaN1HtBWf2CbkFlGVszAEvvFAdqOwuJwtg37l20yqyqFUOpGZsoIBECJk1cOwqIvC7nfBu6JvM2hBNsiWy89RMRVE41a4c4t/4etwanvS4ugEQMn/MMEzNWEyPzI9D8RJLO/GT9luy93GrcdLlte7YK2fMSSVzaEAgD9afP2AxFtSwa3cYfdQsGMdGYany0pp+yhItX/wD3E/8ACmHCP3fCYK5isGrXLZXvACx1yyvMeGNSdJpWXO/MgQubY2oepy67dMHLpIB5jnz57daXpcYtK7A7+p+QrzHcQUauZOjZQOZYk6cqWLibt5iFWF10H5mrqIa3LGbMoNe53niHeLbBVypUyY1kcxWmJ4me6LLlLeex56daq2C4reW3lIDBtdWkRzE1pkE6TA2HSqTEhruWfogaMft2puXACbaggyN4MEEHXag+K8ROIKs6IpUEArMkHUgyeooBR1reKTqcMKA2BHHDeOvZQIqoQJ1MzqZ5Gs4lxt76hWVQAZ0nz6+tKVStooeI7nfRS+VbhK8RZbNyzClbntEzOoA018qQ43tlea7ZQqn/AAt3+LxnJCljOmxGnWmndTVL7R4criTH/UWdufL3hh/8qs4VVidQGRQQTLLiMddx91WyIr5AuUOQNDG55y9WDgnHMSLKrbtWWREADFyJgkMCRziT00qiYHElfEjFSdZUxoYb6/SmeDx1yAguOASykAkDxgmf9Wb41zY16qWXwBkAAFDruXHG4u9iMs20hSSuV21DRE66SNfQE0k40cW1q5hVw4ZGYXFYMZzEi57bNB1B2B5dai4Xj7hVVLsPAFiSIKnKQNo3B91V7tLjcSrWu6u3RlzTDRBWCh10GhYe7yFNRAfjM/LjKdVHd7tJjb9yxjUsI4t5wiBiqnONXKlsx9nKDpqNJ5Je0l3F3zcxGIsG0oHiEjKBAAMFp16+RobB4PEBMjYi6tvX7NCTIcEtJPWW5c6ecPxDAtna4zMN3ZnJiSNWn8R2ptIvQlZUa76lmwPG+JLltfu1hQn2eYs5nII0CtJMCeXOh+1WJvMFZ7AvOgZkUAZQebMCxKmBzJMTA3qt8U7R3iQEdiwJh2mFJ0lVHtN+p60mXid/UC7fuGfGSWA1BmfidzShiW+VCNXFW9S1cF7SY6xNoWrV1mBvoSW8aEhfs8rQRIAUbmZ3rXjXaXHYtHwz4YLlKM4QkuupZZDNlUHK3iJjT0qopevrlHfXQVTukS0TorclOwB6a+zvRqC+C9wt3ZbJmFtYaLUFBm2AEDQaaCjKY7s9yPpG7AEccE41i8AlyMMGz3Fzd4xkMYRB4W3YsNIjWZqbs3i+IYS0bAw9prZLHLdYl9T3bqEVtRzOsANJOtU7FcZxDgL3lzKDoCWLbzOY85obEcaxYJP7xiNTJkty19NyNNvgKNcSk9CRkQ0SYovXrdt2ti2xZSVPeaQwYiMg6RGpO1EC81z2jproNFj0GlK3Z38dxiWEIM2+mny86Z4RtPdVphrUVgNnc6WlmNgB6UbYwjMJA02rBbovDGF9vLqdI9Kwi02G11I1wTdPnW1vBsQDG+23xopT/wBxfgP186kVkgQ/0oLgcjAu4PSvO7oy3cH441PMba/0qOLf4vmB/v8A1qbhc/vIMoqvdq7Aa3njxW/EPdBI94qy3AuwcD1M/nSniVq2QVa4IZWkgxGw89xTcTcWkMQRKfh78aSdDl1gae0pj0NG27h2HPTfnuCPfFQWcBYJOW5MZEHjAkqJJmNxtp8KJwODsFFY3YbKCQHGmvmOUTVx+PcnF5HxowzDXwTmIPJ9CfveC4PiAak4vY0BJ9lwTrMbqfnFR4dbOUEkFip3cbuobLEcmovEJaaw1wzbbJJEzuAegnxg1AIlfI9wa/2gFpQSFUQfaaNQQICiSxoUcauuWi3kV95uMDEL91RmG3Ub71pgOErdJeHBOuZnA+7mjbrptTC9wAhQAw5DVi0aidAANAT8KgtjWKC8jBLWNC6Zc/mzevIDz5k86YLjXun2coiNGMfd20/h+dE4fs/bmSxbXmwGmsabCmdnAWwQAdI1MjyikPlHqWFVB6mi41jsoGub2jrrMRXt9y+WV2bNuehEfOi7eGtz7WnLUe+tu6QGJkdZEDWkctzvj6ie5gRmLCQTro0jmdJHnSZuD3EEW2k5QupYagscxjQnxfKrmUt/ij3itbllIOusGNfL9aaudhIpSKM4/wAT7NYlVWLZfLqxBk5uvU9aV3GZAAysvIypG3rXaSgnetHtCrS+YfYij4i+jUiL0XgWubqjMJ5EAaHX6ildyxc6VGbVzmrVRoS8VsVH7PdzA90fTMOn9ajt3DcyuBoNvEZ5a7eXzpD3bj7pqezcugQAY5SB+ddxgHHHgzk7e/MTzH8NbktIMDYj2j5eXlSYd+eXxy1sq3+qj4fpUcYHA/eF4i4bcKfvkx4yAPXw+nwoDEYowSoVgoH3zyVh+Hzn3VPdwrtozg+ij61EnDU+8WZea5ioPwolIHc4ix+ZXcXnuZsyL4THtsxDMqmQMnmPdRWGw10gQkZAuhdtZCkRK9KtNpkUQtsj0c//AFrHuKdQpBjfOT+XypjZj0BFopEV4bhN0BVbKIAUQxJ2yzOXyNF4fh5HKQ4A382cfd8+VF9+Pwt//Rv0rZbiwPCf9ZP5Us5GMmpPhbJUBQBsOf8ATrUqgydgSeTHy8qhTED8J/1n9K9LayAR7yfnFBRkbky22HTUdY9eXnWyqwkwOZ3P6UObh6mo2unqfjXcZ3Ezdr+pJG4jf0r25ipEQfjUfenYEx76ja+ep+NTUKoVbciIUx/NXqsWIWInSS239xQYfzrx2PWuqdwuTcVBAKE6kSDJMdJHOqbjzjbZlVtMP8wqyXL8ncz51q93rTMZ4nqHxodyYisC17WUuTMitgNKysqJ09IrysrK6dPGNaVlZXTphFeEVlZUyRPRWVlZXSDJFrYGsrKkQZNm/v41k1lZRQRI2NaVlZUQhNWrU1lZQmTA79kOIaYPQkfMa1W+0PZu2gDLdvjQ6d4SPnJrKyr3jmV8/U//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6" name="AutoShape 10" descr="data:image/jpeg;base64,/9j/4AAQSkZJRgABAQAAAQABAAD/2wCEAAkGBxQTEhUTExQVFhUXFx0XFRgYGBcXGhwaHBgYFxodHBcYHSggGB0lHBgZITEhJSkrLjEuFx8zODMsNygtLisBCgoKDg0OGxAQGywkICQsLCwsLCwsLCwsLCwsLCwsLCwsLCwsLCwsLCwsLCwsLCwsLCwsLCwsLCwsLCwsLCwsLP/AABEIAQQAsAMBIgACEQEDEQH/xAAcAAACAgMBAQAAAAAAAAAAAAAEBQMGAAIHAQj/xABEEAACAQIEAwUFBQYEBQQDAAABAhEAAwQSITEFQVEGEyJhcTKBkaGxI0JSwdEHFGJy4fAVgpLxJDNDY7IWc6LSF1OT/8QAGgEAAgMBAQAAAAAAAAAAAAAAAgMBBAUABv/EACsRAAICAgICAQQBAwUAAAAAAAECABEDIRIxBEEiE1FhkXEjMoEFFMHR8f/aAAwDAQACEQMRAD8AulZWVTO3vaprAOHsGLpEu/K2p2/znl0rKRSxoTZdgosxl2i7WWsNKAG7eH/TUxH8zfd9N6ouK7RXrz53C+QnQDoBS3h/ADk7y6xRCSSd3c/zN+QogXlBy2baoo++3iY+g/MxT+CjrcTyc96kz41jrkX/AFMPpQj4k9GHrJHxNT3LwGrEk9WaPptUAxwnQWm/zmiGpx/mQLekyrZWHI7Hyim1rHB4VlEnlPMdPOvMDiC0Jbs5jldYSW9uMx8IjSIk7U5m5DpdS2hcZdTLgwyyoHKHMRsABymuJuQvIRez2gy5YJiQTEzsR5UvxmLHNwN9ae2roCw11DlCgM1u5plLnSOufU88orS6rhrj2/3e4bhViveqG8LFoC3Asgzty864CSxIEr+GfD3vD3zW7hPMhlP99NKsXBeIXMKQO+zIfuk5gDvswlT5eYquY3F3UXx2WTMXCs2YaPOYBgAGInzO23PRO0ZChYtgBcszGmcOPCJ0GWI6E0TYzATMB2IwxHFEXM7kEsSWjedzJ3M+7aljcZs3D49Quy+yPWII+dFszqQ9tbRXxAk5ngM5eChUERJE8x6UE+KL3bQFtFIdrtlgS67zky7EA7ncxJGpFEqCQ+V/tNb2LU6IEQTE6Hblv58poG9iAzBVIJHhUAyBsNPPemOE4qWdLBt2lBbLzIViGVSB/MeusLyFKuI8ULgBkCtIYHMZEW1SIIGnhmORmmBYh3MLYQoUEhVHiaeg1CnkeWlD2ie5zAQSxCj1UAfp7hQWHuA+37IjTrr/AGabm/sxAJMZE6ZtBy1gAekmpIIkg8tze/g4ABbYDOee2Zq27sC9I56/ED8x86gx1/MpUH8SA/iIAJPvMD3V7bvSAW3t78jlZRrHqg+NDD1cgxNrKneodUJy+UOCPk0UU0ModfZYGR0DDT3g16tqQ6brdiOXigjT1/KhsC3djK3s6kenP6zXXqcBR/BndOK45bFm5dY6Ipb38h7zXIbTxOJvnNcY5wrDQE/fYdei9I2q9/tBvAJbVoySbjDqVgIPSST/AJa5biMWbz5j106ev9KrYVsR+Z+MYXcW99szkgcp3I+gHy9alsuBoJ9Bp8W3oFG84HUbsfIeXw150U2Fu+JDZvJlAZ17q7IUzBYZc2XQ6mBpTSIsN7hYIGvhn++e5prYuNABPvZo+Cb0uwNnKCwtuxWMxAMLOwdxItz03pgtq6QIRvEYUIrEEjUgEAl2HSZpDR6EdmLrnF7mExId2L2XGV1CqPTSdfjTBuJ4dmZ0ttdLazPdpOmplZYz0HvoP/D3uzcCu6DchGKjnqwGnLet8BhiAWCtkBy5gCRmPsiRoTrtTOS8YPyDd6hI4q40AtKQN1tqSfUvPLyoZcc5kPcuEezrkCjp4AoX3xWYu2VJUgqViQRBBEaEHb4VA2FusQBZukuJAFq5LAR4gI1XX2hpULqc5jvsLww3r1+3fDX8tte4DKtxEliC4w+dQ+ggkar75rTC8Gw/71xe1dNsW7GHLI9pC62jmHitoXmVmIzaEETpVdJa8sLba9lGY5Ua5lGsMcoOUQDqenlSI4E3my2LTXDGYJbRnOUbmFG22tOWzdynkWujOqYng1teL3VUImGsWBfdCTbtH7M+2R7IZyCd6ATgtizxq+Hsrdwxwr4u3bGqle7DDKeo8cHzFKf2WcNFy3dYKW8Y2BMQNzA6mmPaLsl42KWixMllVCx30MAeZ5cqScoXIVMeuAvjDXCW7NYROKcKsKqXrF2wzMxGl0falHfq2ULPpVS/aVw82b6I1lbRNvMuWyLGeWMk2xduSQRE5temlVrivDHsMUuIVI3DAqfKQdaFAiI51aUewZTIIO51H9mHD8DewxuYm1bJw2IC3ZXV0vjLbzGdctzMfRaJ4L2fsf4wuBa1burh8IyP4JD31RWZys+I+IDflFcmKSeRrZk0iAf7/wB67jZO5E6hguBJ/i/cX8KpHcEpaW2lqSRo/cG8waDPhD6xUt3hdq1x6xhms4a5bvIivb7sqFlSSe7LnI+h0mNdq5SFERH97fp8KaKsqjqBKgLET4hBEjzHzFQVow1sx7xO4rXLoVEtKXZUVBlQFGyQJ22DD+Y9RS7EmQTsdyOYYCGEeYO3pUuHZbiOigAdPwGOnNTy94oXEGAVPtrz30+7/N09w60HuWT/AGywftO4t3uLNlfZsrDebHUj5iqrhhO+3P8AQV49xrjPcO9xy566kn863zQPoPzogoVaESzcmsyS9dJBA6D+grrXE+3mFuHEBHlr1q/bd8r6qmf91WI599c1/h15Vx5jEdajWToNBz1+tcUBgk7nTeznaHBWsEcGzurXkutcKrmRXOUWs2mYkBBBGmpnlR3ZPtph7FrB2sSQIe7cuABi1t8ym0RAOhBuKfWuX2H+5b95/v602wPDwNS1vMdzMmkOijuPRC8vXYbjluzhlW5deyy4kXioV2L2xbC5fDpqevStOz/aBLOIxDMAlu4HuIhGYC4GL2dBzB0mq0LMDf3bCg8SGDKdYpIAPUccY3fuSYi4TmLEszTmMySTqT56/Wuj8I7b4ZRYLOZtKtotlbw2+5tm6NtftbYFcztWySD5V46ZfDHI/Mf0o9SHTlH/AOz/ALR2rGFS1cvPhntYpcRcKo7i9bCFTbJTYyBodNBvrEfZztLYQ41TcbBnEYlMRauKrMe7W6Xa03d7aHacpLsPWoC0QvqYPpH60PfTbyEfIa08VKzJOw9iO0Fm9e4hiEBFu9eBtrqpMBQfZ9kmC3+argMUpuu06FSFMMOnTX3zXIf2WP8AZ3R/HXSrVys7yDWQy/hwBsYP4lZ7Z9mxiSzCC06N4uQ09ok6bazzrmXEOyl22pIBMchuOvr7q7ncE0JicECNvPX+9K7F5DJqNbx8bjfc+eXBBg6GsRa6d2j7G96+dPBI8S8t50PKq+/Y110BP8Ok/GDyq+vlYyLJlFvCyA63KgV09CKecMugqPw7HyM/Ej5iaN412cNm2CJIAGc85nc+oJ+Fa4HCZGJHstPp/cfH3UX1VZbEhPHZW3IL2Gy3AQeh/Lf4esUuxt7MxB8wPrTe/biQNo26cxVfxjeKixm5Gb4ioY51yjbb1rS4eQ+PKtwIk89h686hB1PlRjcrma3W5VtbtH2efPy9fKtLbalvh6034ZhTlzuciDWToW+lQxoSUXkYZw1LaiIYk7GFHwmaeWcOrCZI8iB9RNLMFczmEEDaSNY/IVY+EYLvHMahTE7+vzrOzPU1cKanmHwBPLSnFvs7nEEfnVk4XwxVG1PLNkDlVdWY9QndV1Od2+yTAxuOsa0LxPsu+8f3tXUntil+LtjauZ2EFXDepzP/ANKxuaT8W4SEBmup4m3A2qm9p00NRjzNyjiilYm/ZjeAa8mmjyPSK6Vk6Vw7A4tsNiRcXY+0Oo512LhfEkuKCDIIkHyNP8lN8h7ifHbXH7Q2dakBmtClZFVOpZ7mFBUQtDeK3L1rmqLkwLiWFV1IiqpjOz4T2QIO4iPgRsauzCo3tg71Icr1C0e5zPiOAmJlWHMag9JHI+m/lVS4nZg6iDz5/OuxcWwYyk6dNRP+1cy49Z15mJBH09RWj4ua5R8zDa2IBiRlgcgNfWhm0X1qfGNLRUFzWKvCZbdze0u3Qb++jLmJzEKNuU/WKAQT8qd9n8JmaY2oMhCizG4QWPER9wDhrOABp57V0bgfDVsoFXYUq4JhwAKseHWsbI5ZpscQi1GFg0UtwUHbFSE1INSqy7k5eg8S86VsxNQsJoGMJFqB4jSqn2iSRVuxC1XuOWZU0tdNLabFTk/ERFwU74JjXs+wZXcqdvUdKS8e8NwUbwy/tWuwtBKCEDIROmcK4wHH1mmq4tTVd4LwvMhY0NiTfRvsyI6MJHxFZxAuaIAIluLg1oRNUTFcexlsEm1agebGfQVvhu0mLdQVFoqehqTgYi9RfMXW5da8DVWsJxzEfftofRv6UfY4lecaWh8f6Us4yIwRrctA6NqDSjj+EtrYbLbUGN+dNsMrkeKBUXFcMbilF586EGjOq5wttT6mtHNezr6f7VHd5CvRTzhkuF3+P0q8dkMOCgPWqPg9DPkfpXQ+wYlFPpVTyz8Je8H+6XXh9mKd4a6h0zL8RUVjCyu1I+JXcOjhLuVWO0iJ9KzAJoEh9XLYF5iCK1ZqpGIsWwMyXLic/Cxj9KXYTj93OUTFd7G4ZQT/AKhTKi/o/mdHz0OzUgwfEncaj+/SpcVi2UbGlEwxhMYXLutVnjPFVJ7u2DdfmFiF/mbYUBxm9im0FtSp5d4V+JC0mvYvF5e6t4cW/MOIHoABNMx4r3CJCff9SodrwRdWd9SY23FNewuCN9j5RNLu2Ngq1sNvBn5U4/ZNxRbeJe05gXACp/iWdPeDWkR/Qsepmg15VH3OsW7XdoAKBuW+Z0p6LyjeKhxONRQTAJrLZPzNRHINVEowquORFKsT2IVmLW3e2SNcpidelbDGlbjMNFOwpxhuLqdJqFZl6jMiX6gPDexmUhnuO5H4id/TarLawWURUCcQHWsuYkkGKhmvuJ4t1Nb7QYoctQiYhiTm5VriccqLJMAUqOC0JxFBr76gJlifOiF0Unzoe0s16QTzRhWHH0MV0jsNZi2K5za610/si/2Yql5h+M0fCX5To/D30oPtBwC3ilhwDW+CuCBR63hVNaqMcENqc+//ABxZzSdR0kx8JqwYLgFu0uVQAOgEU5uX13Nb4W5n1A061B+WiYfIqLqBYTBgMNKzj1jxLpTMIOVDcYTVfSodaSQmS3EShBsagxOHWNK8xuKyHXaorl8Eb0iaCqe5yv8AaNbi7b8wfypBwE/8Rb8zHypl214iL2IOUyqDKD1POkmHvZHVx91ga3cKkYQD9pgeQ4/3PL1c65buXIjO3vNbrcYbgMP5iKkwDpdRWBBBE0UOHishjRoz0YKkRffxGbQIR/mFDrhXnNIjpz+NOGwwXaKVcRxeQdK5TfUBqG5q11hqGI9a2wXGWQks3hOwNVrG44tu0UrBe84tWQXc7E8up91WF8fl3Kr+SB1uW7GdqQSEtgsx2A3P6DzNG8LWDmvktcAzAbqg5b6Fj1O1Q8P7PphEGYy7xmP/AFLk/dUH2R9ZpgOy9++8Ndt2VXXKoNxj0LahQQNNzGtEMaDSxJyvVt+pym4kKKGsiaPvp4R/fKhsOtaAbUymXYhNpdG61f8AsdfBUrzG9UPCrOYdP0p/wG4UfOvOJ91VPJFrNDxTxadLw+JI0r3GcYVPaMUPgrwcA0RcwgJ1G9ZfIg1NP4+5mFxQuDMGB9CDRWExzWCZBKnpVbTgC2rhe0IDe2mw9VjnVhs4C3dPgulJgKrfPQ0zjR+MW3Gvl1G2D4yjnQ/l8qi4vj0icwoW72XVGJbEQoHQA/Wkt4IWAQeFdi25PM+lS5aqMXix4ma1JkHEvtDrovP0qg9re0yx3GHJjZ3/ACFT9sO0RuObFqcgMOw3Y9BU3ZPsNev3ZygLzJ2Xy8zVnx8IX5v/AIEVnzlvhj19zKCbLaHKY5UfgOz2JvEBLRg8zoK67juylvDMoMXXOqpEAAczQGIxU5UKC3MnTlHpVhvLr1F4v9LVxyDQLs7wp7A7u5Mx93WKa4viHcxJkcqbcI4U7z3LKIAzFhIPkDRHaXh4Tu4w/eT7WsQeR8xVdlD7IlgXjf6am5SMZ2lGujbTqCB8ap17jVzEO3JAOVXDi/DkvIbbMEcmAvn0obs72PNoE4rQbd2hlm5avsg8hJpuMYkW4jOM7OF9SrcOwVzEP3dtSx59B6k6Dn8KtnBrBwKsUAN597mTMFXkFnmd59KbY27aVBZthbdsSMoA8X4ttSSYUc96hw3Arl0lnVbYO8ghoPkDp6npXHKD/EEYCvfcM7L8NuXWe/eZiToGOaQNQWlufL3VbL2Lt2QUECD4o05mAY67nrQgDEAL4EA0CyIHKJ5fxHT1oXEWFQTO05YEeZgc9/bO9LLE9QhjUdmclKygNDWU0pmMKyjKRQmLw5S3VkN6iGTVzXhwknzNWLs9bliKr3DBMeQq09nLf26+f5UryD3HeMOpZcGSh8qtGFcOvmKQY5IJFR4LHtbPUVlA3NBlsR9isOTqNDyNL7l6PbQN504wmLS4sg1I2FTnFMF+otcnHTCVzvV+6gJ+P1oXtAXt4dmH/Mfwr5TVlvG2B4QBVV45cuXnCoBlG5NSDbC43lzFDUoXZ7g1zv1kSF1PP0P1rvvZ9x+7rlXLyMiJjnVa7M4MWCXdDldgC0TPT0FP+L8bFsKbcONQRO0CrxezyMz3xChjQf5kHGcI9wrEAnSY5c6SYPh6iS5JCtlmNz+lMx2lZrdtltlyx1yyREwYMaVYcSbaJrlUnYEjWKXwu2BhjLkxAIRIbaFLI7sAwJAiNelI7+MvjEpbuIWsuDmP4NJ350zucZ8SW0UsWBJbkgHXrvQ2Ox5OgbMwBgdYidP5iB8aM63f/UUnJSeQ7/crF3h9qyWZFklmIdomTE77QCNfOoTh2IkkW13zNuekCdfXaj8RdVTr42Eb7A7kkczOtLsXjJJJYSRJY6hR1I5zyGlVybM0Ry47m2EsqhHdiGj221eBueltZ5/OiLfFrYy5tc85Mokuf4F+8P4zAHIGkGM4loVUALpIbVJ0ytdjUN0t7dY5JMZiiwcAsJ/5heMzDoY2TllFWEx3KWbL6EvPEePAaJlYnWQc6A7DWftW89hypN+8PeuZQSWO8/XX5+6lPAsI77eG1zbqOeXafpXQuH4JFTKg8Lc+cc5PMkUw0JXBlIvYAF21npQ/FeE5kC/Gnf8AhhF6ACoJ3Ox1ptc4QUtliD7e/lVXkw3NfKmOpzi7ww2teXOukdnuxIFm3fNx+9NsPkhcoJGYCYnaKj/wNbzC2dmIB9Ofyq7qg78sLg9gILemkMWnfz6VXzeQSKmbm/pkBJSOKL4tKj/ddJpnxuzlvEct/cdRQl3M5gbUkS+rWoIiwvlMgkelRvxO82iamnI4cOda4zDi0neE5YOgimoLMIbNe4vZ7uHCtcl2YxtAE8ophxPCPcRHQeIkBtoUSJY0Ab7tcLXAzCRCjTU9auPDsGq23kDMdW5xT1UGR5B+kovuH3UW3YKwdF058q55wkG46hpKjUgiBPn1q9Y/E3O5PdoC5gKCd/OeVCcN4f8AZML7Lbuu2YKpBIjQanf4U2xkNjqVfHy/TVi3ZmdmOJuSUuIiopIVlOkb6g86q3artBbuXHkkZRAJUiROuXrVywvCbdmwwU6xu2snfc8iarGJxK2iLhytdb2GjwqBu4H4RynUnpTCDVGTiyYw7ZFH8RnhLfd2gW8EwSIJaTqojkxHKk/EOJBJRYG4aDMHorczqZb3CkHFu1TsYEkDRJMsCd2Y83brypEru0lyMq+1JIC+dxuv8A1NCVLSAaPJu48xPFenPQc/XTSY/wByKX3McSAQYBMg7ljtIPM/xxA5A7153AAk6hgNNi45ZgPYTog99HcK4HdxDEoJA9q4dEHloNY/CKJcQEB/ILRO5LRyGyjeZ3kfePU76074R2ZOj4iUAgqnNTOhYz7J6RVv4bwW3htR4rn/AOw6QOqg+z8ZFRYvFD2hGkgsec8lG7fSuOStCCE5bgN+zlInSDAUbzyCr0/pRHD8cRmUgRoIY6KdYzH7x30FAYq4Z1HiAgjTMV6l5hRpt5UEZmNNDy20PIc/Whu5P050vFYBWU8iDM0Djcct1FVdg2vupoL8IveaFoB9TVRwtsW7zoJjlr5mgysOJk4F53y9RtZssDKTI6Ca2s22z59S0zt1o3hzQw89KOsplLHaT/X6msxjUDJlonUrXELT3HmCYEHT9K9s2oG1O7iZEucsxgen9k0JgcPnMnYcutGu4xcvxP2m/DMFrmcegP1pWTcuNcN3DliCcmXbymTrVn7wHN/DofhNaZyNZ02+NW/HYFD+Ihcxsmoj4XaL2y12yUKmAv4o9QKeWgSNRr06VHjS+ZQoJUAs3XyAobM02y2YS23L0NEuY8Q1epzuX3BsRjLdm54czMW1XWRO0A8tOVA3cMDiziGUq4TKZ230ge+nq8OH7w2IOrFFRB0jNJnqc0fHrVH4px+5iLj2sMASpIuOx8FszBljzEbUGJ+ZNa/ELE4PX22YX2h4+qjKSYUa6x5hfQ8+dVN7N6+cx+zVucQT0CoNwOXKp1tWLJDMxv3TsxHP/tW+f8zetR38cXkkxO4Blj/O/L0XSn0ZZUqsgbDpbkKJZYDahSh1P2twaBD+FdfOlOIzu6JaQu85VRF8Ns/9u3znfOenLerbwzstexKK5K27YJGWD7OkwIAaeWtWXAcJXDCLKjRgrMWGZo1WW5gdAKarBRuV8z8tCVvs32RFszi2zE6i2NdTvnfnPQdDqauV27EKF9kaKugAMxJ2UH8udAXmxLEqxC5crFQyZjrK6xCCVOnOjc+IKyckHnpk25A63D6wPSoZyYlRUWcQxAC5mAK8i4OQTrou9xv70pfdcqxkspgASB3hG0AbID+XOnN0X7ZJSJgEszDM2VYgDZYE6D460PbOMD6FCAY1IAOpEmIPnPyOtIMto9D1K89wAZRCqDBGw1nLM7kHQULiMXAUAGSNAAC5jTQH2Rtqai4tiCpK7OQY08WYGRlQzlBg+JtarmLxxfMqAZWIYgbajXO2768tBTcaXCy5AonesRh88Ty+FJcThWS7OUANzG9M7FxrOHm57SL4uhPrQ2JuFmQkcqRlACk+zF4iQfxJLbwQaKxeMBgryMnlQDVo9zSqhAvc44wxBhWPxYuFUSd9dD5f1oywq29BOpjQE1X34l+7r3mTNJjeIHlTzGY5xhxdspnYqGVZ6gH6UfHiAtdxWXGVAA6MV4/tZbw18WsQwGZcy5FZiDOzRtI2PkapNvGBr4xANxrHfB1fI6jIHBEiI2091S9keGW8Tje8uAOqq1wg6hiCoWeoBJ+Aq4W+0rniDYQhe7Ep55hbFyd4jUiKa6qhIQetycbnGzCr1uEf+qsKRmztvB8Dac9RyHnVR7S9rzh8dYd84wrsMzCWEKDHhHMyDHSve0eEWxibioIXJ3gXlrJK+Q8J+NTYMIZtkSskLIHskC5b1IOwLAelFgAHexHnxlGPkhO4Zju2qpikfMRhRbIuEqwMk+1B10IAjnmPSq12h7T2Lt9BauH91uENcHdMpzTLwpE3SwiDoASSZ5IuK8Mu3MS1i2kqhDBjJDCNNDoDlMT1mnnDez9m1Jf7Ruevh953b3wKsJhRN+5UK0fh+4TheDWb3eNauXmJYBmYZfCXnVyPFCaZNgRzkRYsLwHDWJMl2H4wMvnC7bR8K1scRBQNplXSToo6R106UJicSc2kzupIliR0TlPUxXM/2jExkmNsRi7OjF2idMy7jTRV3PSlt+5ZDMCz5VUSY8RBnMGYiLYGkAflSx7/AEPprLQer8vRaGvnbNAWYjYa6fGk2blsYBXcO7nDHwm60KDumVMw20YeJjMyxOxjetcJew/iDXLhknI2XVlyqAMoGmsxyEUjvXztsxBAEeKVI2X7oI5nrtS6xiAHncAgPBgAHQ57o/8AFelNVeUS4CnuWq6mGbOHuXAoYGYBhSDIbSAZOw10oK+2ECgm9dXTSLQJBgHwr6z4jqYkGlHEMcFgAgkDTSAs75V2HqdaABJOZpJO5On1199HwqLDEnRnuJGZiqkhC2m+ZhMS50JMHUQNaiS2NAsADzA5nnR3caweZXSDO+wUan1MVHffKB7wNidzy2G/yowZLJfc7Tibau2pBy7ry8iRSuzfDSAdUMFTuJP0ovGYXMjMvtMBmjmP1qucPY2rC4gqWJuZLhiHyZoGaeY51TIJBuMxqOB3LU/DHP3l+f6Utx2GdWVCPamCNdt6d8SsW3ZFuTMtliRJEEiR6Uu4rjv+IW17JUFlY6g5tPgAD76p47ZwDE4srkiIrfAL2JUOt1QuY6NmmQY5DbSrJxPEDDYdc5AgBJ3E5CKHwi22wTi4CbRzh8syVzGYjrVf45asXFRLKkIslgQw10y7786YGt9+oZc5npjoHWos/Zvwm93xxVt7fdqzWriNmBZSFYlYBEiQRPQ9auWDweFbHXrqMTiEA71JMKSMgbLl3IETPKguzjCxg7zqNEuZjHQBJ+Qpvira2bhuLGbEXbNs/wCXNz56SajJkLMf1/7K+W+Z/Upfay3cGNJuAHMFgLOiaqASRvuffTHhPZ6+9tHzWxNtNGzSGRmidPwkg0N28uRiB/7K7T1erYuItjC23eSjBfZBJlztA13NF9RlQVLeV2XAle5We0nDrlgK5IIJjwzMaGTMDy99ZwzgVzEWxcV7UFjlDZoEGJ0Hi/pTDFPZdciK+QrkMhtCCRsdTED4V72exRs4O2WnTE90xPneNv3CSNOUUx3cICOzEFmCfmJ+CcLu3nuhWCd22V2Y5nLS3sgCE2P+oUPxWwbLMhyjLGYgkzIncwSdf6VdCi2LqosTiL7Ow20FqW9dVXX+KqX20xWXFXQJJCiY0jwDdzog9NT1qMbs7wsWclvxGdnsjeZQQ9sBgDrnnUSNI31pFx7hl3DMFf74OVkOYtET4mAFqJE6HerV2oxGDXCWDji4tnJlyF/a7qdcpkiAaUftUFyMO+YdwSQBqpDlQ0tO4yqY2iDO812JmLC/f/EFPIctRMU8F7K3cZaN1HtBWf2CbkFlGVszAEvvFAdqOwuJwtg37l20yqyqFUOpGZsoIBECJk1cOwqIvC7nfBu6JvM2hBNsiWy89RMRVE41a4c4t/4etwanvS4ugEQMn/MMEzNWEyPzI9D8RJLO/GT9luy93GrcdLlte7YK2fMSSVzaEAgD9afP2AxFtSwa3cYfdQsGMdGYany0pp+yhItX/wD3E/8ACmHCP3fCYK5isGrXLZXvACx1yyvMeGNSdJpWXO/MgQubY2oepy67dMHLpIB5jnz57daXpcYtK7A7+p+QrzHcQUauZOjZQOZYk6cqWLibt5iFWF10H5mrqIa3LGbMoNe53niHeLbBVypUyY1kcxWmJ4me6LLlLeex56daq2C4reW3lIDBtdWkRzE1pkE6TA2HSqTEhruWfogaMft2puXACbaggyN4MEEHXag+K8ROIKs6IpUEArMkHUgyeooBR1reKTqcMKA2BHHDeOvZQIqoQJ1MzqZ5Gs4lxt76hWVQAZ0nz6+tKVStooeI7nfRS+VbhK8RZbNyzClbntEzOoA018qQ43tlea7ZQqn/AAt3+LxnJCljOmxGnWmndTVL7R4criTH/UWdufL3hh/8qs4VVidQGRQQTLLiMddx91WyIr5AuUOQNDG55y9WDgnHMSLKrbtWWREADFyJgkMCRziT00qiYHElfEjFSdZUxoYb6/SmeDx1yAguOASykAkDxgmf9Wb41zY16qWXwBkAAFDruXHG4u9iMs20hSSuV21DRE66SNfQE0k40cW1q5hVw4ZGYXFYMZzEi57bNB1B2B5dai4Xj7hVVLsPAFiSIKnKQNo3B91V7tLjcSrWu6u3RlzTDRBWCh10GhYe7yFNRAfjM/LjKdVHd7tJjb9yxjUsI4t5wiBiqnONXKlsx9nKDpqNJ5Je0l3F3zcxGIsG0oHiEjKBAAMFp16+RobB4PEBMjYi6tvX7NCTIcEtJPWW5c6ecPxDAtna4zMN3ZnJiSNWn8R2ptIvQlZUa76lmwPG+JLltfu1hQn2eYs5nII0CtJMCeXOh+1WJvMFZ7AvOgZkUAZQebMCxKmBzJMTA3qt8U7R3iQEdiwJh2mFJ0lVHtN+p60mXid/UC7fuGfGSWA1BmfidzShiW+VCNXFW9S1cF7SY6xNoWrV1mBvoSW8aEhfs8rQRIAUbmZ3rXjXaXHYtHwz4YLlKM4QkuupZZDNlUHK3iJjT0qopevrlHfXQVTukS0TorclOwB6a+zvRqC+C9wt3ZbJmFtYaLUFBm2AEDQaaCjKY7s9yPpG7AEccE41i8AlyMMGz3Fzd4xkMYRB4W3YsNIjWZqbs3i+IYS0bAw9prZLHLdYl9T3bqEVtRzOsANJOtU7FcZxDgL3lzKDoCWLbzOY85obEcaxYJP7xiNTJkty19NyNNvgKNcSk9CRkQ0SYovXrdt2ti2xZSVPeaQwYiMg6RGpO1EC81z2jproNFj0GlK3Z38dxiWEIM2+mny86Z4RtPdVphrUVgNnc6WlmNgB6UbYwjMJA02rBbovDGF9vLqdI9Kwi02G11I1wTdPnW1vBsQDG+23xopT/wBxfgP186kVkgQ/0oLgcjAu4PSvO7oy3cH441PMba/0qOLf4vmB/v8A1qbhc/vIMoqvdq7Aa3njxW/EPdBI94qy3AuwcD1M/nSniVq2QVa4IZWkgxGw89xTcTcWkMQRKfh78aSdDl1gae0pj0NG27h2HPTfnuCPfFQWcBYJOW5MZEHjAkqJJmNxtp8KJwODsFFY3YbKCQHGmvmOUTVx+PcnF5HxowzDXwTmIPJ9CfveC4PiAak4vY0BJ9lwTrMbqfnFR4dbOUEkFip3cbuobLEcmovEJaaw1wzbbJJEzuAegnxg1AIlfI9wa/2gFpQSFUQfaaNQQICiSxoUcauuWi3kV95uMDEL91RmG3Ub71pgOErdJeHBOuZnA+7mjbrptTC9wAhQAw5DVi0aidAANAT8KgtjWKC8jBLWNC6Zc/mzevIDz5k86YLjXun2coiNGMfd20/h+dE4fs/bmSxbXmwGmsabCmdnAWwQAdI1MjyikPlHqWFVB6mi41jsoGub2jrrMRXt9y+WV2bNuehEfOi7eGtz7WnLUe+tu6QGJkdZEDWkctzvj6ie5gRmLCQTro0jmdJHnSZuD3EEW2k5QupYagscxjQnxfKrmUt/ij3itbllIOusGNfL9aaudhIpSKM4/wAT7NYlVWLZfLqxBk5uvU9aV3GZAAysvIypG3rXaSgnetHtCrS+YfYij4i+jUiL0XgWubqjMJ5EAaHX6ildyxc6VGbVzmrVRoS8VsVH7PdzA90fTMOn9ajt3DcyuBoNvEZ5a7eXzpD3bj7pqezcugQAY5SB+ddxgHHHgzk7e/MTzH8NbktIMDYj2j5eXlSYd+eXxy1sq3+qj4fpUcYHA/eF4i4bcKfvkx4yAPXw+nwoDEYowSoVgoH3zyVh+Hzn3VPdwrtozg+ij61EnDU+8WZea5ioPwolIHc4ix+ZXcXnuZsyL4THtsxDMqmQMnmPdRWGw10gQkZAuhdtZCkRK9KtNpkUQtsj0c//AFrHuKdQpBjfOT+XypjZj0BFopEV4bhN0BVbKIAUQxJ2yzOXyNF4fh5HKQ4A382cfd8+VF9+Pwt//Rv0rZbiwPCf9ZP5Us5GMmpPhbJUBQBsOf8ATrUqgydgSeTHy8qhTED8J/1n9K9LayAR7yfnFBRkbky22HTUdY9eXnWyqwkwOZ3P6UObh6mo2unqfjXcZ3Ezdr+pJG4jf0r25ipEQfjUfenYEx76ja+ep+NTUKoVbciIUx/NXqsWIWInSS239xQYfzrx2PWuqdwuTcVBAKE6kSDJMdJHOqbjzjbZlVtMP8wqyXL8ncz51q93rTMZ4nqHxodyYisC17WUuTMitgNKysqJ09IrysrK6dPGNaVlZXTphFeEVlZUyRPRWVlZXSDJFrYGsrKkQZNm/v41k1lZRQRI2NaVlZUQhNWrU1lZQmTA79kOIaYPQkfMa1W+0PZu2gDLdvjQ6d4SPnJrKyr3jmV8/U//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26635" name="Picture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2240" y="3284984"/>
            <a:ext cx="1676400" cy="247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373590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A ESCOLA NO CINEMA</a:t>
            </a:r>
            <a:endParaRPr lang="pt-BR" dirty="0"/>
          </a:p>
        </p:txBody>
      </p:sp>
      <p:sp>
        <p:nvSpPr>
          <p:cNvPr id="3" name="Espaço Reservado para Conteúdo 2"/>
          <p:cNvSpPr>
            <a:spLocks noGrp="1"/>
          </p:cNvSpPr>
          <p:nvPr>
            <p:ph sz="quarter" idx="1"/>
          </p:nvPr>
        </p:nvSpPr>
        <p:spPr/>
        <p:txBody>
          <a:bodyPr/>
          <a:lstStyle/>
          <a:p>
            <a:pPr algn="just"/>
            <a:endParaRPr lang="pt-BR" dirty="0" smtClean="0"/>
          </a:p>
          <a:p>
            <a:pPr algn="just"/>
            <a:endParaRPr lang="pt-BR" dirty="0" smtClean="0"/>
          </a:p>
          <a:p>
            <a:pPr algn="just"/>
            <a:r>
              <a:rPr lang="pt-BR" dirty="0" smtClean="0"/>
              <a:t>Penso </a:t>
            </a:r>
            <a:r>
              <a:rPr lang="pt-BR" dirty="0"/>
              <a:t>que o que professores e alunos buscam, ao levar esses filmes para a escola, são as situações exemplares que o cinema tão bem retrata.</a:t>
            </a:r>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67</a:t>
            </a:fld>
            <a:endParaRPr kumimoji="0" lang="en-US" dirty="0"/>
          </a:p>
        </p:txBody>
      </p:sp>
    </p:spTree>
    <p:extLst>
      <p:ext uri="{BB962C8B-B14F-4D97-AF65-F5344CB8AC3E}">
        <p14:creationId xmlns:p14="http://schemas.microsoft.com/office/powerpoint/2010/main" val="251871086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OPINIÃO!!!</a:t>
            </a:r>
            <a:endParaRPr lang="pt-BR" dirty="0"/>
          </a:p>
        </p:txBody>
      </p:sp>
      <p:sp>
        <p:nvSpPr>
          <p:cNvPr id="3" name="Espaço Reservado para Conteúdo 2"/>
          <p:cNvSpPr>
            <a:spLocks noGrp="1"/>
          </p:cNvSpPr>
          <p:nvPr>
            <p:ph sz="quarter" idx="1"/>
          </p:nvPr>
        </p:nvSpPr>
        <p:spPr/>
        <p:txBody>
          <a:bodyPr/>
          <a:lstStyle/>
          <a:p>
            <a:pPr algn="just"/>
            <a:endParaRPr lang="pt-BR" dirty="0" smtClean="0"/>
          </a:p>
          <a:p>
            <a:pPr algn="just"/>
            <a:endParaRPr lang="pt-BR" dirty="0" smtClean="0"/>
          </a:p>
          <a:p>
            <a:pPr algn="just"/>
            <a:endParaRPr lang="pt-BR" dirty="0"/>
          </a:p>
          <a:p>
            <a:pPr algn="just"/>
            <a:r>
              <a:rPr lang="pt-BR" dirty="0" smtClean="0"/>
              <a:t>Desde que previamente planejado todo filme que faça parte do contexto do que se pretende ensinar pode ser utilizado. </a:t>
            </a:r>
            <a:endParaRPr lang="pt-BR" dirty="0"/>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68</a:t>
            </a:fld>
            <a:endParaRPr kumimoji="0" lang="en-US" dirty="0"/>
          </a:p>
        </p:txBody>
      </p:sp>
    </p:spTree>
    <p:extLst>
      <p:ext uri="{BB962C8B-B14F-4D97-AF65-F5344CB8AC3E}">
        <p14:creationId xmlns:p14="http://schemas.microsoft.com/office/powerpoint/2010/main" val="26517566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dirty="0" smtClean="0"/>
              <a:t>FINALIZANDO...	</a:t>
            </a:r>
            <a:endParaRPr lang="pt-BR" dirty="0"/>
          </a:p>
        </p:txBody>
      </p:sp>
      <p:sp>
        <p:nvSpPr>
          <p:cNvPr id="3" name="Espaço Reservado para Conteúdo 2"/>
          <p:cNvSpPr>
            <a:spLocks noGrp="1"/>
          </p:cNvSpPr>
          <p:nvPr>
            <p:ph sz="quarter" idx="1"/>
          </p:nvPr>
        </p:nvSpPr>
        <p:spPr>
          <a:xfrm>
            <a:off x="457200" y="1600200"/>
            <a:ext cx="7859216" cy="4873752"/>
          </a:xfrm>
        </p:spPr>
        <p:txBody>
          <a:bodyPr/>
          <a:lstStyle/>
          <a:p>
            <a:pPr algn="just"/>
            <a:endParaRPr lang="pt-BR" dirty="0" smtClean="0"/>
          </a:p>
          <a:p>
            <a:pPr algn="just"/>
            <a:endParaRPr lang="pt-BR" dirty="0" smtClean="0"/>
          </a:p>
          <a:p>
            <a:pPr algn="just"/>
            <a:r>
              <a:rPr lang="pt-BR" dirty="0" smtClean="0"/>
              <a:t>TODOS OS RECURSOS QUANDO BEM USADOS, SÃO BEM VINDOS, </a:t>
            </a:r>
          </a:p>
          <a:p>
            <a:pPr algn="just"/>
            <a:endParaRPr lang="pt-BR" dirty="0"/>
          </a:p>
          <a:p>
            <a:pPr algn="just"/>
            <a:r>
              <a:rPr lang="pt-BR" dirty="0" smtClean="0"/>
              <a:t>MAS DEVEM SER USADOS DA MANEIRA CORRETA PARA QUE A ESCOLA NÃO SE RESUMA A ISTO.</a:t>
            </a:r>
          </a:p>
          <a:p>
            <a:pPr marL="0" indent="0" algn="just">
              <a:buNone/>
            </a:pPr>
            <a:r>
              <a:rPr lang="pt-BR" dirty="0" smtClean="0"/>
              <a:t> </a:t>
            </a:r>
            <a:endParaRPr lang="pt-BR" dirty="0"/>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69</a:t>
            </a:fld>
            <a:endParaRPr kumimoji="0" lang="en-US" dirty="0"/>
          </a:p>
        </p:txBody>
      </p:sp>
    </p:spTree>
    <p:extLst>
      <p:ext uri="{BB962C8B-B14F-4D97-AF65-F5344CB8AC3E}">
        <p14:creationId xmlns:p14="http://schemas.microsoft.com/office/powerpoint/2010/main" val="19047850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http://www.abcdoabc.com.br/Images/abc/netbook-educacao-sao-bernardo.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7" y="3420857"/>
            <a:ext cx="4668399" cy="3104486"/>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p:cNvSpPr>
            <a:spLocks noGrp="1"/>
          </p:cNvSpPr>
          <p:nvPr>
            <p:ph type="title"/>
          </p:nvPr>
        </p:nvSpPr>
        <p:spPr/>
        <p:txBody>
          <a:bodyPr/>
          <a:lstStyle/>
          <a:p>
            <a:r>
              <a:rPr lang="pt-BR" dirty="0"/>
              <a:t>É NECESSÁRIO PENSAR NA NOVA ESCOLA E NVO ALUNO</a:t>
            </a:r>
          </a:p>
        </p:txBody>
      </p:sp>
      <p:sp>
        <p:nvSpPr>
          <p:cNvPr id="4" name="Espaço Reservado para Número de Slide 3"/>
          <p:cNvSpPr>
            <a:spLocks noGrp="1"/>
          </p:cNvSpPr>
          <p:nvPr>
            <p:ph type="sldNum" sz="quarter" idx="15"/>
          </p:nvPr>
        </p:nvSpPr>
        <p:spPr/>
        <p:txBody>
          <a:bodyPr/>
          <a:lstStyle/>
          <a:p>
            <a:pPr algn="ctr" eaLnBrk="1" latinLnBrk="0" hangingPunct="1"/>
            <a:fld id="{2BBB5E19-F10A-4C2F-BF6F-11C513378A2E}" type="slidenum">
              <a:rPr kumimoji="0" lang="en-US" smtClean="0"/>
              <a:pPr algn="ctr" eaLnBrk="1" latinLnBrk="0" hangingPunct="1"/>
              <a:t>70</a:t>
            </a:fld>
            <a:endParaRPr kumimoji="0" lang="en-US" dirty="0"/>
          </a:p>
        </p:txBody>
      </p:sp>
      <p:pic>
        <p:nvPicPr>
          <p:cNvPr id="27650" name="Picture 2" descr="http://og.infg.com.br/in/7708000-8d9-b74/FT1500A/550/escola-experimental-do-projeto-Gent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1560" y="1700807"/>
            <a:ext cx="3956112" cy="17200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595049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928</TotalTime>
  <Words>1528</Words>
  <Application>Microsoft Office PowerPoint</Application>
  <PresentationFormat>Apresentação na tela (4:3)</PresentationFormat>
  <Paragraphs>275</Paragraphs>
  <Slides>70</Slides>
  <Notes>0</Notes>
  <HiddenSlides>0</HiddenSlides>
  <MMClips>0</MMClips>
  <ScaleCrop>false</ScaleCrop>
  <HeadingPairs>
    <vt:vector size="4" baseType="variant">
      <vt:variant>
        <vt:lpstr>Tema</vt:lpstr>
      </vt:variant>
      <vt:variant>
        <vt:i4>1</vt:i4>
      </vt:variant>
      <vt:variant>
        <vt:lpstr>Títulos de slides</vt:lpstr>
      </vt:variant>
      <vt:variant>
        <vt:i4>70</vt:i4>
      </vt:variant>
    </vt:vector>
  </HeadingPairs>
  <TitlesOfParts>
    <vt:vector size="71" baseType="lpstr">
      <vt:lpstr>Oriel</vt:lpstr>
      <vt:lpstr>AUDIOVISUAL - AULA 4    FILME: PIRATAS DO VALE DO SILÍCIO.</vt:lpstr>
      <vt:lpstr>O LIVRO 1984 (O GRANDE IRMÃO) aUTOR george Orwell</vt:lpstr>
      <vt:lpstr>O LIVRO 1984 (O GRANDE IRMÃO) aUTOR george Orwell</vt:lpstr>
      <vt:lpstr>Apresentação do PowerPoint</vt:lpstr>
      <vt:lpstr>Vale do Silício </vt:lpstr>
      <vt:lpstr>Vale do Silício </vt:lpstr>
      <vt:lpstr>Vale do Silício </vt:lpstr>
      <vt:lpstr>sede da oracle – (banco de dado) </vt:lpstr>
      <vt:lpstr>Vale do Silício – sede da microsoft </vt:lpstr>
      <vt:lpstr>Sede da apple </vt:lpstr>
      <vt:lpstr>Primeira Sede da apple </vt:lpstr>
      <vt:lpstr>Vale do Silício – sede do google </vt:lpstr>
      <vt:lpstr>Vale do Silício – sede da amd </vt:lpstr>
      <vt:lpstr>OUTRAS EMPRESAS DA REGIÃO</vt:lpstr>
      <vt:lpstr>Microinformática </vt:lpstr>
      <vt:lpstr> COMPUTADORES DE 1ª Geração</vt:lpstr>
      <vt:lpstr> COMPUTADORES DE 1ª Geração</vt:lpstr>
      <vt:lpstr> COMPUTADORES DE 1ª Geração</vt:lpstr>
      <vt:lpstr> COMPUTADORES DE 2ª Geração</vt:lpstr>
      <vt:lpstr> COMPUTADORES DE 2ª Geração</vt:lpstr>
      <vt:lpstr> COMPUTADORES DE 3ª Geração</vt:lpstr>
      <vt:lpstr>COMPUTAÇÃO DE 4ª GERAÇÃO</vt:lpstr>
      <vt:lpstr>COMPUTAÇÃO DE 5ª GERAÇÃO</vt:lpstr>
      <vt:lpstr>Bill gates</vt:lpstr>
      <vt:lpstr>Steve jobs</vt:lpstr>
      <vt:lpstr>Lisa Nicole Brennan-Jobs </vt:lpstr>
      <vt:lpstr>Paul allen</vt:lpstr>
      <vt:lpstr>Apresentação do PowerPoint</vt:lpstr>
      <vt:lpstr>Steve wosniak </vt:lpstr>
      <vt:lpstr>Tim peterson</vt:lpstr>
      <vt:lpstr>Tim peterson – ms-dos</vt:lpstr>
      <vt:lpstr>Tim peterson – ms-dos</vt:lpstr>
      <vt:lpstr>CRIAÇÃO DA INTERFACE GRÁFICA</vt:lpstr>
      <vt:lpstr>CRIAÇÃO DA INTERFACE GRÁFICA</vt:lpstr>
      <vt:lpstr>O que é um sistema operacional? </vt:lpstr>
      <vt:lpstr>Principais Sistemas Operacionais</vt:lpstr>
      <vt:lpstr>Sistema operacional Windows</vt:lpstr>
      <vt:lpstr>Sistema operacional Windows</vt:lpstr>
      <vt:lpstr>Sistema Operacional OS/X</vt:lpstr>
      <vt:lpstr>Sistema Operacional OS/X</vt:lpstr>
      <vt:lpstr>Sistema Operacional OS/X</vt:lpstr>
      <vt:lpstr>Sistema Operacional Linux</vt:lpstr>
      <vt:lpstr>Sistema Operacional Linux</vt:lpstr>
      <vt:lpstr>Sistema Operacional Linux</vt:lpstr>
      <vt:lpstr>Sistema Operacional linux</vt:lpstr>
      <vt:lpstr>O futuro dos sistemas operacionais</vt:lpstr>
      <vt:lpstr>Características</vt:lpstr>
      <vt:lpstr>Computação em nuvens   Prós e contra</vt:lpstr>
      <vt:lpstr>COMPUTAÇÃO EM NÚVEM</vt:lpstr>
      <vt:lpstr>Computação em nuvens   Prós e contra</vt:lpstr>
      <vt:lpstr>Apresentação do PowerPoint</vt:lpstr>
      <vt:lpstr>Apresentação do PowerPoint</vt:lpstr>
      <vt:lpstr>A sociedade tecnológica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Entre a memória e o aprendizado</vt:lpstr>
      <vt:lpstr>Apresentação do PowerPoint</vt:lpstr>
      <vt:lpstr>Apresentação do PowerPoint</vt:lpstr>
      <vt:lpstr>A ESCOLA NO CINEMA</vt:lpstr>
      <vt:lpstr>A ESCOLA NO CINEMA</vt:lpstr>
      <vt:lpstr>OPINIÃO!!!</vt:lpstr>
      <vt:lpstr>FINALIZANDO... </vt:lpstr>
      <vt:lpstr>É NECESSÁRIO PENSAR NA NOVA ESCOLA E NVO ALUNO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PIRATAS DO Vale do  silício</dc:title>
  <dc:creator>Oxnar</dc:creator>
  <cp:lastModifiedBy>Oxnar-4</cp:lastModifiedBy>
  <cp:revision>36</cp:revision>
  <dcterms:created xsi:type="dcterms:W3CDTF">2014-05-26T19:35:55Z</dcterms:created>
  <dcterms:modified xsi:type="dcterms:W3CDTF">2015-07-04T03:38:16Z</dcterms:modified>
</cp:coreProperties>
</file>