
<file path=[Content_Types].xml><?xml version="1.0" encoding="utf-8"?>
<Types xmlns="http://schemas.openxmlformats.org/package/2006/content-types">
  <Override PartName="/_rels/.rels" ContentType="application/vnd.openxmlformats-package.relationships+xml"/>
  <Override PartName="/ppt/_rels/presentation.xml.rels" ContentType="application/vnd.openxmlformats-package.relationships+xml"/>
  <Override PartName="/ppt/media/image1.jpeg" ContentType="image/jpeg"/>
  <Override PartName="/ppt/media/image2.jpeg" ContentType="image/jpeg"/>
  <Override PartName="/ppt/media/image3.jpeg" ContentType="image/jpeg"/>
  <Override PartName="/ppt/media/image4.jpeg" ContentType="image/jpeg"/>
  <Override PartName="/ppt/media/image5.jpeg" ContentType="image/jpeg"/>
  <Override PartName="/ppt/media/image6.jpeg" ContentType="image/jpeg"/>
  <Override PartName="/ppt/media/image7.jpeg" ContentType="image/jpeg"/>
  <Override PartName="/ppt/slideLayouts/slideLayout6.xml" ContentType="application/vnd.openxmlformats-officedocument.presentationml.slideLayout+xml"/>
  <Override PartName="/ppt/slideLayouts/slideLayout12.xml" ContentType="application/vnd.openxmlformats-officedocument.presentationml.slideLayout+xml"/>
  <Override PartName="/ppt/slideLayouts/slideLayout1.xml" ContentType="application/vnd.openxmlformats-officedocument.presentationml.slideLayout+xml"/>
  <Override PartName="/ppt/slideLayouts/slideLayout5.xml" ContentType="application/vnd.openxmlformats-officedocument.presentationml.slideLayout+xml"/>
  <Override PartName="/ppt/slideLayouts/slideLayout9.xml" ContentType="application/vnd.openxmlformats-officedocument.presentationml.slideLayout+xml"/>
  <Override PartName="/ppt/slideLayouts/slideLayout11.xml" ContentType="application/vnd.openxmlformats-officedocument.presentationml.slideLayout+xml"/>
  <Override PartName="/ppt/slideLayouts/_rels/slideLayout10.xml.rels" ContentType="application/vnd.openxmlformats-package.relationships+xml"/>
  <Override PartName="/ppt/slideLayouts/_rels/slideLayout2.xml.rels" ContentType="application/vnd.openxmlformats-package.relationships+xml"/>
  <Override PartName="/ppt/slideLayouts/_rels/slideLayout9.xml.rels" ContentType="application/vnd.openxmlformats-package.relationships+xml"/>
  <Override PartName="/ppt/slideLayouts/_rels/slideLayout1.xml.rels" ContentType="application/vnd.openxmlformats-package.relationships+xml"/>
  <Override PartName="/ppt/slideLayouts/_rels/slideLayout8.xml.rels" ContentType="application/vnd.openxmlformats-package.relationships+xml"/>
  <Override PartName="/ppt/slideLayouts/_rels/slideLayout7.xml.rels" ContentType="application/vnd.openxmlformats-package.relationships+xml"/>
  <Override PartName="/ppt/slideLayouts/_rels/slideLayout6.xml.rels" ContentType="application/vnd.openxmlformats-package.relationships+xml"/>
  <Override PartName="/ppt/slideLayouts/_rels/slideLayout5.xml.rels" ContentType="application/vnd.openxmlformats-package.relationships+xml"/>
  <Override PartName="/ppt/slideLayouts/_rels/slideLayout12.xml.rels" ContentType="application/vnd.openxmlformats-package.relationships+xml"/>
  <Override PartName="/ppt/slideLayouts/_rels/slideLayout4.xml.rels" ContentType="application/vnd.openxmlformats-package.relationships+xml"/>
  <Override PartName="/ppt/slideLayouts/_rels/slideLayout11.xml.rels" ContentType="application/vnd.openxmlformats-package.relationships+xml"/>
  <Override PartName="/ppt/slideLayouts/_rels/slideLayout3.xml.rels" ContentType="application/vnd.openxmlformats-package.relationships+xml"/>
  <Override PartName="/ppt/slideLayouts/slideLayout4.xml" ContentType="application/vnd.openxmlformats-officedocument.presentationml.slideLayout+xml"/>
  <Override PartName="/ppt/slideLayouts/slideLayout8.xml" ContentType="application/vnd.openxmlformats-officedocument.presentationml.slideLayout+xml"/>
  <Override PartName="/ppt/slideLayouts/slideLayout10.xml" ContentType="application/vnd.openxmlformats-officedocument.presentationml.slideLayout+xml"/>
  <Override PartName="/ppt/slideLayouts/slideLayout3.xml" ContentType="application/vnd.openxmlformats-officedocument.presentationml.slideLayout+xml"/>
  <Override PartName="/ppt/slideLayouts/slideLayout7.xml" ContentType="application/vnd.openxmlformats-officedocument.presentationml.slideLayout+xml"/>
  <Override PartName="/ppt/slideLayouts/slideLayout2.xml" ContentType="application/vnd.openxmlformats-officedocument.presentationml.slideLayout+xml"/>
  <Override PartName="/ppt/presentation.xml" ContentType="application/vnd.openxmlformats-officedocument.presentationml.presentation.main+xml"/>
  <Override PartName="/ppt/slides/_rels/slide1.xml.rels" ContentType="application/vnd.openxmlformats-package.relationships+xml"/>
  <Override PartName="/ppt/slides/slide1.xml" ContentType="application/vnd.openxmlformats-officedocument.presentationml.slide+xml"/>
  <Override PartName="/ppt/slideMasters/slideMaster1.xml" ContentType="application/vnd.openxmlformats-officedocument.presentationml.slideMaster+xml"/>
  <Override PartName="/ppt/slideMasters/_rels/slideMaster1.xml.rels" ContentType="application/vnd.openxmlformats-package.relationships+xml"/>
  <Override PartName="/ppt/theme/theme1.xml" ContentType="application/vnd.openxmlformats-officedocument.theme+xml"/>
</Types>
</file>

<file path=_rels/.rels><?xml version="1.0" encoding="UTF-8"?>
<Relationships xmlns="http://schemas.openxmlformats.org/package/2006/relationships"><Relationship Id="rId1" Type="http://schemas.openxmlformats.org/officeDocument/2006/relationships/officeDocument" Target="ppt/presentation.xml"/>
</Relationships>
</file>

<file path=ppt/presentation.xml><?xml version="1.0" encoding="utf-8"?>
<p:presentation xmlns:a="http://schemas.openxmlformats.org/drawingml/2006/main" xmlns:p="http://schemas.openxmlformats.org/presentationml/2006/main" xmlns:r="http://schemas.openxmlformats.org/officeDocument/2006/relationships">
  <p:sldMasterIdLst>
    <p:sldMasterId id="2147483648" r:id="rId2"/>
  </p:sldMasterIdLst>
  <p:sldIdLst>
    <p:sldId id="256" r:id="rId3"/>
  </p:sldIdLst>
  <p:sldSz cx="32399287" cy="43200637"/>
  <p:notesSz cx="7559675" cy="10691812"/>
</p:presentation>
</file>

<file path=ppt/_rels/presentation.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Master" Target="slideMasters/slideMaster1.xml"/><Relationship Id="rId3" Type="http://schemas.openxmlformats.org/officeDocument/2006/relationships/slide" Target="slides/slide1.xml"/>
</Relationship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p="http://schemas.openxmlformats.org/presentationml/2006/main" xmlns:r="http://schemas.openxmlformats.org/officeDocument/2006/relationships" preserve="1" type="blank">
  <p:cSld name="Blank Slide">
    <p:spTree>
      <p:nvGrpSpPr>
        <p:cNvPr id="1" name=""/>
        <p:cNvGrpSpPr/>
        <p:nvPr/>
      </p:nvGrpSpPr>
      <p:grpSpPr>
        <a:xfrm>
          <a:off x="0" y="0"/>
          <a:ext cx="0" cy="0"/>
          <a:chOff x="0" y="0"/>
          <a:chExt cx="0" cy="0"/>
        </a:xfrm>
      </p:grpSpPr>
    </p:spTree>
  </p:cSld>
</p:sldLayout>
</file>

<file path=ppt/slideLayouts/slideLayout2.xml><?xml version="1.0" encoding="utf-8"?>
<p:sldLayout xmlns:a="http://schemas.openxmlformats.org/drawingml/2006/main" xmlns:p="http://schemas.openxmlformats.org/presentationml/2006/main" xmlns:r="http://schemas.openxmlformats.org/officeDocument/2006/relationships" preserve="1" type="tx">
  <p:cSld name="Title Slide">
    <p:spTree>
      <p:nvGrpSpPr>
        <p:cNvPr id="1" name=""/>
        <p:cNvGrpSpPr/>
        <p:nvPr/>
      </p:nvGrpSpPr>
      <p:grpSpPr>
        <a:xfrm>
          <a:off x="0" y="0"/>
          <a:ext cx="0" cy="0"/>
          <a:chOff x="0" y="0"/>
          <a:chExt cx="0" cy="0"/>
        </a:xfrm>
      </p:grpSpPr>
      <p:sp>
        <p:nvSpPr>
          <p:cNvPr id="30" name="PlaceHolder 1"/>
          <p:cNvSpPr>
            <a:spLocks noGrp="1"/>
          </p:cNvSpPr>
          <p:nvPr>
            <p:ph type="title"/>
          </p:nvPr>
        </p:nvSpPr>
        <p:spPr>
          <a:xfrm>
            <a:off x="6892200" y="3931560"/>
            <a:ext cx="23346720" cy="8068680"/>
          </a:xfrm>
          <a:prstGeom prst="rect">
            <a:avLst/>
          </a:prstGeom>
        </p:spPr>
        <p:txBody>
          <a:bodyPr anchor="ctr" bIns="0" lIns="0" rIns="0" tIns="0" wrap="none"/>
          <a:p>
            <a:endParaRPr/>
          </a:p>
        </p:txBody>
      </p:sp>
      <p:sp>
        <p:nvSpPr>
          <p:cNvPr id="31" name="PlaceHolder 2"/>
          <p:cNvSpPr>
            <a:spLocks noGrp="1"/>
          </p:cNvSpPr>
          <p:nvPr>
            <p:ph type="subTitle"/>
          </p:nvPr>
        </p:nvSpPr>
        <p:spPr>
          <a:xfrm>
            <a:off x="6882480" y="13459680"/>
            <a:ext cx="11329200" cy="23731920"/>
          </a:xfrm>
          <a:prstGeom prst="rect">
            <a:avLst/>
          </a:prstGeom>
        </p:spPr>
        <p:txBody>
          <a:bodyPr anchor="ctr" bIns="0" lIns="0" rIns="0" tIns="0" wrap="none"/>
          <a:p>
            <a:pPr algn="ctr"/>
            <a:endParaRPr/>
          </a:p>
        </p:txBody>
      </p:sp>
    </p:spTree>
  </p:cSld>
</p:sldLayout>
</file>

<file path=ppt/slideLayouts/slideLayout3.xml><?xml version="1.0" encoding="utf-8"?>
<p:sldLayout xmlns:a="http://schemas.openxmlformats.org/drawingml/2006/main" xmlns:p="http://schemas.openxmlformats.org/presentationml/2006/main" xmlns:r="http://schemas.openxmlformats.org/officeDocument/2006/relationships" preserve="1" type="obj">
  <p:cSld name="Title, Content">
    <p:spTree>
      <p:nvGrpSpPr>
        <p:cNvPr id="1" name=""/>
        <p:cNvGrpSpPr/>
        <p:nvPr/>
      </p:nvGrpSpPr>
      <p:grpSpPr>
        <a:xfrm>
          <a:off x="0" y="0"/>
          <a:ext cx="0" cy="0"/>
          <a:chOff x="0" y="0"/>
          <a:chExt cx="0" cy="0"/>
        </a:xfrm>
      </p:grpSpPr>
      <p:sp>
        <p:nvSpPr>
          <p:cNvPr id="32" name="PlaceHolder 1"/>
          <p:cNvSpPr>
            <a:spLocks noGrp="1"/>
          </p:cNvSpPr>
          <p:nvPr>
            <p:ph type="title"/>
          </p:nvPr>
        </p:nvSpPr>
        <p:spPr>
          <a:xfrm>
            <a:off x="6892200" y="3931560"/>
            <a:ext cx="23346720" cy="8068680"/>
          </a:xfrm>
          <a:prstGeom prst="rect">
            <a:avLst/>
          </a:prstGeom>
        </p:spPr>
        <p:txBody>
          <a:bodyPr anchor="ctr" bIns="0" lIns="0" rIns="0" tIns="0" wrap="none"/>
          <a:p>
            <a:endParaRPr/>
          </a:p>
        </p:txBody>
      </p:sp>
      <p:sp>
        <p:nvSpPr>
          <p:cNvPr id="33" name="PlaceHolder 2"/>
          <p:cNvSpPr>
            <a:spLocks noGrp="1"/>
          </p:cNvSpPr>
          <p:nvPr>
            <p:ph type="body"/>
          </p:nvPr>
        </p:nvSpPr>
        <p:spPr>
          <a:xfrm>
            <a:off x="6882480" y="13459680"/>
            <a:ext cx="11329200" cy="23731560"/>
          </a:xfrm>
          <a:prstGeom prst="rect">
            <a:avLst/>
          </a:prstGeom>
        </p:spPr>
        <p:txBody>
          <a:bodyPr bIns="0" lIns="0" rIns="0" tIns="0" wrap="none"/>
          <a:p>
            <a:endParaRPr/>
          </a:p>
        </p:txBody>
      </p:sp>
    </p:spTree>
  </p:cSld>
</p:sldLayout>
</file>

<file path=ppt/slideLayouts/slideLayout4.xml><?xml version="1.0" encoding="utf-8"?>
<p:sldLayout xmlns:a="http://schemas.openxmlformats.org/drawingml/2006/main" xmlns:p="http://schemas.openxmlformats.org/presentationml/2006/main" xmlns:r="http://schemas.openxmlformats.org/officeDocument/2006/relationships" preserve="1" type="twoObj">
  <p:cSld name="Title, 2 Content">
    <p:spTree>
      <p:nvGrpSpPr>
        <p:cNvPr id="1" name=""/>
        <p:cNvGrpSpPr/>
        <p:nvPr/>
      </p:nvGrpSpPr>
      <p:grpSpPr>
        <a:xfrm>
          <a:off x="0" y="0"/>
          <a:ext cx="0" cy="0"/>
          <a:chOff x="0" y="0"/>
          <a:chExt cx="0" cy="0"/>
        </a:xfrm>
      </p:grpSpPr>
      <p:sp>
        <p:nvSpPr>
          <p:cNvPr id="34" name="PlaceHolder 1"/>
          <p:cNvSpPr>
            <a:spLocks noGrp="1"/>
          </p:cNvSpPr>
          <p:nvPr>
            <p:ph type="title"/>
          </p:nvPr>
        </p:nvSpPr>
        <p:spPr>
          <a:xfrm>
            <a:off x="6892200" y="3931560"/>
            <a:ext cx="23346720" cy="8068680"/>
          </a:xfrm>
          <a:prstGeom prst="rect">
            <a:avLst/>
          </a:prstGeom>
        </p:spPr>
        <p:txBody>
          <a:bodyPr anchor="ctr" bIns="0" lIns="0" rIns="0" tIns="0" wrap="none"/>
          <a:p>
            <a:endParaRPr/>
          </a:p>
        </p:txBody>
      </p:sp>
      <p:sp>
        <p:nvSpPr>
          <p:cNvPr id="35" name="PlaceHolder 2"/>
          <p:cNvSpPr>
            <a:spLocks noGrp="1"/>
          </p:cNvSpPr>
          <p:nvPr>
            <p:ph type="body"/>
          </p:nvPr>
        </p:nvSpPr>
        <p:spPr>
          <a:xfrm>
            <a:off x="6882480" y="13459680"/>
            <a:ext cx="5528160" cy="23731560"/>
          </a:xfrm>
          <a:prstGeom prst="rect">
            <a:avLst/>
          </a:prstGeom>
        </p:spPr>
        <p:txBody>
          <a:bodyPr bIns="0" lIns="0" rIns="0" tIns="0" wrap="none"/>
          <a:p>
            <a:endParaRPr/>
          </a:p>
        </p:txBody>
      </p:sp>
      <p:sp>
        <p:nvSpPr>
          <p:cNvPr id="36" name="PlaceHolder 3"/>
          <p:cNvSpPr>
            <a:spLocks noGrp="1"/>
          </p:cNvSpPr>
          <p:nvPr>
            <p:ph type="body"/>
          </p:nvPr>
        </p:nvSpPr>
        <p:spPr>
          <a:xfrm>
            <a:off x="12687120" y="13459680"/>
            <a:ext cx="5528160" cy="23731560"/>
          </a:xfrm>
          <a:prstGeom prst="rect">
            <a:avLst/>
          </a:prstGeom>
        </p:spPr>
        <p:txBody>
          <a:bodyPr bIns="0" lIns="0" rIns="0" tIns="0" wrap="none"/>
          <a:p>
            <a:endParaRPr/>
          </a:p>
        </p:txBody>
      </p:sp>
    </p:spTree>
  </p:cSld>
</p:sldLayout>
</file>

<file path=ppt/slideLayouts/slideLayout5.xml><?xml version="1.0" encoding="utf-8"?>
<p:sldLayout xmlns:a="http://schemas.openxmlformats.org/drawingml/2006/main" xmlns:p="http://schemas.openxmlformats.org/presentationml/2006/main" xmlns:r="http://schemas.openxmlformats.org/officeDocument/2006/relationships" preserve="1" type="titleOnly">
  <p:cSld name="Title Only">
    <p:spTree>
      <p:nvGrpSpPr>
        <p:cNvPr id="1" name=""/>
        <p:cNvGrpSpPr/>
        <p:nvPr/>
      </p:nvGrpSpPr>
      <p:grpSpPr>
        <a:xfrm>
          <a:off x="0" y="0"/>
          <a:ext cx="0" cy="0"/>
          <a:chOff x="0" y="0"/>
          <a:chExt cx="0" cy="0"/>
        </a:xfrm>
      </p:grpSpPr>
      <p:sp>
        <p:nvSpPr>
          <p:cNvPr id="37" name="PlaceHolder 1"/>
          <p:cNvSpPr>
            <a:spLocks noGrp="1"/>
          </p:cNvSpPr>
          <p:nvPr>
            <p:ph type="title"/>
          </p:nvPr>
        </p:nvSpPr>
        <p:spPr>
          <a:xfrm>
            <a:off x="6892200" y="3931560"/>
            <a:ext cx="23346720" cy="8068680"/>
          </a:xfrm>
          <a:prstGeom prst="rect">
            <a:avLst/>
          </a:prstGeom>
        </p:spPr>
        <p:txBody>
          <a:bodyPr anchor="ctr" bIns="0" lIns="0" rIns="0" tIns="0" wrap="none"/>
          <a:p>
            <a:endParaRPr/>
          </a:p>
        </p:txBody>
      </p:sp>
    </p:spTree>
  </p:cSld>
</p:sldLayout>
</file>

<file path=ppt/slideLayouts/slideLayout6.xml><?xml version="1.0" encoding="utf-8"?>
<p:sldLayout xmlns:a="http://schemas.openxmlformats.org/drawingml/2006/main" xmlns:p="http://schemas.openxmlformats.org/presentationml/2006/main" xmlns:r="http://schemas.openxmlformats.org/officeDocument/2006/relationships" preserve="1" type="objOnly">
  <p:cSld name="Centered Text">
    <p:spTree>
      <p:nvGrpSpPr>
        <p:cNvPr id="1" name=""/>
        <p:cNvGrpSpPr/>
        <p:nvPr/>
      </p:nvGrpSpPr>
      <p:grpSpPr>
        <a:xfrm>
          <a:off x="0" y="0"/>
          <a:ext cx="0" cy="0"/>
          <a:chOff x="0" y="0"/>
          <a:chExt cx="0" cy="0"/>
        </a:xfrm>
      </p:grpSpPr>
      <p:sp>
        <p:nvSpPr>
          <p:cNvPr id="38" name="PlaceHolder 1"/>
          <p:cNvSpPr>
            <a:spLocks noGrp="1"/>
          </p:cNvSpPr>
          <p:nvPr>
            <p:ph type="subTitle"/>
          </p:nvPr>
        </p:nvSpPr>
        <p:spPr>
          <a:xfrm>
            <a:off x="6892200" y="3931560"/>
            <a:ext cx="23346720" cy="33259680"/>
          </a:xfrm>
          <a:prstGeom prst="rect">
            <a:avLst/>
          </a:prstGeom>
        </p:spPr>
        <p:txBody>
          <a:bodyPr anchor="ctr" bIns="0" lIns="0" rIns="0" tIns="0" wrap="none"/>
          <a:p>
            <a:pPr algn="ctr"/>
            <a:endParaRPr/>
          </a:p>
        </p:txBody>
      </p:sp>
    </p:spTree>
  </p:cSld>
</p:sldLayout>
</file>

<file path=ppt/slideLayouts/slideLayout7.xml><?xml version="1.0" encoding="utf-8"?>
<p:sldLayout xmlns:a="http://schemas.openxmlformats.org/drawingml/2006/main" xmlns:p="http://schemas.openxmlformats.org/presentationml/2006/main" xmlns:r="http://schemas.openxmlformats.org/officeDocument/2006/relationships" preserve="1" type="twoObjAndObj">
  <p:cSld name="Title, 2 Content and Content">
    <p:spTree>
      <p:nvGrpSpPr>
        <p:cNvPr id="1" name=""/>
        <p:cNvGrpSpPr/>
        <p:nvPr/>
      </p:nvGrpSpPr>
      <p:grpSpPr>
        <a:xfrm>
          <a:off x="0" y="0"/>
          <a:ext cx="0" cy="0"/>
          <a:chOff x="0" y="0"/>
          <a:chExt cx="0" cy="0"/>
        </a:xfrm>
      </p:grpSpPr>
      <p:sp>
        <p:nvSpPr>
          <p:cNvPr id="39" name="PlaceHolder 1"/>
          <p:cNvSpPr>
            <a:spLocks noGrp="1"/>
          </p:cNvSpPr>
          <p:nvPr>
            <p:ph type="title"/>
          </p:nvPr>
        </p:nvSpPr>
        <p:spPr>
          <a:xfrm>
            <a:off x="6892200" y="3931560"/>
            <a:ext cx="23346720" cy="8068680"/>
          </a:xfrm>
          <a:prstGeom prst="rect">
            <a:avLst/>
          </a:prstGeom>
        </p:spPr>
        <p:txBody>
          <a:bodyPr anchor="ctr" bIns="0" lIns="0" rIns="0" tIns="0" wrap="none"/>
          <a:p>
            <a:endParaRPr/>
          </a:p>
        </p:txBody>
      </p:sp>
      <p:sp>
        <p:nvSpPr>
          <p:cNvPr id="40" name="PlaceHolder 2"/>
          <p:cNvSpPr>
            <a:spLocks noGrp="1"/>
          </p:cNvSpPr>
          <p:nvPr>
            <p:ph type="body"/>
          </p:nvPr>
        </p:nvSpPr>
        <p:spPr>
          <a:xfrm>
            <a:off x="6882480" y="13459680"/>
            <a:ext cx="5528160" cy="11319480"/>
          </a:xfrm>
          <a:prstGeom prst="rect">
            <a:avLst/>
          </a:prstGeom>
        </p:spPr>
        <p:txBody>
          <a:bodyPr bIns="0" lIns="0" rIns="0" tIns="0" wrap="none"/>
          <a:p>
            <a:endParaRPr/>
          </a:p>
        </p:txBody>
      </p:sp>
      <p:sp>
        <p:nvSpPr>
          <p:cNvPr id="41" name="PlaceHolder 3"/>
          <p:cNvSpPr>
            <a:spLocks noGrp="1"/>
          </p:cNvSpPr>
          <p:nvPr>
            <p:ph type="body"/>
          </p:nvPr>
        </p:nvSpPr>
        <p:spPr>
          <a:xfrm>
            <a:off x="6882480" y="25854840"/>
            <a:ext cx="5528160" cy="11319480"/>
          </a:xfrm>
          <a:prstGeom prst="rect">
            <a:avLst/>
          </a:prstGeom>
        </p:spPr>
        <p:txBody>
          <a:bodyPr bIns="0" lIns="0" rIns="0" tIns="0" wrap="none"/>
          <a:p>
            <a:endParaRPr/>
          </a:p>
        </p:txBody>
      </p:sp>
      <p:sp>
        <p:nvSpPr>
          <p:cNvPr id="42" name="PlaceHolder 4"/>
          <p:cNvSpPr>
            <a:spLocks noGrp="1"/>
          </p:cNvSpPr>
          <p:nvPr>
            <p:ph type="body"/>
          </p:nvPr>
        </p:nvSpPr>
        <p:spPr>
          <a:xfrm>
            <a:off x="12687120" y="13459680"/>
            <a:ext cx="5528160" cy="23731560"/>
          </a:xfrm>
          <a:prstGeom prst="rect">
            <a:avLst/>
          </a:prstGeom>
        </p:spPr>
        <p:txBody>
          <a:bodyPr bIns="0" lIns="0" rIns="0" tIns="0" wrap="none"/>
          <a:p>
            <a:endParaRPr/>
          </a:p>
        </p:txBody>
      </p:sp>
    </p:spTree>
  </p:cSld>
</p:sldLayout>
</file>

<file path=ppt/slideLayouts/slideLayout8.xml><?xml version="1.0" encoding="utf-8"?>
<p:sldLayout xmlns:a="http://schemas.openxmlformats.org/drawingml/2006/main" xmlns:p="http://schemas.openxmlformats.org/presentationml/2006/main" xmlns:r="http://schemas.openxmlformats.org/officeDocument/2006/relationships" preserve="1" type="objAndTwoObj">
  <p:cSld name="Title Content and 2 Content">
    <p:spTree>
      <p:nvGrpSpPr>
        <p:cNvPr id="1" name=""/>
        <p:cNvGrpSpPr/>
        <p:nvPr/>
      </p:nvGrpSpPr>
      <p:grpSpPr>
        <a:xfrm>
          <a:off x="0" y="0"/>
          <a:ext cx="0" cy="0"/>
          <a:chOff x="0" y="0"/>
          <a:chExt cx="0" cy="0"/>
        </a:xfrm>
      </p:grpSpPr>
      <p:sp>
        <p:nvSpPr>
          <p:cNvPr id="43" name="PlaceHolder 1"/>
          <p:cNvSpPr>
            <a:spLocks noGrp="1"/>
          </p:cNvSpPr>
          <p:nvPr>
            <p:ph type="title"/>
          </p:nvPr>
        </p:nvSpPr>
        <p:spPr>
          <a:xfrm>
            <a:off x="6892200" y="3931560"/>
            <a:ext cx="23346720" cy="8068680"/>
          </a:xfrm>
          <a:prstGeom prst="rect">
            <a:avLst/>
          </a:prstGeom>
        </p:spPr>
        <p:txBody>
          <a:bodyPr anchor="ctr" bIns="0" lIns="0" rIns="0" tIns="0" wrap="none"/>
          <a:p>
            <a:endParaRPr/>
          </a:p>
        </p:txBody>
      </p:sp>
      <p:sp>
        <p:nvSpPr>
          <p:cNvPr id="44" name="PlaceHolder 2"/>
          <p:cNvSpPr>
            <a:spLocks noGrp="1"/>
          </p:cNvSpPr>
          <p:nvPr>
            <p:ph type="body"/>
          </p:nvPr>
        </p:nvSpPr>
        <p:spPr>
          <a:xfrm>
            <a:off x="6882480" y="13459680"/>
            <a:ext cx="5528160" cy="23731560"/>
          </a:xfrm>
          <a:prstGeom prst="rect">
            <a:avLst/>
          </a:prstGeom>
        </p:spPr>
        <p:txBody>
          <a:bodyPr bIns="0" lIns="0" rIns="0" tIns="0" wrap="none"/>
          <a:p>
            <a:endParaRPr/>
          </a:p>
        </p:txBody>
      </p:sp>
      <p:sp>
        <p:nvSpPr>
          <p:cNvPr id="45" name="PlaceHolder 3"/>
          <p:cNvSpPr>
            <a:spLocks noGrp="1"/>
          </p:cNvSpPr>
          <p:nvPr>
            <p:ph type="body"/>
          </p:nvPr>
        </p:nvSpPr>
        <p:spPr>
          <a:xfrm>
            <a:off x="12687120" y="13459680"/>
            <a:ext cx="5528160" cy="11319480"/>
          </a:xfrm>
          <a:prstGeom prst="rect">
            <a:avLst/>
          </a:prstGeom>
        </p:spPr>
        <p:txBody>
          <a:bodyPr bIns="0" lIns="0" rIns="0" tIns="0" wrap="none"/>
          <a:p>
            <a:endParaRPr/>
          </a:p>
        </p:txBody>
      </p:sp>
      <p:sp>
        <p:nvSpPr>
          <p:cNvPr id="46" name="PlaceHolder 4"/>
          <p:cNvSpPr>
            <a:spLocks noGrp="1"/>
          </p:cNvSpPr>
          <p:nvPr>
            <p:ph type="body"/>
          </p:nvPr>
        </p:nvSpPr>
        <p:spPr>
          <a:xfrm>
            <a:off x="12687120" y="25854840"/>
            <a:ext cx="5528160" cy="11319480"/>
          </a:xfrm>
          <a:prstGeom prst="rect">
            <a:avLst/>
          </a:prstGeom>
        </p:spPr>
        <p:txBody>
          <a:bodyPr bIns="0" lIns="0" rIns="0" tIns="0" wrap="none"/>
          <a:p>
            <a:endParaRPr/>
          </a:p>
        </p:txBody>
      </p:sp>
    </p:spTree>
  </p:cSld>
</p:sldLayout>
</file>

<file path=ppt/slideLayouts/slideLayout9.xml><?xml version="1.0" encoding="utf-8"?>
<p:sldLayout xmlns:a="http://schemas.openxmlformats.org/drawingml/2006/main" xmlns:p="http://schemas.openxmlformats.org/presentationml/2006/main" xmlns:r="http://schemas.openxmlformats.org/officeDocument/2006/relationships" preserve="1" type="twoObjOverTx">
  <p:cSld name="Title, 2 Content over Content">
    <p:spTree>
      <p:nvGrpSpPr>
        <p:cNvPr id="1" name=""/>
        <p:cNvGrpSpPr/>
        <p:nvPr/>
      </p:nvGrpSpPr>
      <p:grpSpPr>
        <a:xfrm>
          <a:off x="0" y="0"/>
          <a:ext cx="0" cy="0"/>
          <a:chOff x="0" y="0"/>
          <a:chExt cx="0" cy="0"/>
        </a:xfrm>
      </p:grpSpPr>
      <p:sp>
        <p:nvSpPr>
          <p:cNvPr id="47" name="PlaceHolder 1"/>
          <p:cNvSpPr>
            <a:spLocks noGrp="1"/>
          </p:cNvSpPr>
          <p:nvPr>
            <p:ph type="title"/>
          </p:nvPr>
        </p:nvSpPr>
        <p:spPr>
          <a:xfrm>
            <a:off x="6892200" y="3931560"/>
            <a:ext cx="23346720" cy="8068680"/>
          </a:xfrm>
          <a:prstGeom prst="rect">
            <a:avLst/>
          </a:prstGeom>
        </p:spPr>
        <p:txBody>
          <a:bodyPr anchor="ctr" bIns="0" lIns="0" rIns="0" tIns="0" wrap="none"/>
          <a:p>
            <a:endParaRPr/>
          </a:p>
        </p:txBody>
      </p:sp>
      <p:sp>
        <p:nvSpPr>
          <p:cNvPr id="48" name="PlaceHolder 2"/>
          <p:cNvSpPr>
            <a:spLocks noGrp="1"/>
          </p:cNvSpPr>
          <p:nvPr>
            <p:ph type="body"/>
          </p:nvPr>
        </p:nvSpPr>
        <p:spPr>
          <a:xfrm>
            <a:off x="6882480" y="13459680"/>
            <a:ext cx="5528160" cy="11319480"/>
          </a:xfrm>
          <a:prstGeom prst="rect">
            <a:avLst/>
          </a:prstGeom>
        </p:spPr>
        <p:txBody>
          <a:bodyPr bIns="0" lIns="0" rIns="0" tIns="0" wrap="none"/>
          <a:p>
            <a:endParaRPr/>
          </a:p>
        </p:txBody>
      </p:sp>
      <p:sp>
        <p:nvSpPr>
          <p:cNvPr id="49" name="PlaceHolder 3"/>
          <p:cNvSpPr>
            <a:spLocks noGrp="1"/>
          </p:cNvSpPr>
          <p:nvPr>
            <p:ph type="body"/>
          </p:nvPr>
        </p:nvSpPr>
        <p:spPr>
          <a:xfrm>
            <a:off x="12687120" y="13459680"/>
            <a:ext cx="5528160" cy="11319480"/>
          </a:xfrm>
          <a:prstGeom prst="rect">
            <a:avLst/>
          </a:prstGeom>
        </p:spPr>
        <p:txBody>
          <a:bodyPr bIns="0" lIns="0" rIns="0" tIns="0" wrap="none"/>
          <a:p>
            <a:endParaRPr/>
          </a:p>
        </p:txBody>
      </p:sp>
      <p:sp>
        <p:nvSpPr>
          <p:cNvPr id="50" name="PlaceHolder 4"/>
          <p:cNvSpPr>
            <a:spLocks noGrp="1"/>
          </p:cNvSpPr>
          <p:nvPr>
            <p:ph type="body"/>
          </p:nvPr>
        </p:nvSpPr>
        <p:spPr>
          <a:xfrm>
            <a:off x="6882480" y="25854840"/>
            <a:ext cx="11328480" cy="11319480"/>
          </a:xfrm>
          <a:prstGeom prst="rect">
            <a:avLst/>
          </a:prstGeom>
        </p:spPr>
        <p:txBody>
          <a:bodyPr bIns="0" lIns="0" rIns="0" tIns="0" wrap="none"/>
          <a:p>
            <a:endParaRPr/>
          </a:p>
        </p:txBody>
      </p:sp>
    </p:spTree>
  </p:cSld>
</p:sldLayout>
</file>

<file path=ppt/slideLayouts/slideLayout10.xml><?xml version="1.0" encoding="utf-8"?>
<p:sldLayout xmlns:a="http://schemas.openxmlformats.org/drawingml/2006/main" xmlns:p="http://schemas.openxmlformats.org/presentationml/2006/main" xmlns:r="http://schemas.openxmlformats.org/officeDocument/2006/relationships" preserve="1" type="objOverTx">
  <p:cSld name="Title, Content over Content">
    <p:spTree>
      <p:nvGrpSpPr>
        <p:cNvPr id="1" name=""/>
        <p:cNvGrpSpPr/>
        <p:nvPr/>
      </p:nvGrpSpPr>
      <p:grpSpPr>
        <a:xfrm>
          <a:off x="0" y="0"/>
          <a:ext cx="0" cy="0"/>
          <a:chOff x="0" y="0"/>
          <a:chExt cx="0" cy="0"/>
        </a:xfrm>
      </p:grpSpPr>
      <p:sp>
        <p:nvSpPr>
          <p:cNvPr id="51" name="PlaceHolder 1"/>
          <p:cNvSpPr>
            <a:spLocks noGrp="1"/>
          </p:cNvSpPr>
          <p:nvPr>
            <p:ph type="title"/>
          </p:nvPr>
        </p:nvSpPr>
        <p:spPr>
          <a:xfrm>
            <a:off x="6892200" y="3931560"/>
            <a:ext cx="23346720" cy="8068680"/>
          </a:xfrm>
          <a:prstGeom prst="rect">
            <a:avLst/>
          </a:prstGeom>
        </p:spPr>
        <p:txBody>
          <a:bodyPr anchor="ctr" bIns="0" lIns="0" rIns="0" tIns="0" wrap="none"/>
          <a:p>
            <a:endParaRPr/>
          </a:p>
        </p:txBody>
      </p:sp>
      <p:sp>
        <p:nvSpPr>
          <p:cNvPr id="52" name="PlaceHolder 2"/>
          <p:cNvSpPr>
            <a:spLocks noGrp="1"/>
          </p:cNvSpPr>
          <p:nvPr>
            <p:ph type="body"/>
          </p:nvPr>
        </p:nvSpPr>
        <p:spPr>
          <a:xfrm>
            <a:off x="6882480" y="13459680"/>
            <a:ext cx="11329200" cy="11319480"/>
          </a:xfrm>
          <a:prstGeom prst="rect">
            <a:avLst/>
          </a:prstGeom>
        </p:spPr>
        <p:txBody>
          <a:bodyPr bIns="0" lIns="0" rIns="0" tIns="0" wrap="none"/>
          <a:p>
            <a:endParaRPr/>
          </a:p>
        </p:txBody>
      </p:sp>
      <p:sp>
        <p:nvSpPr>
          <p:cNvPr id="53" name="PlaceHolder 3"/>
          <p:cNvSpPr>
            <a:spLocks noGrp="1"/>
          </p:cNvSpPr>
          <p:nvPr>
            <p:ph type="body"/>
          </p:nvPr>
        </p:nvSpPr>
        <p:spPr>
          <a:xfrm>
            <a:off x="6882480" y="25854840"/>
            <a:ext cx="11329200" cy="11319480"/>
          </a:xfrm>
          <a:prstGeom prst="rect">
            <a:avLst/>
          </a:prstGeom>
        </p:spPr>
        <p:txBody>
          <a:bodyPr bIns="0" lIns="0" rIns="0" tIns="0" wrap="none"/>
          <a:p>
            <a:endParaRPr/>
          </a:p>
        </p:txBody>
      </p:sp>
    </p:spTree>
  </p:cSld>
</p:sldLayout>
</file>

<file path=ppt/slideLayouts/slideLayout11.xml><?xml version="1.0" encoding="utf-8"?>
<p:sldLayout xmlns:a="http://schemas.openxmlformats.org/drawingml/2006/main" xmlns:p="http://schemas.openxmlformats.org/presentationml/2006/main" xmlns:r="http://schemas.openxmlformats.org/officeDocument/2006/relationships" preserve="1" type="fourObj">
  <p:cSld name="Title, 4 Content">
    <p:spTree>
      <p:nvGrpSpPr>
        <p:cNvPr id="1" name=""/>
        <p:cNvGrpSpPr/>
        <p:nvPr/>
      </p:nvGrpSpPr>
      <p:grpSpPr>
        <a:xfrm>
          <a:off x="0" y="0"/>
          <a:ext cx="0" cy="0"/>
          <a:chOff x="0" y="0"/>
          <a:chExt cx="0" cy="0"/>
        </a:xfrm>
      </p:grpSpPr>
      <p:sp>
        <p:nvSpPr>
          <p:cNvPr id="54" name="PlaceHolder 1"/>
          <p:cNvSpPr>
            <a:spLocks noGrp="1"/>
          </p:cNvSpPr>
          <p:nvPr>
            <p:ph type="title"/>
          </p:nvPr>
        </p:nvSpPr>
        <p:spPr>
          <a:xfrm>
            <a:off x="6892200" y="3931560"/>
            <a:ext cx="23346720" cy="8068680"/>
          </a:xfrm>
          <a:prstGeom prst="rect">
            <a:avLst/>
          </a:prstGeom>
        </p:spPr>
        <p:txBody>
          <a:bodyPr anchor="ctr" bIns="0" lIns="0" rIns="0" tIns="0" wrap="none"/>
          <a:p>
            <a:endParaRPr/>
          </a:p>
        </p:txBody>
      </p:sp>
      <p:sp>
        <p:nvSpPr>
          <p:cNvPr id="55" name="PlaceHolder 2"/>
          <p:cNvSpPr>
            <a:spLocks noGrp="1"/>
          </p:cNvSpPr>
          <p:nvPr>
            <p:ph type="body"/>
          </p:nvPr>
        </p:nvSpPr>
        <p:spPr>
          <a:xfrm>
            <a:off x="6882480" y="13459680"/>
            <a:ext cx="5528160" cy="11319480"/>
          </a:xfrm>
          <a:prstGeom prst="rect">
            <a:avLst/>
          </a:prstGeom>
        </p:spPr>
        <p:txBody>
          <a:bodyPr bIns="0" lIns="0" rIns="0" tIns="0" wrap="none"/>
          <a:p>
            <a:endParaRPr/>
          </a:p>
        </p:txBody>
      </p:sp>
      <p:sp>
        <p:nvSpPr>
          <p:cNvPr id="56" name="PlaceHolder 3"/>
          <p:cNvSpPr>
            <a:spLocks noGrp="1"/>
          </p:cNvSpPr>
          <p:nvPr>
            <p:ph type="body"/>
          </p:nvPr>
        </p:nvSpPr>
        <p:spPr>
          <a:xfrm>
            <a:off x="12687120" y="13459680"/>
            <a:ext cx="5528160" cy="11319480"/>
          </a:xfrm>
          <a:prstGeom prst="rect">
            <a:avLst/>
          </a:prstGeom>
        </p:spPr>
        <p:txBody>
          <a:bodyPr bIns="0" lIns="0" rIns="0" tIns="0" wrap="none"/>
          <a:p>
            <a:endParaRPr/>
          </a:p>
        </p:txBody>
      </p:sp>
      <p:sp>
        <p:nvSpPr>
          <p:cNvPr id="57" name="PlaceHolder 4"/>
          <p:cNvSpPr>
            <a:spLocks noGrp="1"/>
          </p:cNvSpPr>
          <p:nvPr>
            <p:ph type="body"/>
          </p:nvPr>
        </p:nvSpPr>
        <p:spPr>
          <a:xfrm>
            <a:off x="12687120" y="25854840"/>
            <a:ext cx="5528160" cy="11319480"/>
          </a:xfrm>
          <a:prstGeom prst="rect">
            <a:avLst/>
          </a:prstGeom>
        </p:spPr>
        <p:txBody>
          <a:bodyPr bIns="0" lIns="0" rIns="0" tIns="0" wrap="none"/>
          <a:p>
            <a:endParaRPr/>
          </a:p>
        </p:txBody>
      </p:sp>
      <p:sp>
        <p:nvSpPr>
          <p:cNvPr id="58" name="PlaceHolder 5"/>
          <p:cNvSpPr>
            <a:spLocks noGrp="1"/>
          </p:cNvSpPr>
          <p:nvPr>
            <p:ph type="body"/>
          </p:nvPr>
        </p:nvSpPr>
        <p:spPr>
          <a:xfrm>
            <a:off x="6882480" y="25854840"/>
            <a:ext cx="5528160" cy="11319480"/>
          </a:xfrm>
          <a:prstGeom prst="rect">
            <a:avLst/>
          </a:prstGeom>
        </p:spPr>
        <p:txBody>
          <a:bodyPr bIns="0" lIns="0" rIns="0" tIns="0" wrap="none"/>
          <a:p>
            <a:endParaRPr/>
          </a:p>
        </p:txBody>
      </p:sp>
    </p:spTree>
  </p:cSld>
</p:sldLayout>
</file>

<file path=ppt/slideLayouts/slideLayout12.xml><?xml version="1.0" encoding="utf-8"?>
<p:sldLayout xmlns:a="http://schemas.openxmlformats.org/drawingml/2006/main" xmlns:p="http://schemas.openxmlformats.org/presentationml/2006/main" xmlns:r="http://schemas.openxmlformats.org/officeDocument/2006/relationships" preserve="1" type="blank">
  <p:cSld name="Title, 6 Content">
    <p:spTree>
      <p:nvGrpSpPr>
        <p:cNvPr id="1" name=""/>
        <p:cNvGrpSpPr/>
        <p:nvPr/>
      </p:nvGrpSpPr>
      <p:grpSpPr>
        <a:xfrm>
          <a:off x="0" y="0"/>
          <a:ext cx="0" cy="0"/>
          <a:chOff x="0" y="0"/>
          <a:chExt cx="0" cy="0"/>
        </a:xfrm>
      </p:grpSpPr>
      <p:sp>
        <p:nvSpPr>
          <p:cNvPr id="59" name="PlaceHolder 1"/>
          <p:cNvSpPr>
            <a:spLocks noGrp="1"/>
          </p:cNvSpPr>
          <p:nvPr>
            <p:ph type="title"/>
          </p:nvPr>
        </p:nvSpPr>
        <p:spPr>
          <a:xfrm>
            <a:off x="6892200" y="3931560"/>
            <a:ext cx="23346720" cy="8068680"/>
          </a:xfrm>
          <a:prstGeom prst="rect">
            <a:avLst/>
          </a:prstGeom>
        </p:spPr>
        <p:txBody>
          <a:bodyPr anchor="ctr" bIns="0" lIns="0" rIns="0" tIns="0" wrap="none"/>
          <a:p>
            <a:endParaRPr/>
          </a:p>
        </p:txBody>
      </p:sp>
      <p:sp>
        <p:nvSpPr>
          <p:cNvPr id="60" name="PlaceHolder 2"/>
          <p:cNvSpPr>
            <a:spLocks noGrp="1"/>
          </p:cNvSpPr>
          <p:nvPr>
            <p:ph type="body"/>
          </p:nvPr>
        </p:nvSpPr>
        <p:spPr>
          <a:xfrm>
            <a:off x="6882480" y="13459680"/>
            <a:ext cx="5528160" cy="11319480"/>
          </a:xfrm>
          <a:prstGeom prst="rect">
            <a:avLst/>
          </a:prstGeom>
        </p:spPr>
        <p:txBody>
          <a:bodyPr bIns="0" lIns="0" rIns="0" tIns="0" wrap="none"/>
          <a:p>
            <a:endParaRPr/>
          </a:p>
        </p:txBody>
      </p:sp>
      <p:sp>
        <p:nvSpPr>
          <p:cNvPr id="61" name="PlaceHolder 3"/>
          <p:cNvSpPr>
            <a:spLocks noGrp="1"/>
          </p:cNvSpPr>
          <p:nvPr>
            <p:ph type="body"/>
          </p:nvPr>
        </p:nvSpPr>
        <p:spPr>
          <a:xfrm>
            <a:off x="12687120" y="13459680"/>
            <a:ext cx="5528160" cy="11319480"/>
          </a:xfrm>
          <a:prstGeom prst="rect">
            <a:avLst/>
          </a:prstGeom>
        </p:spPr>
        <p:txBody>
          <a:bodyPr bIns="0" lIns="0" rIns="0" tIns="0" wrap="none"/>
          <a:p>
            <a:endParaRPr/>
          </a:p>
        </p:txBody>
      </p:sp>
    </p:spTree>
  </p:cSld>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
</Relationships>
</file>

<file path=ppt/slideMasters/slideMaster1.xml><?xml version="1.0" encoding="utf-8"?>
<p:sldMaster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0" name="CustomShape 1"/>
          <p:cNvSpPr/>
          <p:nvPr/>
        </p:nvSpPr>
        <p:spPr>
          <a:xfrm>
            <a:off x="0" y="16220880"/>
            <a:ext cx="247320" cy="3944520"/>
          </a:xfrm>
          <a:prstGeom prst="rect">
            <a:avLst/>
          </a:prstGeom>
          <a:solidFill>
            <a:srgbClr val="2e5369"/>
          </a:solidFill>
        </p:spPr>
      </p:sp>
      <p:sp>
        <p:nvSpPr>
          <p:cNvPr id="1" name="CustomShape 2"/>
          <p:cNvSpPr/>
          <p:nvPr/>
        </p:nvSpPr>
        <p:spPr>
          <a:xfrm>
            <a:off x="316440" y="19883880"/>
            <a:ext cx="1591560" cy="14627880"/>
          </a:xfrm>
          <a:prstGeom prst="rect">
            <a:avLst/>
          </a:prstGeom>
          <a:solidFill>
            <a:srgbClr val="2e5369"/>
          </a:solidFill>
        </p:spPr>
      </p:sp>
      <p:sp>
        <p:nvSpPr>
          <p:cNvPr id="2" name="CustomShape 3"/>
          <p:cNvSpPr/>
          <p:nvPr/>
        </p:nvSpPr>
        <p:spPr>
          <a:xfrm>
            <a:off x="1986840" y="34312680"/>
            <a:ext cx="1500120" cy="8945640"/>
          </a:xfrm>
          <a:prstGeom prst="rect">
            <a:avLst/>
          </a:prstGeom>
          <a:solidFill>
            <a:srgbClr val="2e5369"/>
          </a:solidFill>
        </p:spPr>
      </p:sp>
      <p:sp>
        <p:nvSpPr>
          <p:cNvPr id="3" name="CustomShape 4"/>
          <p:cNvSpPr/>
          <p:nvPr/>
        </p:nvSpPr>
        <p:spPr>
          <a:xfrm>
            <a:off x="2363040" y="40969440"/>
            <a:ext cx="421920" cy="2288880"/>
          </a:xfrm>
          <a:prstGeom prst="rect">
            <a:avLst/>
          </a:prstGeom>
          <a:solidFill>
            <a:srgbClr val="2e5369"/>
          </a:solidFill>
        </p:spPr>
      </p:sp>
      <p:sp>
        <p:nvSpPr>
          <p:cNvPr id="4" name="CustomShape 5"/>
          <p:cNvSpPr/>
          <p:nvPr/>
        </p:nvSpPr>
        <p:spPr>
          <a:xfrm>
            <a:off x="247680" y="20165760"/>
            <a:ext cx="2022840" cy="20967840"/>
          </a:xfrm>
          <a:prstGeom prst="rect">
            <a:avLst/>
          </a:prstGeom>
          <a:solidFill>
            <a:srgbClr val="2e5369"/>
          </a:solidFill>
        </p:spPr>
      </p:sp>
      <p:sp>
        <p:nvSpPr>
          <p:cNvPr id="5" name="CustomShape 6"/>
          <p:cNvSpPr/>
          <p:nvPr/>
        </p:nvSpPr>
        <p:spPr>
          <a:xfrm>
            <a:off x="55080" y="1440000"/>
            <a:ext cx="261000" cy="18443520"/>
          </a:xfrm>
          <a:prstGeom prst="rect">
            <a:avLst/>
          </a:prstGeom>
          <a:solidFill>
            <a:srgbClr val="2e5369"/>
          </a:solidFill>
        </p:spPr>
      </p:sp>
      <p:sp>
        <p:nvSpPr>
          <p:cNvPr id="6" name="CustomShape 7"/>
          <p:cNvSpPr/>
          <p:nvPr/>
        </p:nvSpPr>
        <p:spPr>
          <a:xfrm>
            <a:off x="192600" y="18545400"/>
            <a:ext cx="192240" cy="3110760"/>
          </a:xfrm>
          <a:prstGeom prst="rect">
            <a:avLst/>
          </a:prstGeom>
          <a:solidFill>
            <a:srgbClr val="2e5369"/>
          </a:solidFill>
        </p:spPr>
      </p:sp>
      <p:sp>
        <p:nvSpPr>
          <p:cNvPr id="7" name="CustomShape 8"/>
          <p:cNvSpPr/>
          <p:nvPr/>
        </p:nvSpPr>
        <p:spPr>
          <a:xfrm>
            <a:off x="1895040" y="34512120"/>
            <a:ext cx="467640" cy="6456600"/>
          </a:xfrm>
          <a:prstGeom prst="rect">
            <a:avLst/>
          </a:prstGeom>
          <a:solidFill>
            <a:srgbClr val="2e5369"/>
          </a:solidFill>
        </p:spPr>
      </p:sp>
      <p:sp>
        <p:nvSpPr>
          <p:cNvPr id="8" name="CustomShape 9"/>
          <p:cNvSpPr/>
          <p:nvPr/>
        </p:nvSpPr>
        <p:spPr>
          <a:xfrm>
            <a:off x="1908720" y="8812800"/>
            <a:ext cx="5110920" cy="25499520"/>
          </a:xfrm>
          <a:prstGeom prst="rect">
            <a:avLst/>
          </a:prstGeom>
          <a:solidFill>
            <a:srgbClr val="2e5369"/>
          </a:solidFill>
        </p:spPr>
      </p:sp>
      <p:sp>
        <p:nvSpPr>
          <p:cNvPr id="9" name="CustomShape 10"/>
          <p:cNvSpPr/>
          <p:nvPr/>
        </p:nvSpPr>
        <p:spPr>
          <a:xfrm>
            <a:off x="2271240" y="41133960"/>
            <a:ext cx="398880" cy="2124720"/>
          </a:xfrm>
          <a:prstGeom prst="rect">
            <a:avLst/>
          </a:prstGeom>
          <a:solidFill>
            <a:srgbClr val="2e5369"/>
          </a:solidFill>
        </p:spPr>
      </p:sp>
      <p:sp>
        <p:nvSpPr>
          <p:cNvPr id="10" name="CustomShape 11"/>
          <p:cNvSpPr/>
          <p:nvPr/>
        </p:nvSpPr>
        <p:spPr>
          <a:xfrm>
            <a:off x="1895040" y="33760800"/>
            <a:ext cx="91440" cy="1396800"/>
          </a:xfrm>
          <a:prstGeom prst="rect">
            <a:avLst/>
          </a:prstGeom>
          <a:solidFill>
            <a:srgbClr val="2e5369"/>
          </a:solidFill>
        </p:spPr>
      </p:sp>
      <p:sp>
        <p:nvSpPr>
          <p:cNvPr id="11" name="CustomShape 12"/>
          <p:cNvSpPr/>
          <p:nvPr/>
        </p:nvSpPr>
        <p:spPr>
          <a:xfrm>
            <a:off x="2092320" y="39337560"/>
            <a:ext cx="586800" cy="3920760"/>
          </a:xfrm>
          <a:prstGeom prst="rect">
            <a:avLst/>
          </a:prstGeom>
          <a:solidFill>
            <a:srgbClr val="2e5369"/>
          </a:solidFill>
        </p:spPr>
      </p:sp>
      <p:sp>
        <p:nvSpPr>
          <p:cNvPr id="12" name="CustomShape 13"/>
          <p:cNvSpPr/>
          <p:nvPr/>
        </p:nvSpPr>
        <p:spPr>
          <a:xfrm>
            <a:off x="72360" y="4680"/>
            <a:ext cx="1450440" cy="27723240"/>
          </a:xfrm>
          <a:prstGeom prst="rect">
            <a:avLst/>
          </a:prstGeom>
          <a:solidFill>
            <a:srgbClr val="2e5369"/>
          </a:solidFill>
        </p:spPr>
      </p:sp>
      <p:sp>
        <p:nvSpPr>
          <p:cNvPr id="13" name="CustomShape 14"/>
          <p:cNvSpPr/>
          <p:nvPr/>
        </p:nvSpPr>
        <p:spPr>
          <a:xfrm>
            <a:off x="1607760" y="27190800"/>
            <a:ext cx="1242360" cy="9956880"/>
          </a:xfrm>
          <a:prstGeom prst="rect">
            <a:avLst/>
          </a:prstGeom>
          <a:solidFill>
            <a:srgbClr val="2e5369"/>
          </a:solidFill>
        </p:spPr>
      </p:sp>
      <p:sp>
        <p:nvSpPr>
          <p:cNvPr id="14" name="CustomShape 15"/>
          <p:cNvSpPr/>
          <p:nvPr/>
        </p:nvSpPr>
        <p:spPr>
          <a:xfrm>
            <a:off x="2946240" y="36930960"/>
            <a:ext cx="1265040" cy="6239520"/>
          </a:xfrm>
          <a:prstGeom prst="rect">
            <a:avLst/>
          </a:prstGeom>
          <a:solidFill>
            <a:srgbClr val="2e5369"/>
          </a:solidFill>
        </p:spPr>
      </p:sp>
      <p:sp>
        <p:nvSpPr>
          <p:cNvPr id="15" name="CustomShape 16"/>
          <p:cNvSpPr/>
          <p:nvPr/>
        </p:nvSpPr>
        <p:spPr>
          <a:xfrm>
            <a:off x="1523160" y="27492480"/>
            <a:ext cx="1619280" cy="14084640"/>
          </a:xfrm>
          <a:prstGeom prst="rect">
            <a:avLst/>
          </a:prstGeom>
          <a:solidFill>
            <a:srgbClr val="2e5369"/>
          </a:solidFill>
        </p:spPr>
      </p:sp>
      <p:sp>
        <p:nvSpPr>
          <p:cNvPr id="16" name="CustomShape 17"/>
          <p:cNvSpPr/>
          <p:nvPr/>
        </p:nvSpPr>
        <p:spPr>
          <a:xfrm>
            <a:off x="1365840" y="8121240"/>
            <a:ext cx="511560" cy="19069200"/>
          </a:xfrm>
          <a:prstGeom prst="rect">
            <a:avLst/>
          </a:prstGeom>
          <a:solidFill>
            <a:srgbClr val="2e5369"/>
          </a:solidFill>
        </p:spPr>
      </p:sp>
      <p:sp>
        <p:nvSpPr>
          <p:cNvPr id="17" name="CustomShape 18"/>
          <p:cNvSpPr/>
          <p:nvPr/>
        </p:nvSpPr>
        <p:spPr>
          <a:xfrm>
            <a:off x="3255480" y="41396400"/>
            <a:ext cx="393480" cy="1773720"/>
          </a:xfrm>
          <a:prstGeom prst="rect">
            <a:avLst/>
          </a:prstGeom>
          <a:solidFill>
            <a:srgbClr val="2e5369"/>
          </a:solidFill>
        </p:spPr>
      </p:sp>
      <p:sp>
        <p:nvSpPr>
          <p:cNvPr id="18" name="CustomShape 19"/>
          <p:cNvSpPr/>
          <p:nvPr/>
        </p:nvSpPr>
        <p:spPr>
          <a:xfrm>
            <a:off x="1467000" y="25875360"/>
            <a:ext cx="241560" cy="3222360"/>
          </a:xfrm>
          <a:prstGeom prst="rect">
            <a:avLst/>
          </a:prstGeom>
          <a:solidFill>
            <a:srgbClr val="2e5369"/>
          </a:solidFill>
        </p:spPr>
      </p:sp>
      <p:sp>
        <p:nvSpPr>
          <p:cNvPr id="19" name="CustomShape 20"/>
          <p:cNvSpPr/>
          <p:nvPr/>
        </p:nvSpPr>
        <p:spPr>
          <a:xfrm>
            <a:off x="2850480" y="19816200"/>
            <a:ext cx="4138920" cy="17114040"/>
          </a:xfrm>
          <a:prstGeom prst="rect">
            <a:avLst/>
          </a:prstGeom>
          <a:solidFill>
            <a:srgbClr val="2e5369"/>
          </a:solidFill>
        </p:spPr>
      </p:sp>
      <p:sp>
        <p:nvSpPr>
          <p:cNvPr id="20" name="CustomShape 21"/>
          <p:cNvSpPr/>
          <p:nvPr/>
        </p:nvSpPr>
        <p:spPr>
          <a:xfrm>
            <a:off x="3143160" y="41577480"/>
            <a:ext cx="353880" cy="1592640"/>
          </a:xfrm>
          <a:prstGeom prst="rect">
            <a:avLst/>
          </a:prstGeom>
          <a:solidFill>
            <a:srgbClr val="2e5369"/>
          </a:solidFill>
        </p:spPr>
      </p:sp>
      <p:sp>
        <p:nvSpPr>
          <p:cNvPr id="21" name="CustomShape 22"/>
          <p:cNvSpPr/>
          <p:nvPr/>
        </p:nvSpPr>
        <p:spPr>
          <a:xfrm>
            <a:off x="2850480" y="37148040"/>
            <a:ext cx="404640" cy="4248000"/>
          </a:xfrm>
          <a:prstGeom prst="rect">
            <a:avLst/>
          </a:prstGeom>
          <a:solidFill>
            <a:srgbClr val="2e5369"/>
          </a:solidFill>
        </p:spPr>
      </p:sp>
      <p:sp>
        <p:nvSpPr>
          <p:cNvPr id="22" name="CustomShape 23"/>
          <p:cNvSpPr/>
          <p:nvPr/>
        </p:nvSpPr>
        <p:spPr>
          <a:xfrm>
            <a:off x="2850480" y="36363600"/>
            <a:ext cx="111960" cy="1436040"/>
          </a:xfrm>
          <a:prstGeom prst="rect">
            <a:avLst/>
          </a:prstGeom>
          <a:solidFill>
            <a:srgbClr val="2e5369"/>
          </a:solidFill>
        </p:spPr>
      </p:sp>
      <p:sp>
        <p:nvSpPr>
          <p:cNvPr id="23" name="CustomShape 24"/>
          <p:cNvSpPr/>
          <p:nvPr/>
        </p:nvSpPr>
        <p:spPr>
          <a:xfrm>
            <a:off x="2946240" y="39827520"/>
            <a:ext cx="618120" cy="3342960"/>
          </a:xfrm>
          <a:prstGeom prst="rect">
            <a:avLst/>
          </a:prstGeom>
          <a:solidFill>
            <a:srgbClr val="2e5369"/>
          </a:solidFill>
        </p:spPr>
      </p:sp>
      <p:sp>
        <p:nvSpPr>
          <p:cNvPr id="24" name="CustomShape 25"/>
          <p:cNvSpPr/>
          <p:nvPr/>
        </p:nvSpPr>
        <p:spPr>
          <a:xfrm>
            <a:off x="0" y="0"/>
            <a:ext cx="647640" cy="43200360"/>
          </a:xfrm>
          <a:prstGeom prst="rect">
            <a:avLst/>
          </a:prstGeom>
          <a:solidFill>
            <a:srgbClr val="2e5369"/>
          </a:solidFill>
        </p:spPr>
      </p:sp>
      <p:sp>
        <p:nvSpPr>
          <p:cNvPr id="25" name="PlaceHolder 26"/>
          <p:cNvSpPr>
            <a:spLocks noGrp="1"/>
          </p:cNvSpPr>
          <p:nvPr>
            <p:ph type="title"/>
          </p:nvPr>
        </p:nvSpPr>
        <p:spPr>
          <a:xfrm>
            <a:off x="6892200" y="3931560"/>
            <a:ext cx="23346720" cy="8068320"/>
          </a:xfrm>
          <a:prstGeom prst="rect">
            <a:avLst/>
          </a:prstGeom>
        </p:spPr>
        <p:txBody>
          <a:bodyPr/>
          <a:p>
            <a:pPr>
              <a:lnSpc>
                <a:spcPct val="100000"/>
              </a:lnSpc>
            </a:pPr>
            <a:r>
              <a:rPr lang="pt-BR" sz="12759">
                <a:solidFill>
                  <a:srgbClr val="1581aa"/>
                </a:solidFill>
                <a:latin typeface="Century Gothic"/>
              </a:rPr>
              <a:t>Clique para editar o formato do texto do títuloClique para editar o título mestre</a:t>
            </a:r>
            <a:endParaRPr/>
          </a:p>
        </p:txBody>
      </p:sp>
      <p:sp>
        <p:nvSpPr>
          <p:cNvPr id="26" name="PlaceHolder 27"/>
          <p:cNvSpPr>
            <a:spLocks noGrp="1"/>
          </p:cNvSpPr>
          <p:nvPr>
            <p:ph type="body"/>
          </p:nvPr>
        </p:nvSpPr>
        <p:spPr>
          <a:xfrm>
            <a:off x="6882480" y="13459680"/>
            <a:ext cx="11329200" cy="23731560"/>
          </a:xfrm>
          <a:prstGeom prst="rect">
            <a:avLst/>
          </a:prstGeom>
        </p:spPr>
        <p:txBody>
          <a:bodyPr/>
          <a:p>
            <a:pPr>
              <a:buSzPct val="45000"/>
              <a:buFont typeface="StarSymbol"/>
              <a:buChar char=""/>
            </a:pPr>
            <a:r>
              <a:rPr lang="pt-BR" sz="6379">
                <a:solidFill>
                  <a:srgbClr val="404040"/>
                </a:solidFill>
                <a:latin typeface="Century Gothic"/>
              </a:rPr>
              <a:t>Clique para editar o formato do texto da estrutura de tópicos</a:t>
            </a:r>
            <a:endParaRPr/>
          </a:p>
          <a:p>
            <a:pPr lvl="1">
              <a:buSzPct val="75000"/>
              <a:buFont typeface="StarSymbol"/>
              <a:buChar char=""/>
            </a:pPr>
            <a:r>
              <a:rPr lang="pt-BR" sz="6379">
                <a:solidFill>
                  <a:srgbClr val="404040"/>
                </a:solidFill>
                <a:latin typeface="Century Gothic"/>
              </a:rPr>
              <a:t>2.º Nível da estrutura de tópicos</a:t>
            </a:r>
            <a:endParaRPr/>
          </a:p>
          <a:p>
            <a:pPr lvl="2">
              <a:buSzPct val="45000"/>
              <a:buFont typeface="StarSymbol"/>
              <a:buChar char=""/>
            </a:pPr>
            <a:r>
              <a:rPr lang="pt-BR" sz="6379">
                <a:solidFill>
                  <a:srgbClr val="404040"/>
                </a:solidFill>
                <a:latin typeface="Century Gothic"/>
              </a:rPr>
              <a:t>3.º Nível da estrutura de tópicos</a:t>
            </a:r>
            <a:endParaRPr/>
          </a:p>
          <a:p>
            <a:pPr lvl="3">
              <a:buSzPct val="75000"/>
              <a:buFont typeface="StarSymbol"/>
              <a:buChar char=""/>
            </a:pPr>
            <a:r>
              <a:rPr lang="pt-BR" sz="6379">
                <a:solidFill>
                  <a:srgbClr val="404040"/>
                </a:solidFill>
                <a:latin typeface="Century Gothic"/>
              </a:rPr>
              <a:t>4.º Nível da estrutura de tópicos</a:t>
            </a:r>
            <a:endParaRPr/>
          </a:p>
          <a:p>
            <a:pPr lvl="4">
              <a:buSzPct val="45000"/>
              <a:buFont typeface="StarSymbol"/>
              <a:buChar char=""/>
            </a:pPr>
            <a:r>
              <a:rPr lang="pt-BR" sz="6379">
                <a:solidFill>
                  <a:srgbClr val="404040"/>
                </a:solidFill>
                <a:latin typeface="Century Gothic"/>
              </a:rPr>
              <a:t>5.º Nível da estrutura de tópicos</a:t>
            </a:r>
            <a:endParaRPr/>
          </a:p>
          <a:p>
            <a:pPr lvl="5">
              <a:buSzPct val="45000"/>
              <a:buFont typeface="StarSymbol"/>
              <a:buChar char=""/>
            </a:pPr>
            <a:r>
              <a:rPr lang="pt-BR" sz="6379">
                <a:solidFill>
                  <a:srgbClr val="404040"/>
                </a:solidFill>
                <a:latin typeface="Century Gothic"/>
              </a:rPr>
              <a:t>6.º Nível da estrutura de tópicos</a:t>
            </a:r>
            <a:endParaRPr/>
          </a:p>
          <a:p>
            <a:pPr>
              <a:lnSpc>
                <a:spcPct val="100000"/>
              </a:lnSpc>
              <a:buFont charset="2" typeface="Wingdings 3"/>
              <a:buChar char=""/>
            </a:pPr>
            <a:r>
              <a:rPr lang="pt-BR" sz="6379">
                <a:solidFill>
                  <a:srgbClr val="404040"/>
                </a:solidFill>
                <a:latin typeface="Century Gothic"/>
              </a:rPr>
              <a:t>7.º Nível da estrutura de tópicosClique para editar o texto mestre</a:t>
            </a:r>
            <a:endParaRPr/>
          </a:p>
          <a:p>
            <a:pPr lvl="1">
              <a:lnSpc>
                <a:spcPct val="100000"/>
              </a:lnSpc>
              <a:buFont charset="2" typeface="Wingdings 3"/>
              <a:buChar char=""/>
            </a:pPr>
            <a:r>
              <a:rPr lang="pt-BR" sz="5670">
                <a:solidFill>
                  <a:srgbClr val="404040"/>
                </a:solidFill>
                <a:latin typeface="Century Gothic"/>
              </a:rPr>
              <a:t>Segundo nível</a:t>
            </a:r>
            <a:endParaRPr/>
          </a:p>
          <a:p>
            <a:pPr lvl="1">
              <a:buFont charset="2" typeface="Wingdings 3"/>
              <a:buChar char=""/>
            </a:pPr>
            <a:r>
              <a:rPr lang="pt-BR" sz="4959">
                <a:solidFill>
                  <a:srgbClr val="404040"/>
                </a:solidFill>
                <a:latin typeface="Century Gothic"/>
              </a:rPr>
              <a:t>Terceiro nível</a:t>
            </a:r>
            <a:endParaRPr/>
          </a:p>
          <a:p>
            <a:pPr lvl="2">
              <a:buFont charset="2" typeface="Wingdings 3"/>
              <a:buChar char=""/>
            </a:pPr>
            <a:r>
              <a:rPr lang="pt-BR" sz="4250">
                <a:solidFill>
                  <a:srgbClr val="404040"/>
                </a:solidFill>
                <a:latin typeface="Century Gothic"/>
              </a:rPr>
              <a:t>Quarto nível</a:t>
            </a:r>
            <a:endParaRPr/>
          </a:p>
          <a:p>
            <a:pPr lvl="3">
              <a:buFont charset="2" typeface="Wingdings 3"/>
              <a:buChar char=""/>
            </a:pPr>
            <a:r>
              <a:rPr lang="pt-BR" sz="4250">
                <a:solidFill>
                  <a:srgbClr val="404040"/>
                </a:solidFill>
                <a:latin typeface="Century Gothic"/>
              </a:rPr>
              <a:t>Quinto nível</a:t>
            </a:r>
            <a:endParaRPr/>
          </a:p>
        </p:txBody>
      </p:sp>
      <p:sp>
        <p:nvSpPr>
          <p:cNvPr id="27" name="PlaceHolder 28"/>
          <p:cNvSpPr>
            <a:spLocks noGrp="1"/>
          </p:cNvSpPr>
          <p:nvPr>
            <p:ph type="body"/>
          </p:nvPr>
        </p:nvSpPr>
        <p:spPr>
          <a:xfrm>
            <a:off x="18911160" y="13459680"/>
            <a:ext cx="11327760" cy="23731560"/>
          </a:xfrm>
          <a:prstGeom prst="rect">
            <a:avLst/>
          </a:prstGeom>
        </p:spPr>
        <p:txBody>
          <a:bodyPr anchor="ctr"/>
          <a:p>
            <a:pPr>
              <a:buSzPct val="45000"/>
              <a:buFont typeface="StarSymbol"/>
              <a:buChar char=""/>
            </a:pPr>
            <a:r>
              <a:rPr lang="pt-BR" sz="3189">
                <a:solidFill>
                  <a:srgbClr val="8b8b8b"/>
                </a:solidFill>
                <a:latin typeface="Century Gothic"/>
              </a:rPr>
              <a:t>Clique para editar o formato do texto da estrutura de tópicos</a:t>
            </a:r>
            <a:endParaRPr/>
          </a:p>
          <a:p>
            <a:pPr lvl="1">
              <a:buSzPct val="75000"/>
              <a:buFont typeface="StarSymbol"/>
              <a:buChar char=""/>
            </a:pPr>
            <a:r>
              <a:rPr lang="pt-BR" sz="3189">
                <a:solidFill>
                  <a:srgbClr val="8b8b8b"/>
                </a:solidFill>
                <a:latin typeface="Century Gothic"/>
              </a:rPr>
              <a:t>2.º Nível da estrutura de tópicos</a:t>
            </a:r>
            <a:endParaRPr/>
          </a:p>
          <a:p>
            <a:pPr lvl="2">
              <a:buSzPct val="45000"/>
              <a:buFont typeface="StarSymbol"/>
              <a:buChar char=""/>
            </a:pPr>
            <a:r>
              <a:rPr lang="pt-BR" sz="3189">
                <a:solidFill>
                  <a:srgbClr val="8b8b8b"/>
                </a:solidFill>
                <a:latin typeface="Century Gothic"/>
              </a:rPr>
              <a:t>3.º Nível da estrutura de tópicos</a:t>
            </a:r>
            <a:endParaRPr/>
          </a:p>
          <a:p>
            <a:pPr lvl="3">
              <a:buSzPct val="75000"/>
              <a:buFont typeface="StarSymbol"/>
              <a:buChar char=""/>
            </a:pPr>
            <a:r>
              <a:rPr lang="pt-BR" sz="3189">
                <a:solidFill>
                  <a:srgbClr val="8b8b8b"/>
                </a:solidFill>
                <a:latin typeface="Century Gothic"/>
              </a:rPr>
              <a:t>4.º Nível da estrutura de tópicos</a:t>
            </a:r>
            <a:endParaRPr/>
          </a:p>
          <a:p>
            <a:pPr lvl="4">
              <a:buSzPct val="45000"/>
              <a:buFont typeface="StarSymbol"/>
              <a:buChar char=""/>
            </a:pPr>
            <a:r>
              <a:rPr lang="pt-BR" sz="3189">
                <a:solidFill>
                  <a:srgbClr val="8b8b8b"/>
                </a:solidFill>
                <a:latin typeface="Century Gothic"/>
              </a:rPr>
              <a:t>5.º Nível da estrutura de tópicos</a:t>
            </a:r>
            <a:endParaRPr/>
          </a:p>
          <a:p>
            <a:pPr lvl="5">
              <a:buSzPct val="45000"/>
              <a:buFont typeface="StarSymbol"/>
              <a:buChar char=""/>
            </a:pPr>
            <a:r>
              <a:rPr lang="pt-BR" sz="3189">
                <a:solidFill>
                  <a:srgbClr val="8b8b8b"/>
                </a:solidFill>
                <a:latin typeface="Century Gothic"/>
              </a:rPr>
              <a:t>6.º Nível da estrutura de tópicos</a:t>
            </a:r>
            <a:endParaRPr/>
          </a:p>
          <a:p>
            <a:pPr>
              <a:lnSpc>
                <a:spcPct val="100000"/>
              </a:lnSpc>
              <a:buFont charset="2" typeface="Wingdings 3"/>
              <a:buChar char=""/>
            </a:pPr>
            <a:r>
              <a:rPr lang="pt-BR" sz="3189">
                <a:solidFill>
                  <a:srgbClr val="8b8b8b"/>
                </a:solidFill>
                <a:latin typeface="Century Gothic"/>
              </a:rPr>
              <a:t>7.º Nível da estrutura de tópicosClique para editar o texto mestre</a:t>
            </a:r>
            <a:endParaRPr/>
          </a:p>
          <a:p>
            <a:pPr lvl="1">
              <a:lnSpc>
                <a:spcPct val="100000"/>
              </a:lnSpc>
              <a:buFont charset="2" typeface="Wingdings 3"/>
              <a:buChar char=""/>
            </a:pPr>
            <a:r>
              <a:rPr lang="pt-BR" sz="5670">
                <a:solidFill>
                  <a:srgbClr val="404040"/>
                </a:solidFill>
                <a:latin typeface="Century Gothic"/>
              </a:rPr>
              <a:t>Segundo nível</a:t>
            </a:r>
            <a:endParaRPr/>
          </a:p>
          <a:p>
            <a:pPr lvl="1">
              <a:buFont charset="2" typeface="Wingdings 3"/>
              <a:buChar char=""/>
            </a:pPr>
            <a:r>
              <a:rPr lang="pt-BR" sz="4959">
                <a:solidFill>
                  <a:srgbClr val="404040"/>
                </a:solidFill>
                <a:latin typeface="Century Gothic"/>
              </a:rPr>
              <a:t>Terceiro nível</a:t>
            </a:r>
            <a:endParaRPr/>
          </a:p>
          <a:p>
            <a:pPr lvl="2">
              <a:buFont charset="2" typeface="Wingdings 3"/>
              <a:buChar char=""/>
            </a:pPr>
            <a:r>
              <a:rPr lang="pt-BR" sz="4250">
                <a:solidFill>
                  <a:srgbClr val="404040"/>
                </a:solidFill>
                <a:latin typeface="Century Gothic"/>
              </a:rPr>
              <a:t>Quarto nível</a:t>
            </a:r>
            <a:endParaRPr/>
          </a:p>
          <a:p>
            <a:pPr lvl="3">
              <a:buFont charset="2" typeface="Wingdings 3"/>
              <a:buChar char=""/>
            </a:pPr>
            <a:r>
              <a:rPr lang="pt-BR" sz="4250">
                <a:solidFill>
                  <a:srgbClr val="404040"/>
                </a:solidFill>
                <a:latin typeface="Century Gothic"/>
              </a:rPr>
              <a:t>Quinto nível</a:t>
            </a:r>
            <a:endParaRPr/>
          </a:p>
        </p:txBody>
      </p:sp>
      <p:sp>
        <p:nvSpPr>
          <p:cNvPr id="28" name="PlaceHolder 29"/>
          <p:cNvSpPr>
            <a:spLocks noGrp="1"/>
          </p:cNvSpPr>
          <p:nvPr>
            <p:ph type="dt"/>
          </p:nvPr>
        </p:nvSpPr>
        <p:spPr>
          <a:xfrm>
            <a:off x="0" y="0"/>
            <a:ext cx="-11796840" cy="-11796840"/>
          </a:xfrm>
          <a:prstGeom prst="rect">
            <a:avLst/>
          </a:prstGeom>
        </p:spPr>
        <p:txBody>
          <a:bodyPr bIns="45000" lIns="90000" rIns="90000" tIns="45000"/>
          <a:p>
            <a:pPr>
              <a:lnSpc>
                <a:spcPct val="100000"/>
              </a:lnSpc>
            </a:pPr>
            <a:r>
              <a:rPr lang="pt-BR" sz="6379">
                <a:solidFill>
                  <a:srgbClr val="000000"/>
                </a:solidFill>
                <a:latin typeface="Century Gothic"/>
              </a:rPr>
              <a:t>09/06/17</a:t>
            </a:r>
            <a:endParaRPr/>
          </a:p>
        </p:txBody>
      </p:sp>
      <p:sp>
        <p:nvSpPr>
          <p:cNvPr id="29" name="PlaceHolder 30"/>
          <p:cNvSpPr>
            <a:spLocks noGrp="1"/>
          </p:cNvSpPr>
          <p:nvPr>
            <p:ph type="ftr"/>
          </p:nvPr>
        </p:nvSpPr>
        <p:spPr>
          <a:xfrm>
            <a:off x="0" y="0"/>
            <a:ext cx="-11796840" cy="-11796840"/>
          </a:xfrm>
          <a:prstGeom prst="rect">
            <a:avLst/>
          </a:prstGeom>
        </p:spPr>
        <p:txBody>
          <a:bodyPr bIns="45000" lIns="90000" rIns="90000" tIns="45000"/>
          <a:p>
            <a:endParaRPr/>
          </a:p>
        </p:txBody>
      </p:sp>
    </p:spTree>
  </p:cSld>
  <p:clrMap accent1="accent1" accent2="accent2" accent3="accent3" accent4="accent4" accent5="accent5" accent6="accent6" bg1="lt1" bg2="lt2" folHlink="folHlink" hlink="hlink" tx1="dk1" tx2="dk2"/>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Lst>
</p:sldMaster>
</file>

<file path=ppt/slides/_rels/slide1.xml.rels><?xml version="1.0" encoding="UTF-8"?>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 Id="rId3" Type="http://schemas.openxmlformats.org/officeDocument/2006/relationships/image" Target="../media/image3.jpeg"/><Relationship Id="rId4" Type="http://schemas.openxmlformats.org/officeDocument/2006/relationships/image" Target="../media/image4.jpeg"/><Relationship Id="rId5" Type="http://schemas.openxmlformats.org/officeDocument/2006/relationships/image" Target="../media/image5.jpeg"/><Relationship Id="rId6" Type="http://schemas.openxmlformats.org/officeDocument/2006/relationships/image" Target="../media/image6.jpeg"/><Relationship Id="rId7" Type="http://schemas.openxmlformats.org/officeDocument/2006/relationships/image" Target="../media/image7.jpeg"/><Relationship Id="rId8" Type="http://schemas.openxmlformats.org/officeDocument/2006/relationships/slideLayout" Target="../slideLayouts/slideLayout4.xml"/>
</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62" name="CustomShape 1"/>
          <p:cNvSpPr/>
          <p:nvPr/>
        </p:nvSpPr>
        <p:spPr>
          <a:xfrm>
            <a:off x="1620000" y="1721520"/>
            <a:ext cx="29157840" cy="2021400"/>
          </a:xfrm>
          <a:prstGeom prst="rect">
            <a:avLst/>
          </a:prstGeom>
        </p:spPr>
        <p:txBody>
          <a:bodyPr anchor="ctr" bIns="0" lIns="0" rIns="0" tIns="0" wrap="none"/>
          <a:p>
            <a:pPr algn="ctr">
              <a:lnSpc>
                <a:spcPct val="100000"/>
              </a:lnSpc>
            </a:pPr>
            <a:r>
              <a:rPr b="1" lang="pt-BR" sz="7000">
                <a:solidFill>
                  <a:srgbClr val="000000"/>
                </a:solidFill>
                <a:latin typeface="Century Gothic"/>
              </a:rPr>
              <a:t>COLEGIO ESTADUAL PAULO LEMINSKI</a:t>
            </a:r>
            <a:endParaRPr/>
          </a:p>
        </p:txBody>
      </p:sp>
      <p:sp>
        <p:nvSpPr>
          <p:cNvPr id="63" name="CustomShape 2"/>
          <p:cNvSpPr/>
          <p:nvPr/>
        </p:nvSpPr>
        <p:spPr>
          <a:xfrm>
            <a:off x="1620000" y="10108440"/>
            <a:ext cx="13911840" cy="1410480"/>
          </a:xfrm>
          <a:prstGeom prst="rect">
            <a:avLst/>
          </a:prstGeom>
        </p:spPr>
        <p:txBody>
          <a:bodyPr bIns="0" lIns="0" rIns="0" tIns="0" wrap="none"/>
          <a:p>
            <a:pPr algn="ctr">
              <a:lnSpc>
                <a:spcPct val="100000"/>
              </a:lnSpc>
              <a:buSzPct val="45000"/>
              <a:buFont typeface="StarSymbol"/>
              <a:buChar char="l"/>
            </a:pPr>
            <a:r>
              <a:rPr b="1" lang="pt-BR" sz="7000">
                <a:solidFill>
                  <a:srgbClr val="000000"/>
                </a:solidFill>
                <a:latin typeface="Century Gothic"/>
              </a:rPr>
              <a:t>INTRODUÇÃO</a:t>
            </a:r>
            <a:endParaRPr/>
          </a:p>
        </p:txBody>
      </p:sp>
      <p:sp>
        <p:nvSpPr>
          <p:cNvPr id="64" name="CustomShape 3"/>
          <p:cNvSpPr/>
          <p:nvPr/>
        </p:nvSpPr>
        <p:spPr>
          <a:xfrm>
            <a:off x="1620360" y="10108800"/>
            <a:ext cx="13911840" cy="1410480"/>
          </a:xfrm>
          <a:prstGeom prst="rect">
            <a:avLst/>
          </a:prstGeom>
        </p:spPr>
        <p:txBody>
          <a:bodyPr bIns="0" lIns="0" rIns="0" tIns="0" wrap="none"/>
          <a:p>
            <a:pPr algn="ctr">
              <a:lnSpc>
                <a:spcPct val="100000"/>
              </a:lnSpc>
              <a:buSzPct val="45000"/>
              <a:buFont typeface="StarSymbol"/>
              <a:buChar char="l"/>
            </a:pPr>
            <a:r>
              <a:rPr b="1" lang="pt-BR" sz="7000">
                <a:solidFill>
                  <a:srgbClr val="000000"/>
                </a:solidFill>
                <a:latin typeface="Century Gothic"/>
              </a:rPr>
              <a:t>INTRODUÇÃO</a:t>
            </a:r>
            <a:endParaRPr/>
          </a:p>
        </p:txBody>
      </p:sp>
      <p:sp>
        <p:nvSpPr>
          <p:cNvPr id="65" name="CustomShape 4"/>
          <p:cNvSpPr/>
          <p:nvPr/>
        </p:nvSpPr>
        <p:spPr>
          <a:xfrm>
            <a:off x="1620000" y="4133880"/>
            <a:ext cx="29157840" cy="2021400"/>
          </a:xfrm>
          <a:prstGeom prst="rect">
            <a:avLst/>
          </a:prstGeom>
        </p:spPr>
        <p:txBody>
          <a:bodyPr anchor="ctr" bIns="0" lIns="0" rIns="0" tIns="0" wrap="none"/>
          <a:p>
            <a:pPr algn="ctr">
              <a:lnSpc>
                <a:spcPct val="100000"/>
              </a:lnSpc>
            </a:pPr>
            <a:r>
              <a:rPr b="1" lang="pt-BR" sz="5400">
                <a:solidFill>
                  <a:srgbClr val="000000"/>
                </a:solidFill>
                <a:latin typeface="Arial"/>
              </a:rPr>
              <a:t>ANÁLISE DAS HORTAS COMUNITÁRIAS DE CURITIBA NO BAIRRO CIC, NO </a:t>
            </a:r>
            <a:endParaRPr/>
          </a:p>
          <a:p>
            <a:pPr algn="ctr">
              <a:lnSpc>
                <a:spcPct val="100000"/>
              </a:lnSpc>
            </a:pPr>
            <a:r>
              <a:rPr b="1" lang="pt-BR" sz="5400">
                <a:solidFill>
                  <a:srgbClr val="000000"/>
                </a:solidFill>
                <a:latin typeface="Arial"/>
              </a:rPr>
              <a:t>CONJUNTO  VITÓRIA RÉGIA II</a:t>
            </a:r>
            <a:endParaRPr/>
          </a:p>
        </p:txBody>
      </p:sp>
      <p:sp>
        <p:nvSpPr>
          <p:cNvPr id="66" name="CustomShape 5"/>
          <p:cNvSpPr/>
          <p:nvPr/>
        </p:nvSpPr>
        <p:spPr>
          <a:xfrm>
            <a:off x="1620360" y="10108440"/>
            <a:ext cx="14003280" cy="1410480"/>
          </a:xfrm>
          <a:prstGeom prst="rect">
            <a:avLst/>
          </a:prstGeom>
          <a:solidFill>
            <a:srgbClr val="94bd5e"/>
          </a:solidFill>
        </p:spPr>
        <p:txBody>
          <a:bodyPr bIns="0" lIns="0" rIns="0" tIns="0" wrap="none"/>
          <a:p>
            <a:pPr algn="ctr">
              <a:lnSpc>
                <a:spcPct val="100000"/>
              </a:lnSpc>
              <a:buSzPct val="45000"/>
              <a:buFont typeface="StarSymbol"/>
              <a:buChar char="l"/>
            </a:pPr>
            <a:r>
              <a:rPr b="1" lang="pt-BR" sz="7000">
                <a:solidFill>
                  <a:srgbClr val="000000"/>
                </a:solidFill>
                <a:latin typeface="Century Gothic"/>
              </a:rPr>
              <a:t>INTRODUÇÃO</a:t>
            </a:r>
            <a:endParaRPr/>
          </a:p>
        </p:txBody>
      </p:sp>
      <p:sp>
        <p:nvSpPr>
          <p:cNvPr id="67" name="CustomShape 6"/>
          <p:cNvSpPr/>
          <p:nvPr/>
        </p:nvSpPr>
        <p:spPr>
          <a:xfrm>
            <a:off x="1453680" y="10108440"/>
            <a:ext cx="13911840" cy="1410480"/>
          </a:xfrm>
          <a:prstGeom prst="rect">
            <a:avLst/>
          </a:prstGeom>
          <a:solidFill>
            <a:srgbClr val="94bd5e"/>
          </a:solidFill>
        </p:spPr>
        <p:txBody>
          <a:bodyPr bIns="0" lIns="0" rIns="0" tIns="0" wrap="none"/>
          <a:p>
            <a:pPr algn="ctr">
              <a:lnSpc>
                <a:spcPct val="100000"/>
              </a:lnSpc>
              <a:buSzPct val="45000"/>
              <a:buFont typeface="StarSymbol"/>
              <a:buChar char="l"/>
            </a:pPr>
            <a:r>
              <a:rPr b="1" lang="pt-BR" sz="7000">
                <a:solidFill>
                  <a:srgbClr val="000000"/>
                </a:solidFill>
                <a:latin typeface="Century Gothic"/>
              </a:rPr>
              <a:t>INTRODUÇÃO</a:t>
            </a:r>
            <a:endParaRPr/>
          </a:p>
        </p:txBody>
      </p:sp>
      <p:sp>
        <p:nvSpPr>
          <p:cNvPr id="68" name="CustomShape 7"/>
          <p:cNvSpPr/>
          <p:nvPr/>
        </p:nvSpPr>
        <p:spPr>
          <a:xfrm>
            <a:off x="1358640" y="17272080"/>
            <a:ext cx="14399640" cy="1410480"/>
          </a:xfrm>
          <a:prstGeom prst="rect">
            <a:avLst/>
          </a:prstGeom>
          <a:solidFill>
            <a:srgbClr val="94bd5e"/>
          </a:solidFill>
        </p:spPr>
        <p:txBody>
          <a:bodyPr bIns="0" lIns="0" rIns="0" tIns="0" wrap="none"/>
          <a:p>
            <a:pPr algn="ctr">
              <a:lnSpc>
                <a:spcPct val="100000"/>
              </a:lnSpc>
              <a:buSzPct val="45000"/>
              <a:buFont typeface="StarSymbol"/>
              <a:buChar char="l"/>
            </a:pPr>
            <a:r>
              <a:rPr b="1" lang="pt-BR" sz="7000">
                <a:solidFill>
                  <a:srgbClr val="000000"/>
                </a:solidFill>
                <a:latin typeface="Century Gothic"/>
              </a:rPr>
              <a:t>OBJETIVO GERAL</a:t>
            </a:r>
            <a:endParaRPr/>
          </a:p>
        </p:txBody>
      </p:sp>
      <p:sp>
        <p:nvSpPr>
          <p:cNvPr id="69" name="CustomShape 8"/>
          <p:cNvSpPr/>
          <p:nvPr/>
        </p:nvSpPr>
        <p:spPr>
          <a:xfrm>
            <a:off x="1368000" y="22063320"/>
            <a:ext cx="14255640" cy="1410480"/>
          </a:xfrm>
          <a:prstGeom prst="rect">
            <a:avLst/>
          </a:prstGeom>
          <a:solidFill>
            <a:srgbClr val="94bd5e"/>
          </a:solidFill>
        </p:spPr>
        <p:txBody>
          <a:bodyPr bIns="0" lIns="0" rIns="0" tIns="0" wrap="none"/>
          <a:p>
            <a:pPr algn="ctr">
              <a:lnSpc>
                <a:spcPct val="100000"/>
              </a:lnSpc>
              <a:buSzPct val="45000"/>
              <a:buFont typeface="StarSymbol"/>
              <a:buChar char="l"/>
            </a:pPr>
            <a:r>
              <a:rPr b="1" lang="pt-BR" sz="7000">
                <a:solidFill>
                  <a:srgbClr val="000000"/>
                </a:solidFill>
                <a:latin typeface="Century Gothic"/>
              </a:rPr>
              <a:t>OBJETIVOS ESPECÍFICOS</a:t>
            </a:r>
            <a:endParaRPr/>
          </a:p>
        </p:txBody>
      </p:sp>
      <p:sp>
        <p:nvSpPr>
          <p:cNvPr id="70" name="CustomShape 9"/>
          <p:cNvSpPr/>
          <p:nvPr/>
        </p:nvSpPr>
        <p:spPr>
          <a:xfrm>
            <a:off x="17660160" y="10094040"/>
            <a:ext cx="13911840" cy="1410480"/>
          </a:xfrm>
          <a:prstGeom prst="rect">
            <a:avLst/>
          </a:prstGeom>
          <a:solidFill>
            <a:srgbClr val="94bd5e"/>
          </a:solidFill>
        </p:spPr>
        <p:txBody>
          <a:bodyPr bIns="0" lIns="0" rIns="0" tIns="0" wrap="none"/>
          <a:p>
            <a:pPr algn="ctr">
              <a:lnSpc>
                <a:spcPct val="100000"/>
              </a:lnSpc>
            </a:pPr>
            <a:r>
              <a:rPr b="1" lang="pt-BR" sz="7000">
                <a:solidFill>
                  <a:srgbClr val="000000"/>
                </a:solidFill>
                <a:latin typeface="Century Gothic"/>
              </a:rPr>
              <a:t>RESULTADOS</a:t>
            </a:r>
            <a:endParaRPr/>
          </a:p>
        </p:txBody>
      </p:sp>
      <p:sp>
        <p:nvSpPr>
          <p:cNvPr id="71" name="CustomShape 10"/>
          <p:cNvSpPr/>
          <p:nvPr/>
        </p:nvSpPr>
        <p:spPr>
          <a:xfrm>
            <a:off x="17532360" y="30600360"/>
            <a:ext cx="14002920" cy="1501200"/>
          </a:xfrm>
          <a:prstGeom prst="rect">
            <a:avLst/>
          </a:prstGeom>
          <a:solidFill>
            <a:srgbClr val="94bd5e"/>
          </a:solidFill>
        </p:spPr>
        <p:txBody>
          <a:bodyPr bIns="0" lIns="0" rIns="0" tIns="0" wrap="none"/>
          <a:p>
            <a:pPr algn="ctr">
              <a:lnSpc>
                <a:spcPct val="100000"/>
              </a:lnSpc>
              <a:buSzPct val="45000"/>
              <a:buFont typeface="StarSymbol"/>
              <a:buChar char="l"/>
            </a:pPr>
            <a:r>
              <a:rPr b="1" lang="pt-BR" sz="7000">
                <a:solidFill>
                  <a:srgbClr val="000000"/>
                </a:solidFill>
                <a:latin typeface="Century Gothic"/>
              </a:rPr>
              <a:t>CONSIDERAÇÕES FINAIS</a:t>
            </a:r>
            <a:endParaRPr/>
          </a:p>
        </p:txBody>
      </p:sp>
      <p:sp>
        <p:nvSpPr>
          <p:cNvPr id="72" name="CustomShape 11"/>
          <p:cNvSpPr/>
          <p:nvPr/>
        </p:nvSpPr>
        <p:spPr>
          <a:xfrm>
            <a:off x="1585080" y="6983280"/>
            <a:ext cx="29734560" cy="1964880"/>
          </a:xfrm>
          <a:prstGeom prst="rect">
            <a:avLst/>
          </a:prstGeom>
        </p:spPr>
        <p:txBody>
          <a:bodyPr bIns="45000" lIns="90000" rIns="90000" tIns="45000" wrap="none"/>
          <a:p>
            <a:pPr>
              <a:lnSpc>
                <a:spcPct val="100000"/>
              </a:lnSpc>
            </a:pPr>
            <a:r>
              <a:rPr b="1" lang="pt-BR" sz="3600">
                <a:solidFill>
                  <a:srgbClr val="000000"/>
                </a:solidFill>
                <a:latin typeface="Century Gothic"/>
              </a:rPr>
              <a:t>Integrantes</a:t>
            </a:r>
            <a:r>
              <a:rPr lang="pt-BR" sz="3600">
                <a:solidFill>
                  <a:srgbClr val="000000"/>
                </a:solidFill>
                <a:latin typeface="Century Gothic"/>
              </a:rPr>
              <a:t>: </a:t>
            </a:r>
            <a:r>
              <a:rPr b="1" lang="pt-BR" sz="3600">
                <a:solidFill>
                  <a:srgbClr val="000000"/>
                </a:solidFill>
                <a:latin typeface="Arial"/>
              </a:rPr>
              <a:t>LUCIANA MARTINS, MERILDA MENDES, NEUCELINA BRITO.</a:t>
            </a:r>
            <a:endParaRPr/>
          </a:p>
          <a:p>
            <a:pPr>
              <a:lnSpc>
                <a:spcPct val="100000"/>
              </a:lnSpc>
            </a:pPr>
            <a:r>
              <a:rPr b="1" lang="pt-BR" sz="3600">
                <a:solidFill>
                  <a:srgbClr val="000000"/>
                </a:solidFill>
                <a:latin typeface="Century Gothic"/>
              </a:rPr>
              <a:t>Orientadora:</a:t>
            </a:r>
            <a:r>
              <a:rPr lang="pt-BR" sz="3600">
                <a:solidFill>
                  <a:srgbClr val="000000"/>
                </a:solidFill>
                <a:latin typeface="Century Gothic"/>
              </a:rPr>
              <a:t> </a:t>
            </a:r>
            <a:r>
              <a:rPr b="1" lang="pt-BR" sz="3600">
                <a:solidFill>
                  <a:srgbClr val="000000"/>
                </a:solidFill>
                <a:latin typeface="Arial"/>
              </a:rPr>
              <a:t>Prof.ª. ELISABETE SILVA e Prof.ª CRISTIANE REGINA ZIMERMANN</a:t>
            </a:r>
            <a:endParaRPr/>
          </a:p>
          <a:p>
            <a:pPr>
              <a:lnSpc>
                <a:spcPct val="100000"/>
              </a:lnSpc>
            </a:pPr>
            <a:endParaRPr/>
          </a:p>
        </p:txBody>
      </p:sp>
      <p:sp>
        <p:nvSpPr>
          <p:cNvPr id="73" name="CustomShape 12"/>
          <p:cNvSpPr/>
          <p:nvPr/>
        </p:nvSpPr>
        <p:spPr>
          <a:xfrm>
            <a:off x="1585080" y="12306240"/>
            <a:ext cx="13946760" cy="4525560"/>
          </a:xfrm>
          <a:prstGeom prst="rect">
            <a:avLst/>
          </a:prstGeom>
        </p:spPr>
        <p:txBody>
          <a:bodyPr bIns="45000" lIns="90000" rIns="90000" tIns="45000"/>
          <a:p>
            <a:pPr algn="just">
              <a:lnSpc>
                <a:spcPct val="150000"/>
              </a:lnSpc>
            </a:pPr>
            <a:r>
              <a:rPr lang="pt-BR" sz="4000">
                <a:solidFill>
                  <a:srgbClr val="000000"/>
                </a:solidFill>
                <a:latin typeface="Arial"/>
              </a:rPr>
              <a:t>As grandes metrópoles possuem áreas que por diversas razões não podem ser utilizadas para construções ou áreas de lazer. Diante disto, as prefeituras em conjunto com empresas de energia elétrica, utilizam estes espaços para promover as hortas comunitárias orgânicas. </a:t>
            </a:r>
            <a:endParaRPr/>
          </a:p>
          <a:p>
            <a:pPr>
              <a:lnSpc>
                <a:spcPct val="100000"/>
              </a:lnSpc>
            </a:pPr>
            <a:endParaRPr/>
          </a:p>
        </p:txBody>
      </p:sp>
      <p:sp>
        <p:nvSpPr>
          <p:cNvPr id="74" name="CustomShape 13"/>
          <p:cNvSpPr/>
          <p:nvPr/>
        </p:nvSpPr>
        <p:spPr>
          <a:xfrm>
            <a:off x="1620000" y="24634440"/>
            <a:ext cx="13953960" cy="4525560"/>
          </a:xfrm>
          <a:prstGeom prst="rect">
            <a:avLst/>
          </a:prstGeom>
        </p:spPr>
        <p:txBody>
          <a:bodyPr bIns="45000" lIns="90000" rIns="90000" tIns="45000"/>
          <a:p>
            <a:pPr algn="just">
              <a:lnSpc>
                <a:spcPct val="170000"/>
              </a:lnSpc>
              <a:buFont typeface="Arial"/>
              <a:buChar char="•"/>
            </a:pPr>
            <a:r>
              <a:rPr lang="pt-BR" sz="4000">
                <a:solidFill>
                  <a:srgbClr val="000000"/>
                </a:solidFill>
                <a:latin typeface="Arial"/>
              </a:rPr>
              <a:t>Analisar as hortas comunitárias de Curitiba no CJ Vitória Régia II.</a:t>
            </a:r>
            <a:endParaRPr/>
          </a:p>
          <a:p>
            <a:pPr algn="just">
              <a:lnSpc>
                <a:spcPct val="170000"/>
              </a:lnSpc>
              <a:buFont typeface="Arial"/>
              <a:buChar char="•"/>
            </a:pPr>
            <a:r>
              <a:rPr lang="pt-BR" sz="4000">
                <a:solidFill>
                  <a:srgbClr val="000000"/>
                </a:solidFill>
                <a:latin typeface="Arial"/>
              </a:rPr>
              <a:t>Divulgar o funcionamento, localização e  os critérios para participação da comunidade nos projetos existentes</a:t>
            </a:r>
            <a:r>
              <a:rPr lang="pt-BR" sz="4000">
                <a:solidFill>
                  <a:srgbClr val="000000"/>
                </a:solidFill>
                <a:latin typeface="Century Gothic"/>
              </a:rPr>
              <a:t>. </a:t>
            </a:r>
            <a:endParaRPr/>
          </a:p>
        </p:txBody>
      </p:sp>
      <p:sp>
        <p:nvSpPr>
          <p:cNvPr id="75" name="CustomShape 14"/>
          <p:cNvSpPr/>
          <p:nvPr/>
        </p:nvSpPr>
        <p:spPr>
          <a:xfrm>
            <a:off x="1872000" y="30321000"/>
            <a:ext cx="13911840" cy="1410480"/>
          </a:xfrm>
          <a:prstGeom prst="rect">
            <a:avLst/>
          </a:prstGeom>
        </p:spPr>
        <p:txBody>
          <a:bodyPr bIns="0" lIns="0" rIns="0" tIns="0" wrap="none"/>
          <a:p>
            <a:pPr algn="ctr">
              <a:lnSpc>
                <a:spcPct val="100000"/>
              </a:lnSpc>
              <a:buSzPct val="45000"/>
              <a:buFont typeface="StarSymbol"/>
              <a:buChar char="l"/>
            </a:pPr>
            <a:r>
              <a:rPr b="1" lang="pt-BR" sz="7000">
                <a:solidFill>
                  <a:srgbClr val="000000"/>
                </a:solidFill>
                <a:latin typeface="Century Gothic"/>
              </a:rPr>
              <a:t>INTRODUÇÃO</a:t>
            </a:r>
            <a:endParaRPr/>
          </a:p>
        </p:txBody>
      </p:sp>
      <p:sp>
        <p:nvSpPr>
          <p:cNvPr id="76" name="CustomShape 15"/>
          <p:cNvSpPr/>
          <p:nvPr/>
        </p:nvSpPr>
        <p:spPr>
          <a:xfrm>
            <a:off x="1620000" y="30321000"/>
            <a:ext cx="13911840" cy="1410480"/>
          </a:xfrm>
          <a:prstGeom prst="rect">
            <a:avLst/>
          </a:prstGeom>
          <a:solidFill>
            <a:srgbClr val="94bd5e"/>
          </a:solidFill>
        </p:spPr>
        <p:txBody>
          <a:bodyPr bIns="0" lIns="0" rIns="0" tIns="0" wrap="none"/>
          <a:p>
            <a:pPr algn="ctr">
              <a:lnSpc>
                <a:spcPct val="100000"/>
              </a:lnSpc>
              <a:buSzPct val="45000"/>
              <a:buFont typeface="StarSymbol"/>
              <a:buChar char="l"/>
            </a:pPr>
            <a:r>
              <a:rPr b="1" lang="pt-BR" sz="7000">
                <a:solidFill>
                  <a:srgbClr val="000000"/>
                </a:solidFill>
                <a:latin typeface="Century Gothic"/>
              </a:rPr>
              <a:t>METODOLOGIA</a:t>
            </a:r>
            <a:endParaRPr/>
          </a:p>
        </p:txBody>
      </p:sp>
      <p:sp>
        <p:nvSpPr>
          <p:cNvPr id="77" name="CustomShape 16"/>
          <p:cNvSpPr/>
          <p:nvPr/>
        </p:nvSpPr>
        <p:spPr>
          <a:xfrm>
            <a:off x="1679760" y="32101920"/>
            <a:ext cx="13996080" cy="7581240"/>
          </a:xfrm>
          <a:prstGeom prst="rect">
            <a:avLst/>
          </a:prstGeom>
        </p:spPr>
        <p:txBody>
          <a:bodyPr bIns="45000" lIns="90000" rIns="90000" tIns="45000"/>
          <a:p>
            <a:pPr algn="just">
              <a:lnSpc>
                <a:spcPct val="160000"/>
              </a:lnSpc>
            </a:pPr>
            <a:r>
              <a:rPr lang="pt-BR" sz="4000">
                <a:solidFill>
                  <a:srgbClr val="000000"/>
                </a:solidFill>
                <a:latin typeface="Arial"/>
              </a:rPr>
              <a:t>Realizou-se levantamento bibliográfico através de artigos, internet, livros e outras fontes. Foram realizadas entrevistas, com o objetivo de saber o tempo de participação, e outras informações como: hortaliças cultivadas, aprendizado recebido, fatores benéficos à vida, além de pesquisa de campo. </a:t>
            </a:r>
            <a:endParaRPr/>
          </a:p>
        </p:txBody>
      </p:sp>
      <p:pic>
        <p:nvPicPr>
          <p:cNvPr descr="" id="78" name="Picture 2"/>
          <p:cNvPicPr/>
          <p:nvPr/>
        </p:nvPicPr>
        <p:blipFill>
          <a:blip r:embed="rId1"/>
          <a:stretch>
            <a:fillRect/>
          </a:stretch>
        </p:blipFill>
        <p:spPr>
          <a:xfrm>
            <a:off x="1679760" y="38204640"/>
            <a:ext cx="6022080" cy="4516560"/>
          </a:xfrm>
          <a:prstGeom prst="rect">
            <a:avLst/>
          </a:prstGeom>
        </p:spPr>
      </p:pic>
      <p:pic>
        <p:nvPicPr>
          <p:cNvPr descr="" id="79" name="Picture 2"/>
          <p:cNvPicPr/>
          <p:nvPr/>
        </p:nvPicPr>
        <p:blipFill>
          <a:blip r:embed="rId2"/>
          <a:stretch>
            <a:fillRect/>
          </a:stretch>
        </p:blipFill>
        <p:spPr>
          <a:xfrm>
            <a:off x="10009440" y="38388600"/>
            <a:ext cx="5774760" cy="4330800"/>
          </a:xfrm>
          <a:prstGeom prst="rect">
            <a:avLst/>
          </a:prstGeom>
        </p:spPr>
      </p:pic>
      <p:pic>
        <p:nvPicPr>
          <p:cNvPr descr="" id="80" name="Picture 2"/>
          <p:cNvPicPr/>
          <p:nvPr/>
        </p:nvPicPr>
        <p:blipFill>
          <a:blip r:embed="rId3"/>
          <a:stretch>
            <a:fillRect/>
          </a:stretch>
        </p:blipFill>
        <p:spPr>
          <a:xfrm>
            <a:off x="17532360" y="22936680"/>
            <a:ext cx="6548040" cy="4911120"/>
          </a:xfrm>
          <a:prstGeom prst="rect">
            <a:avLst/>
          </a:prstGeom>
        </p:spPr>
      </p:pic>
      <p:pic>
        <p:nvPicPr>
          <p:cNvPr descr="" id="81" name="Imagem 1"/>
          <p:cNvPicPr/>
          <p:nvPr/>
        </p:nvPicPr>
        <p:blipFill>
          <a:blip r:embed="rId4"/>
          <a:stretch>
            <a:fillRect/>
          </a:stretch>
        </p:blipFill>
        <p:spPr>
          <a:xfrm>
            <a:off x="24927480" y="22924800"/>
            <a:ext cx="6516720" cy="4882320"/>
          </a:xfrm>
          <a:prstGeom prst="rect">
            <a:avLst/>
          </a:prstGeom>
        </p:spPr>
      </p:pic>
      <p:sp>
        <p:nvSpPr>
          <p:cNvPr id="82" name="TextShape 17"/>
          <p:cNvSpPr txBox="1"/>
          <p:nvPr/>
        </p:nvSpPr>
        <p:spPr>
          <a:xfrm>
            <a:off x="17532360" y="32101920"/>
            <a:ext cx="13787280" cy="6053400"/>
          </a:xfrm>
          <a:prstGeom prst="rect">
            <a:avLst/>
          </a:prstGeom>
        </p:spPr>
        <p:txBody>
          <a:bodyPr/>
          <a:p>
            <a:pPr algn="just">
              <a:lnSpc>
                <a:spcPct val="150000"/>
              </a:lnSpc>
            </a:pPr>
            <a:r>
              <a:rPr lang="pt-BR" sz="4000">
                <a:solidFill>
                  <a:srgbClr val="404040"/>
                </a:solidFill>
                <a:latin typeface="Arial"/>
              </a:rPr>
              <a:t>As hortas comunitárias beneficiam um número considerável de famílias que não teriam acesso à variedade de alimentos saudáveis. O projeto horta comunitária urbana, estimula as famílias a produzirem alimento para autoconsumo e a alcançar uma melhor qualidade de vida.</a:t>
            </a:r>
            <a:endParaRPr/>
          </a:p>
        </p:txBody>
      </p:sp>
      <p:pic>
        <p:nvPicPr>
          <p:cNvPr descr="" id="83" name="Imagem 2"/>
          <p:cNvPicPr/>
          <p:nvPr/>
        </p:nvPicPr>
        <p:blipFill>
          <a:blip r:embed="rId5"/>
          <a:stretch>
            <a:fillRect/>
          </a:stretch>
        </p:blipFill>
        <p:spPr>
          <a:xfrm>
            <a:off x="17532360" y="37574280"/>
            <a:ext cx="4282560" cy="5145120"/>
          </a:xfrm>
          <a:prstGeom prst="rect">
            <a:avLst/>
          </a:prstGeom>
        </p:spPr>
      </p:pic>
      <p:pic>
        <p:nvPicPr>
          <p:cNvPr descr="" id="84" name="Imagem 3"/>
          <p:cNvPicPr/>
          <p:nvPr/>
        </p:nvPicPr>
        <p:blipFill>
          <a:blip r:embed="rId6"/>
          <a:stretch>
            <a:fillRect/>
          </a:stretch>
        </p:blipFill>
        <p:spPr>
          <a:xfrm>
            <a:off x="22885920" y="37574280"/>
            <a:ext cx="3928320" cy="5243400"/>
          </a:xfrm>
          <a:prstGeom prst="rect">
            <a:avLst/>
          </a:prstGeom>
        </p:spPr>
      </p:pic>
      <p:pic>
        <p:nvPicPr>
          <p:cNvPr descr="" id="85" name="Picture 2"/>
          <p:cNvPicPr/>
          <p:nvPr/>
        </p:nvPicPr>
        <p:blipFill>
          <a:blip r:embed="rId7"/>
          <a:stretch>
            <a:fillRect/>
          </a:stretch>
        </p:blipFill>
        <p:spPr>
          <a:xfrm>
            <a:off x="27449280" y="37574280"/>
            <a:ext cx="4503600" cy="5145120"/>
          </a:xfrm>
          <a:prstGeom prst="rect">
            <a:avLst/>
          </a:prstGeom>
        </p:spPr>
      </p:pic>
      <p:sp>
        <p:nvSpPr>
          <p:cNvPr id="86" name="CustomShape 18"/>
          <p:cNvSpPr/>
          <p:nvPr/>
        </p:nvSpPr>
        <p:spPr>
          <a:xfrm>
            <a:off x="1517040" y="19121400"/>
            <a:ext cx="14330160" cy="2832480"/>
          </a:xfrm>
          <a:prstGeom prst="rect">
            <a:avLst/>
          </a:prstGeom>
        </p:spPr>
        <p:txBody>
          <a:bodyPr bIns="45000" lIns="90000" rIns="90000" tIns="45000"/>
          <a:p>
            <a:pPr algn="just">
              <a:lnSpc>
                <a:spcPct val="150000"/>
              </a:lnSpc>
            </a:pPr>
            <a:r>
              <a:rPr lang="pt-BR" sz="4000">
                <a:solidFill>
                  <a:srgbClr val="333333"/>
                </a:solidFill>
                <a:latin typeface="Arial"/>
              </a:rPr>
              <a:t>A necessidade de uma melhor compreensão dos projetos e os resultados alcançados,  foi  um  dos  pontos  iniciais para  esta </a:t>
            </a:r>
            <a:endParaRPr/>
          </a:p>
          <a:p>
            <a:pPr algn="just">
              <a:lnSpc>
                <a:spcPct val="150000"/>
              </a:lnSpc>
            </a:pPr>
            <a:r>
              <a:rPr lang="pt-BR" sz="4000">
                <a:solidFill>
                  <a:srgbClr val="333333"/>
                </a:solidFill>
                <a:latin typeface="Arial"/>
              </a:rPr>
              <a:t>investigação.</a:t>
            </a:r>
            <a:endParaRPr/>
          </a:p>
        </p:txBody>
      </p:sp>
      <p:sp>
        <p:nvSpPr>
          <p:cNvPr id="87" name="Line 19"/>
          <p:cNvSpPr/>
          <p:nvPr/>
        </p:nvSpPr>
        <p:spPr>
          <a:xfrm>
            <a:off x="16459200" y="10108440"/>
            <a:ext cx="365760" cy="32611320"/>
          </a:xfrm>
          <a:prstGeom prst="line">
            <a:avLst/>
          </a:prstGeom>
          <a:ln w="9360">
            <a:solidFill>
              <a:srgbClr val="323232"/>
            </a:solidFill>
            <a:round/>
          </a:ln>
        </p:spPr>
      </p:sp>
      <p:sp>
        <p:nvSpPr>
          <p:cNvPr id="88" name="TextShape 20"/>
          <p:cNvSpPr txBox="1"/>
          <p:nvPr/>
        </p:nvSpPr>
        <p:spPr>
          <a:xfrm>
            <a:off x="17928000" y="12528000"/>
            <a:ext cx="12888000" cy="8310240"/>
          </a:xfrm>
          <a:prstGeom prst="rect">
            <a:avLst/>
          </a:prstGeom>
        </p:spPr>
        <p:txBody>
          <a:bodyPr bIns="45000" lIns="90000" rIns="90000" tIns="45000" wrap="none"/>
          <a:p>
            <a:pPr algn="just">
              <a:lnSpc>
                <a:spcPct val="150000"/>
              </a:lnSpc>
            </a:pPr>
            <a:r>
              <a:rPr lang="pt-BR" sz="4000"/>
              <a:t>Verificou-se as hortas comunitárias em Curitiba, no Cj Vitória Régia II.Seu funcionamento se dá a partir da inscrição do interessado na associação de moradores e em breve a prefeitura disponibiliza o espaço, mudas, sementes, insumos e apoio técnico de agrônomos.   Localizadas no bairro CIC os critérios para participação da comunidade nos projetos existentes são: gostar de trabalhar em horta, fazer o cultivo 100% orgânico, ter disponibilidade para cuidar do espaço de 6,5X30m  e mantê-lo limpo</a:t>
            </a:r>
            <a:endParaRPr/>
          </a:p>
        </p:txBody>
      </p:sp>
    </p:spTree>
  </p:cSld>
  <p:timing>
    <p:tnLst>
      <p:par>
        <p:cTn dur="indefinite" id="1" nodeType="tmRoot" restart="never">
          <p:childTnLst>
            <p:seq>
              <p:cTn id="2" nodeType="mainSeq">
                <p:childTnLst>
                  <p:par>
                    <p:cTn fill="freeze" id="3">
                      <p:stCondLst>
                        <p:cond delay="indefinite"/>
                      </p:stCondLst>
                      <p:childTnLst/>
                    </p:cTn>
                  </p:par>
                </p:childTnLst>
              </p:cTn>
              <p:prevCondLst>
                <p:cond delay="0" evt="onPrev">
                  <p:tgtEl>
                    <p:sldTgt/>
                  </p:tgtEl>
                </p:cond>
              </p:prevCondLst>
              <p:nextCondLst>
                <p:cond delay="0" evt="onNext">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