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slideLayout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3"/>
  </p:sldIdLst>
  <p:sldSz cx="32399287" cy="43200637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620000" y="1721520"/>
            <a:ext cx="29158560" cy="72126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1620000" y="10108440"/>
            <a:ext cx="13912560" cy="2505204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620000" y="1721520"/>
            <a:ext cx="29158560" cy="72126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1620000" y="10108440"/>
            <a:ext cx="13912560" cy="250516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620000" y="1721520"/>
            <a:ext cx="29158560" cy="72126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1620000" y="10108440"/>
            <a:ext cx="6788880" cy="250516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8748360" y="10108440"/>
            <a:ext cx="6788880" cy="250516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620000" y="1721520"/>
            <a:ext cx="29158560" cy="72126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1620000" y="1721520"/>
            <a:ext cx="29158560" cy="334386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620000" y="1721520"/>
            <a:ext cx="29158560" cy="72126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1620000" y="10108440"/>
            <a:ext cx="6788880" cy="11949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1620000" y="23193000"/>
            <a:ext cx="6788880" cy="11949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8748360" y="10108440"/>
            <a:ext cx="6788880" cy="250516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620000" y="1721520"/>
            <a:ext cx="29158560" cy="72126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1620000" y="10108440"/>
            <a:ext cx="6788880" cy="250516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8748360" y="10108440"/>
            <a:ext cx="6788880" cy="11949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8748360" y="23193000"/>
            <a:ext cx="6788880" cy="11949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620000" y="1721520"/>
            <a:ext cx="29158560" cy="72126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1620000" y="10108440"/>
            <a:ext cx="6788880" cy="11949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8748360" y="10108440"/>
            <a:ext cx="6788880" cy="11949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1620000" y="23193000"/>
            <a:ext cx="13911840" cy="11949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620000" y="1721520"/>
            <a:ext cx="29158560" cy="72126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1620000" y="10108440"/>
            <a:ext cx="13912560" cy="11949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1620000" y="23193000"/>
            <a:ext cx="13912560" cy="11949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1620000" y="1721520"/>
            <a:ext cx="29158560" cy="72126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1620000" y="10108440"/>
            <a:ext cx="6788880" cy="11949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8748360" y="10108440"/>
            <a:ext cx="6788880" cy="11949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8748360" y="23193000"/>
            <a:ext cx="6788880" cy="11949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1620000" y="23193000"/>
            <a:ext cx="6788880" cy="11949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1620000" y="1721520"/>
            <a:ext cx="29158560" cy="72126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1620000" y="10108440"/>
            <a:ext cx="6788880" cy="11949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8748360" y="10108440"/>
            <a:ext cx="6788880" cy="11949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620000" y="1721520"/>
            <a:ext cx="29158560" cy="7212240"/>
          </a:xfrm>
          <a:prstGeom prst="rect">
            <a:avLst/>
          </a:prstGeom>
        </p:spPr>
        <p:txBody>
          <a:bodyPr anchor="ctr" bIns="0" lIns="0" rIns="0" tIns="0" wrap="none"/>
          <a:p>
            <a:pPr algn="ctr">
              <a:lnSpc>
                <a:spcPct val="100000"/>
              </a:lnSpc>
            </a:pPr>
            <a:r>
              <a:rPr lang="pt-BR"/>
              <a:t>Clique para editar o formato do texto do título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1620000" y="10108440"/>
            <a:ext cx="13912560" cy="25051680"/>
          </a:xfrm>
          <a:prstGeom prst="rect">
            <a:avLst/>
          </a:prstGeom>
        </p:spPr>
        <p:txBody>
          <a:bodyPr bIns="0" lIns="0" rIns="0" tIns="0" wrap="none"/>
          <a:p>
            <a:r>
              <a:rPr lang="pt-BR"/>
              <a:t>Clique para editar o formato do texto da estrutura de tópicos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pt-BR"/>
              <a:t>2.º Nível da estrutura de tópicos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pt-BR"/>
              <a:t>3.º Nível da estrutura de tópicos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pt-BR"/>
              <a:t>4.º Nível da estrutura de tópicos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pt-BR"/>
              <a:t>5.º Nível da estrutura de tópicos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pt-BR"/>
              <a:t>6.º Nível da estrutura de tópicos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pt-BR"/>
              <a:t>7.º Nível da estrutura de tópicos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16228800" y="10108440"/>
            <a:ext cx="13912560" cy="25051680"/>
          </a:xfrm>
          <a:prstGeom prst="rect">
            <a:avLst/>
          </a:prstGeom>
        </p:spPr>
        <p:txBody>
          <a:bodyPr bIns="0" lIns="0" rIns="0" tIns="0" wrap="none"/>
          <a:p>
            <a:r>
              <a:rPr lang="pt-BR"/>
              <a:t>Clique para editar o formato do texto da estrutura de tópicos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pt-BR"/>
              <a:t>2.º Nível da estrutura de tópicos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pt-BR"/>
              <a:t>3.º Nível da estrutura de tópicos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pt-BR"/>
              <a:t>4.º Nível da estrutura de tópicos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pt-BR"/>
              <a:t>5.º Nível da estrutura de tópicos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pt-BR"/>
              <a:t>6.º Nível da estrutura de tópicos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pt-BR"/>
              <a:t>7.º Nível da estrutura de tópicos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CustomShape 1"/>
          <p:cNvSpPr/>
          <p:nvPr/>
        </p:nvSpPr>
        <p:spPr>
          <a:xfrm>
            <a:off x="1620000" y="1721520"/>
            <a:ext cx="29158560" cy="2022120"/>
          </a:xfrm>
          <a:prstGeom prst="rect">
            <a:avLst/>
          </a:prstGeom>
        </p:spPr>
        <p:txBody>
          <a:bodyPr anchor="ctr" bIns="0" lIns="0" rIns="0" tIns="0" wrap="none"/>
          <a:p>
            <a:pPr algn="ctr">
              <a:lnSpc>
                <a:spcPct val="100000"/>
              </a:lnSpc>
            </a:pPr>
            <a:r>
              <a:rPr b="1" lang="pt-BR" sz="7000"/>
              <a:t>COLEGIO ESTADUAL PAULO LEMINSKI</a:t>
            </a:r>
            <a:endParaRPr/>
          </a:p>
        </p:txBody>
      </p:sp>
      <p:sp>
        <p:nvSpPr>
          <p:cNvPr id="36" name="CustomShape 2"/>
          <p:cNvSpPr/>
          <p:nvPr/>
        </p:nvSpPr>
        <p:spPr>
          <a:xfrm>
            <a:off x="1620000" y="10108440"/>
            <a:ext cx="13912560" cy="1411200"/>
          </a:xfrm>
          <a:prstGeom prst="rect">
            <a:avLst/>
          </a:prstGeom>
        </p:spPr>
        <p:txBody>
          <a:bodyPr bIns="0" lIns="0" rIns="0" tIns="0" wrap="none"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pt-BR" sz="7000"/>
              <a:t>INTRODUÇÃO</a:t>
            </a:r>
            <a:endParaRPr/>
          </a:p>
        </p:txBody>
      </p:sp>
      <p:sp>
        <p:nvSpPr>
          <p:cNvPr id="37" name="CustomShape 3"/>
          <p:cNvSpPr/>
          <p:nvPr/>
        </p:nvSpPr>
        <p:spPr>
          <a:xfrm>
            <a:off x="1620360" y="10108800"/>
            <a:ext cx="13912560" cy="1411200"/>
          </a:xfrm>
          <a:prstGeom prst="rect">
            <a:avLst/>
          </a:prstGeom>
        </p:spPr>
        <p:txBody>
          <a:bodyPr bIns="0" lIns="0" rIns="0" tIns="0" wrap="none"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pt-BR" sz="7000"/>
              <a:t>INTRODUÇÃO</a:t>
            </a:r>
            <a:endParaRPr/>
          </a:p>
        </p:txBody>
      </p:sp>
      <p:sp>
        <p:nvSpPr>
          <p:cNvPr id="38" name="CustomShape 4"/>
          <p:cNvSpPr/>
          <p:nvPr/>
        </p:nvSpPr>
        <p:spPr>
          <a:xfrm>
            <a:off x="1224000" y="11519640"/>
            <a:ext cx="14400000" cy="7560000"/>
          </a:xfrm>
          <a:prstGeom prst="rect">
            <a:avLst/>
          </a:prstGeom>
          <a:solidFill>
            <a:srgbClr val="999999"/>
          </a:solidFill>
        </p:spPr>
        <p:txBody>
          <a:bodyPr bIns="0" lIns="0" rIns="0" tIns="0" wrap="none"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pt-BR" sz="7200"/>
              <a:t>…</a:t>
            </a:r>
            <a:r>
              <a:rPr b="1" lang="pt-BR" sz="7200"/>
              <a:t>............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39" name="CustomShape 5"/>
          <p:cNvSpPr/>
          <p:nvPr/>
        </p:nvSpPr>
        <p:spPr>
          <a:xfrm>
            <a:off x="1585080" y="4961520"/>
            <a:ext cx="29158560" cy="2022120"/>
          </a:xfrm>
          <a:prstGeom prst="rect">
            <a:avLst/>
          </a:prstGeom>
        </p:spPr>
        <p:txBody>
          <a:bodyPr anchor="ctr" bIns="0" lIns="0" rIns="0" tIns="0" wrap="none"/>
          <a:p>
            <a:pPr algn="ctr">
              <a:lnSpc>
                <a:spcPct val="100000"/>
              </a:lnSpc>
            </a:pPr>
            <a:r>
              <a:rPr b="1" lang="pt-BR" sz="7000"/>
              <a:t>FOSSA SÉPTICA </a:t>
            </a:r>
            <a:endParaRPr/>
          </a:p>
        </p:txBody>
      </p:sp>
      <p:sp>
        <p:nvSpPr>
          <p:cNvPr id="40" name="CustomShape 6"/>
          <p:cNvSpPr/>
          <p:nvPr/>
        </p:nvSpPr>
        <p:spPr>
          <a:xfrm>
            <a:off x="1620360" y="10108440"/>
            <a:ext cx="13912560" cy="1411200"/>
          </a:xfrm>
          <a:prstGeom prst="rect">
            <a:avLst/>
          </a:prstGeom>
          <a:solidFill>
            <a:srgbClr val="94bd5e"/>
          </a:solidFill>
        </p:spPr>
        <p:txBody>
          <a:bodyPr bIns="0" lIns="0" rIns="0" tIns="0" wrap="none"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pt-BR" sz="7000"/>
              <a:t>INTRODUÇÃO</a:t>
            </a:r>
            <a:endParaRPr/>
          </a:p>
        </p:txBody>
      </p:sp>
      <p:sp>
        <p:nvSpPr>
          <p:cNvPr id="41" name="CustomShape 7"/>
          <p:cNvSpPr/>
          <p:nvPr/>
        </p:nvSpPr>
        <p:spPr>
          <a:xfrm>
            <a:off x="1368000" y="10108440"/>
            <a:ext cx="13912560" cy="1411200"/>
          </a:xfrm>
          <a:prstGeom prst="rect">
            <a:avLst/>
          </a:prstGeom>
          <a:solidFill>
            <a:srgbClr val="94bd5e"/>
          </a:solidFill>
        </p:spPr>
        <p:txBody>
          <a:bodyPr bIns="0" lIns="0" rIns="0" tIns="0" wrap="none"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pt-BR" sz="7000"/>
              <a:t>INTRODUÇÃO</a:t>
            </a:r>
            <a:endParaRPr/>
          </a:p>
        </p:txBody>
      </p:sp>
      <p:sp>
        <p:nvSpPr>
          <p:cNvPr id="42" name="CustomShape 8"/>
          <p:cNvSpPr/>
          <p:nvPr/>
        </p:nvSpPr>
        <p:spPr>
          <a:xfrm>
            <a:off x="1427760" y="19900800"/>
            <a:ext cx="13912560" cy="1411200"/>
          </a:xfrm>
          <a:prstGeom prst="rect">
            <a:avLst/>
          </a:prstGeom>
          <a:solidFill>
            <a:srgbClr val="94bd5e"/>
          </a:solidFill>
        </p:spPr>
        <p:txBody>
          <a:bodyPr bIns="0" lIns="0" rIns="0" tIns="0" wrap="none"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pt-BR" sz="7000"/>
              <a:t>OBJETIVO GERAL</a:t>
            </a:r>
            <a:endParaRPr/>
          </a:p>
        </p:txBody>
      </p:sp>
      <p:sp>
        <p:nvSpPr>
          <p:cNvPr id="43" name="CustomShape 9"/>
          <p:cNvSpPr/>
          <p:nvPr/>
        </p:nvSpPr>
        <p:spPr>
          <a:xfrm>
            <a:off x="1368000" y="21312000"/>
            <a:ext cx="14056560" cy="8136000"/>
          </a:xfrm>
          <a:prstGeom prst="rect">
            <a:avLst/>
          </a:prstGeom>
          <a:solidFill>
            <a:srgbClr val="999999"/>
          </a:solidFill>
        </p:spPr>
        <p:txBody>
          <a:bodyPr bIns="0" lIns="0" rIns="0" tIns="0" wrap="none"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pt-BR" sz="7200"/>
              <a:t>…</a:t>
            </a:r>
            <a:r>
              <a:rPr b="1" lang="pt-BR" sz="7200"/>
              <a:t>............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44" name="CustomShape 10"/>
          <p:cNvSpPr/>
          <p:nvPr/>
        </p:nvSpPr>
        <p:spPr>
          <a:xfrm>
            <a:off x="1135440" y="30772800"/>
            <a:ext cx="14488560" cy="1411200"/>
          </a:xfrm>
          <a:prstGeom prst="rect">
            <a:avLst/>
          </a:prstGeom>
          <a:solidFill>
            <a:srgbClr val="94bd5e"/>
          </a:solidFill>
        </p:spPr>
        <p:txBody>
          <a:bodyPr bIns="0" lIns="0" rIns="0" tIns="0" wrap="none"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pt-BR" sz="7000"/>
              <a:t>OBJETIVOS ESPECÍFICOS</a:t>
            </a:r>
            <a:endParaRPr/>
          </a:p>
        </p:txBody>
      </p:sp>
      <p:sp>
        <p:nvSpPr>
          <p:cNvPr id="45" name="CustomShape 11"/>
          <p:cNvSpPr/>
          <p:nvPr/>
        </p:nvSpPr>
        <p:spPr>
          <a:xfrm>
            <a:off x="1207440" y="32184000"/>
            <a:ext cx="14416560" cy="10224000"/>
          </a:xfrm>
          <a:prstGeom prst="rect">
            <a:avLst/>
          </a:prstGeom>
          <a:solidFill>
            <a:srgbClr val="999999"/>
          </a:solidFill>
        </p:spPr>
        <p:txBody>
          <a:bodyPr bIns="0" lIns="0" rIns="0" tIns="0" wrap="none"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pt-BR" sz="7200"/>
              <a:t>…</a:t>
            </a:r>
            <a:r>
              <a:rPr b="1" lang="pt-BR" sz="7200"/>
              <a:t>............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46" name="Line 12"/>
          <p:cNvSpPr/>
          <p:nvPr/>
        </p:nvSpPr>
        <p:spPr>
          <a:xfrm flipH="1">
            <a:off x="1224000" y="9360000"/>
            <a:ext cx="144000" cy="34560000"/>
          </a:xfrm>
          <a:prstGeom prst="line">
            <a:avLst/>
          </a:prstGeom>
          <a:ln>
            <a:solidFill>
              <a:srgbClr val="000000"/>
            </a:solidFill>
          </a:ln>
        </p:spPr>
      </p:sp>
      <p:sp>
        <p:nvSpPr>
          <p:cNvPr id="47" name="Line 13"/>
          <p:cNvSpPr/>
          <p:nvPr/>
        </p:nvSpPr>
        <p:spPr>
          <a:xfrm flipH="1">
            <a:off x="15480000" y="9432000"/>
            <a:ext cx="144000" cy="34560000"/>
          </a:xfrm>
          <a:prstGeom prst="line">
            <a:avLst/>
          </a:prstGeom>
          <a:ln>
            <a:solidFill>
              <a:srgbClr val="000000"/>
            </a:solidFill>
          </a:ln>
        </p:spPr>
      </p:sp>
      <p:sp>
        <p:nvSpPr>
          <p:cNvPr id="48" name="CustomShape 14"/>
          <p:cNvSpPr/>
          <p:nvPr/>
        </p:nvSpPr>
        <p:spPr>
          <a:xfrm>
            <a:off x="17532000" y="9936000"/>
            <a:ext cx="13912560" cy="1411200"/>
          </a:xfrm>
          <a:prstGeom prst="rect">
            <a:avLst/>
          </a:prstGeom>
        </p:spPr>
        <p:txBody>
          <a:bodyPr bIns="0" lIns="0" rIns="0" tIns="0" wrap="none"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pt-BR" sz="7000"/>
              <a:t>INTRODUÇÃO</a:t>
            </a:r>
            <a:endParaRPr/>
          </a:p>
        </p:txBody>
      </p:sp>
      <p:sp>
        <p:nvSpPr>
          <p:cNvPr id="49" name="CustomShape 15"/>
          <p:cNvSpPr/>
          <p:nvPr/>
        </p:nvSpPr>
        <p:spPr>
          <a:xfrm>
            <a:off x="17532360" y="9936360"/>
            <a:ext cx="13912560" cy="1411200"/>
          </a:xfrm>
          <a:prstGeom prst="rect">
            <a:avLst/>
          </a:prstGeom>
        </p:spPr>
        <p:txBody>
          <a:bodyPr bIns="0" lIns="0" rIns="0" tIns="0" wrap="none"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pt-BR" sz="7000"/>
              <a:t>INTRODUÇÃO</a:t>
            </a:r>
            <a:endParaRPr/>
          </a:p>
        </p:txBody>
      </p:sp>
      <p:sp>
        <p:nvSpPr>
          <p:cNvPr id="50" name="CustomShape 16"/>
          <p:cNvSpPr/>
          <p:nvPr/>
        </p:nvSpPr>
        <p:spPr>
          <a:xfrm>
            <a:off x="17136000" y="11347200"/>
            <a:ext cx="14400000" cy="7560000"/>
          </a:xfrm>
          <a:prstGeom prst="rect">
            <a:avLst/>
          </a:prstGeom>
          <a:solidFill>
            <a:srgbClr val="999999"/>
          </a:solidFill>
        </p:spPr>
        <p:txBody>
          <a:bodyPr bIns="0" lIns="0" rIns="0" tIns="0" wrap="none"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pt-BR" sz="7200"/>
              <a:t>…</a:t>
            </a:r>
            <a:r>
              <a:rPr b="1" lang="pt-BR" sz="7200"/>
              <a:t>............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51" name="CustomShape 17"/>
          <p:cNvSpPr/>
          <p:nvPr/>
        </p:nvSpPr>
        <p:spPr>
          <a:xfrm>
            <a:off x="17532360" y="9936000"/>
            <a:ext cx="13912560" cy="1411200"/>
          </a:xfrm>
          <a:prstGeom prst="rect">
            <a:avLst/>
          </a:prstGeom>
          <a:solidFill>
            <a:srgbClr val="94bd5e"/>
          </a:solidFill>
        </p:spPr>
        <p:txBody>
          <a:bodyPr bIns="0" lIns="0" rIns="0" tIns="0" wrap="none"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pt-BR" sz="7000"/>
              <a:t>INTRODUÇÃO</a:t>
            </a:r>
            <a:endParaRPr/>
          </a:p>
        </p:txBody>
      </p:sp>
      <p:sp>
        <p:nvSpPr>
          <p:cNvPr id="52" name="CustomShape 18"/>
          <p:cNvSpPr/>
          <p:nvPr/>
        </p:nvSpPr>
        <p:spPr>
          <a:xfrm>
            <a:off x="17280000" y="9936000"/>
            <a:ext cx="13912560" cy="1411200"/>
          </a:xfrm>
          <a:prstGeom prst="rect">
            <a:avLst/>
          </a:prstGeom>
          <a:solidFill>
            <a:srgbClr val="94bd5e"/>
          </a:solidFill>
        </p:spPr>
        <p:txBody>
          <a:bodyPr bIns="0" lIns="0" rIns="0" tIns="0" wrap="none"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pt-BR" sz="7000"/>
              <a:t>METODOLOGIA</a:t>
            </a:r>
            <a:endParaRPr/>
          </a:p>
        </p:txBody>
      </p:sp>
      <p:sp>
        <p:nvSpPr>
          <p:cNvPr id="53" name="CustomShape 19"/>
          <p:cNvSpPr/>
          <p:nvPr/>
        </p:nvSpPr>
        <p:spPr>
          <a:xfrm>
            <a:off x="17339760" y="19728360"/>
            <a:ext cx="13912560" cy="1411200"/>
          </a:xfrm>
          <a:prstGeom prst="rect">
            <a:avLst/>
          </a:prstGeom>
          <a:solidFill>
            <a:srgbClr val="94bd5e"/>
          </a:solidFill>
        </p:spPr>
        <p:txBody>
          <a:bodyPr bIns="0" lIns="0" rIns="0" tIns="0" wrap="none"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pt-BR" sz="7000"/>
              <a:t>RESULTADOS</a:t>
            </a:r>
            <a:endParaRPr/>
          </a:p>
        </p:txBody>
      </p:sp>
      <p:sp>
        <p:nvSpPr>
          <p:cNvPr id="54" name="CustomShape 20"/>
          <p:cNvSpPr/>
          <p:nvPr/>
        </p:nvSpPr>
        <p:spPr>
          <a:xfrm>
            <a:off x="17280000" y="21139560"/>
            <a:ext cx="14056560" cy="8136000"/>
          </a:xfrm>
          <a:prstGeom prst="rect">
            <a:avLst/>
          </a:prstGeom>
          <a:solidFill>
            <a:srgbClr val="999999"/>
          </a:solidFill>
        </p:spPr>
        <p:txBody>
          <a:bodyPr bIns="0" lIns="0" rIns="0" tIns="0" wrap="none"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pt-BR" sz="7200"/>
              <a:t>…</a:t>
            </a:r>
            <a:r>
              <a:rPr b="1" lang="pt-BR" sz="7200"/>
              <a:t>............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55" name="CustomShape 21"/>
          <p:cNvSpPr/>
          <p:nvPr/>
        </p:nvSpPr>
        <p:spPr>
          <a:xfrm>
            <a:off x="17047440" y="30600360"/>
            <a:ext cx="14488560" cy="1411200"/>
          </a:xfrm>
          <a:prstGeom prst="rect">
            <a:avLst/>
          </a:prstGeom>
          <a:solidFill>
            <a:srgbClr val="94bd5e"/>
          </a:solidFill>
        </p:spPr>
        <p:txBody>
          <a:bodyPr bIns="0" lIns="0" rIns="0" tIns="0" wrap="none"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pt-BR" sz="7000"/>
              <a:t>CONSIDERAÇÕES FINAIS</a:t>
            </a:r>
            <a:endParaRPr/>
          </a:p>
        </p:txBody>
      </p:sp>
      <p:sp>
        <p:nvSpPr>
          <p:cNvPr id="56" name="CustomShape 22"/>
          <p:cNvSpPr/>
          <p:nvPr/>
        </p:nvSpPr>
        <p:spPr>
          <a:xfrm>
            <a:off x="17119440" y="32011560"/>
            <a:ext cx="14416560" cy="10224000"/>
          </a:xfrm>
          <a:prstGeom prst="rect">
            <a:avLst/>
          </a:prstGeom>
          <a:solidFill>
            <a:srgbClr val="999999"/>
          </a:solidFill>
        </p:spPr>
        <p:txBody>
          <a:bodyPr bIns="0" lIns="0" rIns="0" tIns="0" wrap="none"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pt-BR" sz="7200"/>
              <a:t>…</a:t>
            </a:r>
            <a:r>
              <a:rPr b="1" lang="pt-BR" sz="7200"/>
              <a:t>............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</p:spTree>
  </p:cSld>
  <p:timing>
    <p:tnLst>
      <p:par>
        <p:cTn dur="indefinite" id="1" nodeType="tmRoot" restart="never">
          <p:childTnLst>
            <p:seq>
              <p:cTn id="2" nodeType="mainSeq">
                <p:childTnLst/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