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404050" cy="43205400"/>
  <p:notesSz cx="7099300" cy="10234613"/>
  <p:defaultTextStyle>
    <a:defPPr>
      <a:defRPr lang="pt-BR"/>
    </a:defPPr>
    <a:lvl1pPr algn="ctr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tahoma, verdana, arial" charset="0"/>
        <a:ea typeface="+mn-ea"/>
        <a:cs typeface="Times New Roman" pitchFamily="18" charset="0"/>
      </a:defRPr>
    </a:lvl1pPr>
    <a:lvl2pPr marL="450908" indent="50881" algn="ctr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tahoma, verdana, arial" charset="0"/>
        <a:ea typeface="+mn-ea"/>
        <a:cs typeface="Times New Roman" pitchFamily="18" charset="0"/>
      </a:defRPr>
    </a:lvl2pPr>
    <a:lvl3pPr marL="905325" indent="101761" algn="ctr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tahoma, verdana, arial" charset="0"/>
        <a:ea typeface="+mn-ea"/>
        <a:cs typeface="Times New Roman" pitchFamily="18" charset="0"/>
      </a:defRPr>
    </a:lvl3pPr>
    <a:lvl4pPr marL="1357987" indent="154396" algn="ctr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tahoma, verdana, arial" charset="0"/>
        <a:ea typeface="+mn-ea"/>
        <a:cs typeface="Times New Roman" pitchFamily="18" charset="0"/>
      </a:defRPr>
    </a:lvl4pPr>
    <a:lvl5pPr marL="1812404" indent="205278" algn="ctr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tahoma, verdana, arial" charset="0"/>
        <a:ea typeface="+mn-ea"/>
        <a:cs typeface="Times New Roman" pitchFamily="18" charset="0"/>
      </a:defRPr>
    </a:lvl5pPr>
    <a:lvl6pPr marL="2526487" algn="l" defTabSz="1010595" rtl="0" eaLnBrk="1" latinLnBrk="0" hangingPunct="1">
      <a:defRPr sz="2300" kern="1200">
        <a:solidFill>
          <a:schemeClr val="tx1"/>
        </a:solidFill>
        <a:latin typeface="tahoma, verdana, arial" charset="0"/>
        <a:ea typeface="+mn-ea"/>
        <a:cs typeface="Times New Roman" pitchFamily="18" charset="0"/>
      </a:defRPr>
    </a:lvl6pPr>
    <a:lvl7pPr marL="3031785" algn="l" defTabSz="1010595" rtl="0" eaLnBrk="1" latinLnBrk="0" hangingPunct="1">
      <a:defRPr sz="2300" kern="1200">
        <a:solidFill>
          <a:schemeClr val="tx1"/>
        </a:solidFill>
        <a:latin typeface="tahoma, verdana, arial" charset="0"/>
        <a:ea typeface="+mn-ea"/>
        <a:cs typeface="Times New Roman" pitchFamily="18" charset="0"/>
      </a:defRPr>
    </a:lvl7pPr>
    <a:lvl8pPr marL="3537082" algn="l" defTabSz="1010595" rtl="0" eaLnBrk="1" latinLnBrk="0" hangingPunct="1">
      <a:defRPr sz="2300" kern="1200">
        <a:solidFill>
          <a:schemeClr val="tx1"/>
        </a:solidFill>
        <a:latin typeface="tahoma, verdana, arial" charset="0"/>
        <a:ea typeface="+mn-ea"/>
        <a:cs typeface="Times New Roman" pitchFamily="18" charset="0"/>
      </a:defRPr>
    </a:lvl8pPr>
    <a:lvl9pPr marL="4042380" algn="l" defTabSz="1010595" rtl="0" eaLnBrk="1" latinLnBrk="0" hangingPunct="1">
      <a:defRPr sz="2300" kern="1200">
        <a:solidFill>
          <a:schemeClr val="tx1"/>
        </a:solidFill>
        <a:latin typeface="tahoma, verdana, arial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66CC"/>
    <a:srgbClr val="333399"/>
    <a:srgbClr val="000099"/>
    <a:srgbClr val="006666"/>
    <a:srgbClr val="00CCFF"/>
    <a:srgbClr val="99CCFF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918" autoAdjust="0"/>
    <p:restoredTop sz="96278" autoAdjust="0"/>
  </p:normalViewPr>
  <p:slideViewPr>
    <p:cSldViewPr>
      <p:cViewPr>
        <p:scale>
          <a:sx n="20" d="100"/>
          <a:sy n="20" d="100"/>
        </p:scale>
        <p:origin x="-3444" y="210"/>
      </p:cViewPr>
      <p:guideLst>
        <p:guide orient="horz" pos="13608"/>
        <p:guide pos="10206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6" tIns="49502" rIns="99006" bIns="49502" numCol="1" anchor="t" anchorCtr="0" compatLnSpc="1">
            <a:prstTxWarp prst="textNoShape">
              <a:avLst/>
            </a:prstTxWarp>
          </a:bodyPr>
          <a:lstStyle>
            <a:lvl1pPr algn="l" defTabSz="990955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6" tIns="49502" rIns="99006" bIns="49502" numCol="1" anchor="t" anchorCtr="0" compatLnSpc="1">
            <a:prstTxWarp prst="textNoShape">
              <a:avLst/>
            </a:prstTxWarp>
          </a:bodyPr>
          <a:lstStyle>
            <a:lvl1pPr algn="r" defTabSz="990955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6" tIns="49502" rIns="99006" bIns="49502" numCol="1" anchor="b" anchorCtr="0" compatLnSpc="1">
            <a:prstTxWarp prst="textNoShape">
              <a:avLst/>
            </a:prstTxWarp>
          </a:bodyPr>
          <a:lstStyle>
            <a:lvl1pPr algn="l" defTabSz="990955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6" tIns="49502" rIns="99006" bIns="49502" numCol="1" anchor="b" anchorCtr="0" compatLnSpc="1">
            <a:prstTxWarp prst="textNoShape">
              <a:avLst/>
            </a:prstTxWarp>
          </a:bodyPr>
          <a:lstStyle>
            <a:lvl1pPr algn="r" defTabSz="990955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7AD8758F-4347-4B5E-8FF7-6738AA6B5A4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7558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788" tIns="49894" rIns="99788" bIns="49894" rtlCol="0"/>
          <a:lstStyle>
            <a:lvl1pPr algn="l">
              <a:defRPr sz="1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788" tIns="49894" rIns="99788" bIns="49894" rtlCol="0"/>
          <a:lstStyle>
            <a:lvl1pPr algn="r">
              <a:defRPr sz="1300"/>
            </a:lvl1pPr>
          </a:lstStyle>
          <a:p>
            <a:pPr>
              <a:defRPr/>
            </a:pPr>
            <a:fld id="{0D986DD4-8942-4CF5-83F7-B6D8445EFD41}" type="datetimeFigureOut">
              <a:rPr lang="pt-BR"/>
              <a:pPr>
                <a:defRPr/>
              </a:pPr>
              <a:t>30/07/2015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68350"/>
            <a:ext cx="287655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788" tIns="49894" rIns="99788" bIns="49894" rtlCol="0" anchor="ctr"/>
          <a:lstStyle/>
          <a:p>
            <a:pPr lvl="0"/>
            <a:endParaRPr lang="pt-BR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788" tIns="49894" rIns="99788" bIns="49894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788" tIns="49894" rIns="99788" bIns="4989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788" tIns="49894" rIns="99788" bIns="49894" rtlCol="0" anchor="b"/>
          <a:lstStyle>
            <a:lvl1pPr algn="r">
              <a:defRPr sz="1300"/>
            </a:lvl1pPr>
          </a:lstStyle>
          <a:p>
            <a:pPr>
              <a:defRPr/>
            </a:pPr>
            <a:fld id="{6B05BAF6-265F-44D6-ACAE-CD6D4F98DB4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05260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090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0532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5798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1240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67742" algn="l" defTabSz="9070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21291" algn="l" defTabSz="9070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74840" algn="l" defTabSz="9070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28389" algn="l" defTabSz="9070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111375" y="768350"/>
            <a:ext cx="2876550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smtClean="0"/>
          </a:p>
        </p:txBody>
      </p:sp>
      <p:sp>
        <p:nvSpPr>
          <p:cNvPr id="410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eaLnBrk="1" hangingPunct="1"/>
            <a:fld id="{7A20AF35-5BC2-46FB-A7AA-FC9EA4C2C276}" type="slidenum">
              <a:rPr lang="pt-BR" altLang="pt-BR" sz="1300" smtClean="0"/>
              <a:pPr eaLnBrk="1" hangingPunct="1"/>
              <a:t>1</a:t>
            </a:fld>
            <a:endParaRPr lang="pt-BR" altLang="pt-BR" sz="13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5" y="13421498"/>
            <a:ext cx="27543443" cy="9261339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09" y="24483061"/>
            <a:ext cx="22682835" cy="11041927"/>
          </a:xfrm>
        </p:spPr>
        <p:txBody>
          <a:bodyPr/>
          <a:lstStyle>
            <a:lvl1pPr marL="0" indent="0" algn="ctr">
              <a:buNone/>
              <a:defRPr/>
            </a:lvl1pPr>
            <a:lvl2pPr marL="453548" indent="0" algn="ctr">
              <a:buNone/>
              <a:defRPr/>
            </a:lvl2pPr>
            <a:lvl3pPr marL="907097" indent="0" algn="ctr">
              <a:buNone/>
              <a:defRPr/>
            </a:lvl3pPr>
            <a:lvl4pPr marL="1360645" indent="0" algn="ctr">
              <a:buNone/>
              <a:defRPr/>
            </a:lvl4pPr>
            <a:lvl5pPr marL="1814195" indent="0" algn="ctr">
              <a:buNone/>
              <a:defRPr/>
            </a:lvl5pPr>
            <a:lvl6pPr marL="2267742" indent="0" algn="ctr">
              <a:buNone/>
              <a:defRPr/>
            </a:lvl6pPr>
            <a:lvl7pPr marL="2721291" indent="0" algn="ctr">
              <a:buNone/>
              <a:defRPr/>
            </a:lvl7pPr>
            <a:lvl8pPr marL="3174840" indent="0" algn="ctr">
              <a:buNone/>
              <a:defRPr/>
            </a:lvl8pPr>
            <a:lvl9pPr marL="3628389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9157C-305D-4A6A-80DD-34D370D9CC9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5598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4A899-25DC-4AA7-B14B-DFCB7B8D007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4686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321" y="27762745"/>
            <a:ext cx="27543443" cy="85821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321" y="18311563"/>
            <a:ext cx="27543443" cy="945118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3548" indent="0">
              <a:buNone/>
              <a:defRPr sz="1800"/>
            </a:lvl2pPr>
            <a:lvl3pPr marL="907097" indent="0">
              <a:buNone/>
              <a:defRPr sz="1500"/>
            </a:lvl3pPr>
            <a:lvl4pPr marL="1360645" indent="0">
              <a:buNone/>
              <a:defRPr sz="1400"/>
            </a:lvl4pPr>
            <a:lvl5pPr marL="1814195" indent="0">
              <a:buNone/>
              <a:defRPr sz="1400"/>
            </a:lvl5pPr>
            <a:lvl6pPr marL="2267742" indent="0">
              <a:buNone/>
              <a:defRPr sz="1400"/>
            </a:lvl6pPr>
            <a:lvl7pPr marL="2721291" indent="0">
              <a:buNone/>
              <a:defRPr sz="1400"/>
            </a:lvl7pPr>
            <a:lvl8pPr marL="3174840" indent="0">
              <a:buNone/>
              <a:defRPr sz="1400"/>
            </a:lvl8pPr>
            <a:lvl9pPr marL="3628389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61C47-82FA-4181-971B-7AF0244938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8099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428806" y="12478833"/>
            <a:ext cx="13701212" cy="2592487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74034" y="12478833"/>
            <a:ext cx="13701213" cy="2592487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FC40B-1954-4AD6-8930-E3FB2B96848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0175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4" y="1729855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2" y="9670484"/>
            <a:ext cx="14317790" cy="40308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3548" indent="0">
              <a:buNone/>
              <a:defRPr sz="2000" b="1"/>
            </a:lvl2pPr>
            <a:lvl3pPr marL="907097" indent="0">
              <a:buNone/>
              <a:defRPr sz="1800" b="1"/>
            </a:lvl3pPr>
            <a:lvl4pPr marL="1360645" indent="0">
              <a:buNone/>
              <a:defRPr sz="1500" b="1"/>
            </a:lvl4pPr>
            <a:lvl5pPr marL="1814195" indent="0">
              <a:buNone/>
              <a:defRPr sz="1500" b="1"/>
            </a:lvl5pPr>
            <a:lvl6pPr marL="2267742" indent="0">
              <a:buNone/>
              <a:defRPr sz="1500" b="1"/>
            </a:lvl6pPr>
            <a:lvl7pPr marL="2721291" indent="0">
              <a:buNone/>
              <a:defRPr sz="1500" b="1"/>
            </a:lvl7pPr>
            <a:lvl8pPr marL="3174840" indent="0">
              <a:buNone/>
              <a:defRPr sz="1500" b="1"/>
            </a:lvl8pPr>
            <a:lvl9pPr marL="3628389" indent="0">
              <a:buNone/>
              <a:defRPr sz="15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202" y="13701349"/>
            <a:ext cx="14317790" cy="248938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1558" y="9670484"/>
            <a:ext cx="14322290" cy="40308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3548" indent="0">
              <a:buNone/>
              <a:defRPr sz="2000" b="1"/>
            </a:lvl2pPr>
            <a:lvl3pPr marL="907097" indent="0">
              <a:buNone/>
              <a:defRPr sz="1800" b="1"/>
            </a:lvl3pPr>
            <a:lvl4pPr marL="1360645" indent="0">
              <a:buNone/>
              <a:defRPr sz="1500" b="1"/>
            </a:lvl4pPr>
            <a:lvl5pPr marL="1814195" indent="0">
              <a:buNone/>
              <a:defRPr sz="1500" b="1"/>
            </a:lvl5pPr>
            <a:lvl6pPr marL="2267742" indent="0">
              <a:buNone/>
              <a:defRPr sz="1500" b="1"/>
            </a:lvl6pPr>
            <a:lvl7pPr marL="2721291" indent="0">
              <a:buNone/>
              <a:defRPr sz="1500" b="1"/>
            </a:lvl7pPr>
            <a:lvl8pPr marL="3174840" indent="0">
              <a:buNone/>
              <a:defRPr sz="1500" b="1"/>
            </a:lvl8pPr>
            <a:lvl9pPr marL="3628389" indent="0">
              <a:buNone/>
              <a:defRPr sz="15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1558" y="13701349"/>
            <a:ext cx="14322290" cy="248938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52F96F-1ED8-48C3-A0BE-E391A153D28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3762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88D99-9D30-480B-BCCC-17B5C754C28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476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B51906-6AC3-4FFC-892C-90E7DFBE20E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7954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20034"/>
            <a:ext cx="10660332" cy="73203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084" y="1720035"/>
            <a:ext cx="18114764" cy="3687515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203" y="9040403"/>
            <a:ext cx="10660332" cy="29554786"/>
          </a:xfrm>
        </p:spPr>
        <p:txBody>
          <a:bodyPr/>
          <a:lstStyle>
            <a:lvl1pPr marL="0" indent="0">
              <a:buNone/>
              <a:defRPr sz="1400"/>
            </a:lvl1pPr>
            <a:lvl2pPr marL="453548" indent="0">
              <a:buNone/>
              <a:defRPr sz="1200"/>
            </a:lvl2pPr>
            <a:lvl3pPr marL="907097" indent="0">
              <a:buNone/>
              <a:defRPr sz="1000"/>
            </a:lvl3pPr>
            <a:lvl4pPr marL="1360645" indent="0">
              <a:buNone/>
              <a:defRPr sz="900"/>
            </a:lvl4pPr>
            <a:lvl5pPr marL="1814195" indent="0">
              <a:buNone/>
              <a:defRPr sz="900"/>
            </a:lvl5pPr>
            <a:lvl6pPr marL="2267742" indent="0">
              <a:buNone/>
              <a:defRPr sz="900"/>
            </a:lvl6pPr>
            <a:lvl7pPr marL="2721291" indent="0">
              <a:buNone/>
              <a:defRPr sz="900"/>
            </a:lvl7pPr>
            <a:lvl8pPr marL="3174840" indent="0">
              <a:buNone/>
              <a:defRPr sz="900"/>
            </a:lvl8pPr>
            <a:lvl9pPr marL="3628389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35E320-2C0F-4C76-843F-8507B19A556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7136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794" y="30243781"/>
            <a:ext cx="19442430" cy="357099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794" y="3860665"/>
            <a:ext cx="19442430" cy="25923240"/>
          </a:xfrm>
        </p:spPr>
        <p:txBody>
          <a:bodyPr/>
          <a:lstStyle>
            <a:lvl1pPr marL="0" indent="0">
              <a:buNone/>
              <a:defRPr sz="3200"/>
            </a:lvl1pPr>
            <a:lvl2pPr marL="453548" indent="0">
              <a:buNone/>
              <a:defRPr sz="2800"/>
            </a:lvl2pPr>
            <a:lvl3pPr marL="907097" indent="0">
              <a:buNone/>
              <a:defRPr sz="2400"/>
            </a:lvl3pPr>
            <a:lvl4pPr marL="1360645" indent="0">
              <a:buNone/>
              <a:defRPr sz="2000"/>
            </a:lvl4pPr>
            <a:lvl5pPr marL="1814195" indent="0">
              <a:buNone/>
              <a:defRPr sz="2000"/>
            </a:lvl5pPr>
            <a:lvl6pPr marL="2267742" indent="0">
              <a:buNone/>
              <a:defRPr sz="2000"/>
            </a:lvl6pPr>
            <a:lvl7pPr marL="2721291" indent="0">
              <a:buNone/>
              <a:defRPr sz="2000"/>
            </a:lvl7pPr>
            <a:lvl8pPr marL="3174840" indent="0">
              <a:buNone/>
              <a:defRPr sz="2000"/>
            </a:lvl8pPr>
            <a:lvl9pPr marL="3628389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794" y="33814773"/>
            <a:ext cx="19442430" cy="5070088"/>
          </a:xfrm>
        </p:spPr>
        <p:txBody>
          <a:bodyPr/>
          <a:lstStyle>
            <a:lvl1pPr marL="0" indent="0">
              <a:buNone/>
              <a:defRPr sz="1400"/>
            </a:lvl1pPr>
            <a:lvl2pPr marL="453548" indent="0">
              <a:buNone/>
              <a:defRPr sz="1200"/>
            </a:lvl2pPr>
            <a:lvl3pPr marL="907097" indent="0">
              <a:buNone/>
              <a:defRPr sz="1000"/>
            </a:lvl3pPr>
            <a:lvl4pPr marL="1360645" indent="0">
              <a:buNone/>
              <a:defRPr sz="900"/>
            </a:lvl4pPr>
            <a:lvl5pPr marL="1814195" indent="0">
              <a:buNone/>
              <a:defRPr sz="900"/>
            </a:lvl5pPr>
            <a:lvl6pPr marL="2267742" indent="0">
              <a:buNone/>
              <a:defRPr sz="900"/>
            </a:lvl6pPr>
            <a:lvl7pPr marL="2721291" indent="0">
              <a:buNone/>
              <a:defRPr sz="900"/>
            </a:lvl7pPr>
            <a:lvl8pPr marL="3174840" indent="0">
              <a:buNone/>
              <a:defRPr sz="900"/>
            </a:lvl8pPr>
            <a:lvl9pPr marL="3628389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CB6E0-1BC2-422D-BAC1-C9C98B44D13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6558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50C8F-49F0-4D48-81D4-7E52CA74744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5214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3089388" y="3839389"/>
            <a:ext cx="6885861" cy="3456432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428804" y="3839389"/>
            <a:ext cx="20516564" cy="3456432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9DF89-792F-4E77-B3CD-29237A72275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837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28875" y="3839442"/>
            <a:ext cx="27546300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30931" tIns="265464" rIns="530931" bIns="26546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28875" y="12479482"/>
            <a:ext cx="27546300" cy="2592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30931" tIns="265464" rIns="530931" bIns="2654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28875" y="39365960"/>
            <a:ext cx="6754416" cy="2881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30931" tIns="265464" rIns="530931" bIns="265464" numCol="1" anchor="t" anchorCtr="0" compatLnSpc="1">
            <a:prstTxWarp prst="textNoShape">
              <a:avLst/>
            </a:prstTxWarp>
          </a:bodyPr>
          <a:lstStyle>
            <a:lvl1pPr algn="l">
              <a:defRPr sz="81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028" y="39365960"/>
            <a:ext cx="10261997" cy="2881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30931" tIns="265464" rIns="530931" bIns="265464" numCol="1" anchor="t" anchorCtr="0" compatLnSpc="1">
            <a:prstTxWarp prst="textNoShape">
              <a:avLst/>
            </a:prstTxWarp>
          </a:bodyPr>
          <a:lstStyle>
            <a:lvl1pPr>
              <a:defRPr sz="81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0760" y="39365960"/>
            <a:ext cx="6754416" cy="2881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530931" tIns="265464" rIns="530931" bIns="265464" numCol="1" anchor="t" anchorCtr="0" compatLnSpc="1">
            <a:prstTxWarp prst="textNoShape">
              <a:avLst/>
            </a:prstTxWarp>
          </a:bodyPr>
          <a:lstStyle>
            <a:lvl1pPr algn="r">
              <a:defRPr sz="8100">
                <a:latin typeface="Times New Roman" pitchFamily="18" charset="0"/>
              </a:defRPr>
            </a:lvl1pPr>
          </a:lstStyle>
          <a:p>
            <a:pPr>
              <a:defRPr/>
            </a:pPr>
            <a:fld id="{4C7C7985-76A2-401E-A6FA-717412326DD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305623" rtl="0" eaLnBrk="0" fontAlgn="base" hangingPunct="0">
        <a:spcBef>
          <a:spcPct val="0"/>
        </a:spcBef>
        <a:spcAft>
          <a:spcPct val="0"/>
        </a:spcAft>
        <a:defRPr sz="25400">
          <a:solidFill>
            <a:schemeClr val="tx2"/>
          </a:solidFill>
          <a:latin typeface="+mj-lt"/>
          <a:ea typeface="+mj-ea"/>
          <a:cs typeface="+mj-cs"/>
        </a:defRPr>
      </a:lvl1pPr>
      <a:lvl2pPr algn="ctr" defTabSz="5305623" rtl="0" eaLnBrk="0" fontAlgn="base" hangingPunct="0">
        <a:spcBef>
          <a:spcPct val="0"/>
        </a:spcBef>
        <a:spcAft>
          <a:spcPct val="0"/>
        </a:spcAft>
        <a:defRPr sz="25400">
          <a:solidFill>
            <a:schemeClr val="tx2"/>
          </a:solidFill>
          <a:latin typeface="Times New Roman" pitchFamily="18" charset="0"/>
        </a:defRPr>
      </a:lvl2pPr>
      <a:lvl3pPr algn="ctr" defTabSz="5305623" rtl="0" eaLnBrk="0" fontAlgn="base" hangingPunct="0">
        <a:spcBef>
          <a:spcPct val="0"/>
        </a:spcBef>
        <a:spcAft>
          <a:spcPct val="0"/>
        </a:spcAft>
        <a:defRPr sz="25400">
          <a:solidFill>
            <a:schemeClr val="tx2"/>
          </a:solidFill>
          <a:latin typeface="Times New Roman" pitchFamily="18" charset="0"/>
        </a:defRPr>
      </a:lvl3pPr>
      <a:lvl4pPr algn="ctr" defTabSz="5305623" rtl="0" eaLnBrk="0" fontAlgn="base" hangingPunct="0">
        <a:spcBef>
          <a:spcPct val="0"/>
        </a:spcBef>
        <a:spcAft>
          <a:spcPct val="0"/>
        </a:spcAft>
        <a:defRPr sz="25400">
          <a:solidFill>
            <a:schemeClr val="tx2"/>
          </a:solidFill>
          <a:latin typeface="Times New Roman" pitchFamily="18" charset="0"/>
        </a:defRPr>
      </a:lvl4pPr>
      <a:lvl5pPr algn="ctr" defTabSz="5305623" rtl="0" eaLnBrk="0" fontAlgn="base" hangingPunct="0">
        <a:spcBef>
          <a:spcPct val="0"/>
        </a:spcBef>
        <a:spcAft>
          <a:spcPct val="0"/>
        </a:spcAft>
        <a:defRPr sz="25400">
          <a:solidFill>
            <a:schemeClr val="tx2"/>
          </a:solidFill>
          <a:latin typeface="Times New Roman" pitchFamily="18" charset="0"/>
        </a:defRPr>
      </a:lvl5pPr>
      <a:lvl6pPr marL="453548" algn="ctr" defTabSz="5307148" rtl="0" fontAlgn="base">
        <a:spcBef>
          <a:spcPct val="0"/>
        </a:spcBef>
        <a:spcAft>
          <a:spcPct val="0"/>
        </a:spcAft>
        <a:defRPr sz="25400">
          <a:solidFill>
            <a:schemeClr val="tx2"/>
          </a:solidFill>
          <a:latin typeface="Times New Roman" pitchFamily="18" charset="0"/>
        </a:defRPr>
      </a:lvl6pPr>
      <a:lvl7pPr marL="907097" algn="ctr" defTabSz="5307148" rtl="0" fontAlgn="base">
        <a:spcBef>
          <a:spcPct val="0"/>
        </a:spcBef>
        <a:spcAft>
          <a:spcPct val="0"/>
        </a:spcAft>
        <a:defRPr sz="25400">
          <a:solidFill>
            <a:schemeClr val="tx2"/>
          </a:solidFill>
          <a:latin typeface="Times New Roman" pitchFamily="18" charset="0"/>
        </a:defRPr>
      </a:lvl7pPr>
      <a:lvl8pPr marL="1360645" algn="ctr" defTabSz="5307148" rtl="0" fontAlgn="base">
        <a:spcBef>
          <a:spcPct val="0"/>
        </a:spcBef>
        <a:spcAft>
          <a:spcPct val="0"/>
        </a:spcAft>
        <a:defRPr sz="25400">
          <a:solidFill>
            <a:schemeClr val="tx2"/>
          </a:solidFill>
          <a:latin typeface="Times New Roman" pitchFamily="18" charset="0"/>
        </a:defRPr>
      </a:lvl8pPr>
      <a:lvl9pPr marL="1814195" algn="ctr" defTabSz="5307148" rtl="0" fontAlgn="base">
        <a:spcBef>
          <a:spcPct val="0"/>
        </a:spcBef>
        <a:spcAft>
          <a:spcPct val="0"/>
        </a:spcAft>
        <a:defRPr sz="25400">
          <a:solidFill>
            <a:schemeClr val="tx2"/>
          </a:solidFill>
          <a:latin typeface="Times New Roman" pitchFamily="18" charset="0"/>
        </a:defRPr>
      </a:lvl9pPr>
    </p:titleStyle>
    <p:bodyStyle>
      <a:lvl1pPr marL="1986100" indent="-1986100" algn="l" defTabSz="5305623" rtl="0" eaLnBrk="0" fontAlgn="base" hangingPunct="0">
        <a:spcBef>
          <a:spcPct val="20000"/>
        </a:spcBef>
        <a:spcAft>
          <a:spcPct val="0"/>
        </a:spcAft>
        <a:buChar char="•"/>
        <a:defRPr sz="18700">
          <a:solidFill>
            <a:schemeClr val="tx1"/>
          </a:solidFill>
          <a:latin typeface="+mn-lt"/>
          <a:ea typeface="+mn-ea"/>
          <a:cs typeface="+mn-cs"/>
        </a:defRPr>
      </a:lvl1pPr>
      <a:lvl2pPr marL="4310819" indent="-1654499" algn="l" defTabSz="5305623" rtl="0" eaLnBrk="0" fontAlgn="base" hangingPunct="0">
        <a:spcBef>
          <a:spcPct val="20000"/>
        </a:spcBef>
        <a:spcAft>
          <a:spcPct val="0"/>
        </a:spcAft>
        <a:buChar char="–"/>
        <a:defRPr sz="16100">
          <a:solidFill>
            <a:schemeClr val="tx1"/>
          </a:solidFill>
          <a:latin typeface="+mn-lt"/>
        </a:defRPr>
      </a:lvl2pPr>
      <a:lvl3pPr marL="6633784" indent="-1326406" algn="l" defTabSz="5305623" rtl="0" eaLnBrk="0" fontAlgn="base" hangingPunct="0">
        <a:spcBef>
          <a:spcPct val="20000"/>
        </a:spcBef>
        <a:spcAft>
          <a:spcPct val="0"/>
        </a:spcAft>
        <a:buChar char="•"/>
        <a:defRPr sz="13900">
          <a:solidFill>
            <a:schemeClr val="tx1"/>
          </a:solidFill>
          <a:latin typeface="+mn-lt"/>
        </a:defRPr>
      </a:lvl3pPr>
      <a:lvl4pPr marL="9288349" indent="-1322897" algn="l" defTabSz="5305623" rtl="0" eaLnBrk="0" fontAlgn="base" hangingPunct="0">
        <a:spcBef>
          <a:spcPct val="20000"/>
        </a:spcBef>
        <a:spcAft>
          <a:spcPct val="0"/>
        </a:spcAft>
        <a:buChar char="–"/>
        <a:defRPr sz="11600">
          <a:solidFill>
            <a:schemeClr val="tx1"/>
          </a:solidFill>
          <a:latin typeface="+mn-lt"/>
        </a:defRPr>
      </a:lvl4pPr>
      <a:lvl5pPr marL="11944670" indent="-1322897" algn="l" defTabSz="5305623" rtl="0" eaLnBrk="0" fontAlgn="base" hangingPunct="0">
        <a:spcBef>
          <a:spcPct val="20000"/>
        </a:spcBef>
        <a:spcAft>
          <a:spcPct val="0"/>
        </a:spcAft>
        <a:buChar char="»"/>
        <a:defRPr sz="11600">
          <a:solidFill>
            <a:schemeClr val="tx1"/>
          </a:solidFill>
          <a:latin typeface="+mn-lt"/>
        </a:defRPr>
      </a:lvl5pPr>
      <a:lvl6pPr marL="12398569" indent="-1325999" algn="l" defTabSz="5307148" rtl="0" fontAlgn="base">
        <a:spcBef>
          <a:spcPct val="20000"/>
        </a:spcBef>
        <a:spcAft>
          <a:spcPct val="0"/>
        </a:spcAft>
        <a:buChar char="»"/>
        <a:defRPr sz="11600">
          <a:solidFill>
            <a:schemeClr val="tx1"/>
          </a:solidFill>
          <a:latin typeface="+mn-lt"/>
        </a:defRPr>
      </a:lvl6pPr>
      <a:lvl7pPr marL="12852117" indent="-1325999" algn="l" defTabSz="5307148" rtl="0" fontAlgn="base">
        <a:spcBef>
          <a:spcPct val="20000"/>
        </a:spcBef>
        <a:spcAft>
          <a:spcPct val="0"/>
        </a:spcAft>
        <a:buChar char="»"/>
        <a:defRPr sz="11600">
          <a:solidFill>
            <a:schemeClr val="tx1"/>
          </a:solidFill>
          <a:latin typeface="+mn-lt"/>
        </a:defRPr>
      </a:lvl7pPr>
      <a:lvl8pPr marL="13305666" indent="-1325999" algn="l" defTabSz="5307148" rtl="0" fontAlgn="base">
        <a:spcBef>
          <a:spcPct val="20000"/>
        </a:spcBef>
        <a:spcAft>
          <a:spcPct val="0"/>
        </a:spcAft>
        <a:buChar char="»"/>
        <a:defRPr sz="11600">
          <a:solidFill>
            <a:schemeClr val="tx1"/>
          </a:solidFill>
          <a:latin typeface="+mn-lt"/>
        </a:defRPr>
      </a:lvl8pPr>
      <a:lvl9pPr marL="13759214" indent="-1325999" algn="l" defTabSz="5307148" rtl="0" fontAlgn="base">
        <a:spcBef>
          <a:spcPct val="20000"/>
        </a:spcBef>
        <a:spcAft>
          <a:spcPct val="0"/>
        </a:spcAft>
        <a:buChar char="»"/>
        <a:defRPr sz="116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070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3548" algn="l" defTabSz="9070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7097" algn="l" defTabSz="9070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645" algn="l" defTabSz="9070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4195" algn="l" defTabSz="9070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7742" algn="l" defTabSz="9070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21291" algn="l" defTabSz="9070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74840" algn="l" defTabSz="9070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28389" algn="l" defTabSz="90709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1.xml"/><Relationship Id="rId7" Type="http://schemas.openxmlformats.org/officeDocument/2006/relationships/image" Target="http://www.cidadao.pr.gov.br/arquivos/Image/parana/brasao_grande_jpg.jpeg" TargetMode="Externa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jpeg"/><Relationship Id="rId11" Type="http://schemas.openxmlformats.org/officeDocument/2006/relationships/image" Target="../media/image6.png"/><Relationship Id="rId5" Type="http://schemas.openxmlformats.org/officeDocument/2006/relationships/image" Target="../media/image1.png"/><Relationship Id="rId10" Type="http://schemas.openxmlformats.org/officeDocument/2006/relationships/image" Target="../media/image5.png"/><Relationship Id="rId4" Type="http://schemas.openxmlformats.org/officeDocument/2006/relationships/hyperlink" Target="http://www.janelanaweb.com/dinheiro/imagens_main/dinheiro.gif" TargetMode="Externa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197"/>
          <p:cNvSpPr>
            <a:spLocks noChangeArrowheads="1"/>
          </p:cNvSpPr>
          <p:nvPr/>
        </p:nvSpPr>
        <p:spPr bwMode="auto">
          <a:xfrm>
            <a:off x="21400890" y="9230591"/>
            <a:ext cx="32404050" cy="594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169" tIns="43085" rIns="86169" bIns="43085">
            <a:spAutoFit/>
          </a:bodyPr>
          <a:lstStyle>
            <a:lvl1pPr defTabSz="777875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defTabSz="777875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defTabSz="777875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defTabSz="777875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defTabSz="777875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defTabSz="7778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defTabSz="7778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defTabSz="7778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defTabSz="77787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algn="just" eaLnBrk="1" hangingPunct="1"/>
            <a:r>
              <a:rPr lang="pt-BR" altLang="pt-BR" sz="1200">
                <a:solidFill>
                  <a:srgbClr val="000000"/>
                </a:solidFill>
              </a:rPr>
              <a:t> </a:t>
            </a:r>
            <a:endParaRPr lang="pt-BR" altLang="pt-BR" sz="1100">
              <a:solidFill>
                <a:srgbClr val="000000"/>
              </a:solidFill>
            </a:endParaRPr>
          </a:p>
          <a:p>
            <a:pPr algn="l"/>
            <a:endParaRPr lang="pt-BR" altLang="pt-BR">
              <a:latin typeface="Times New Roman" pitchFamily="18" charset="0"/>
            </a:endParaRPr>
          </a:p>
        </p:txBody>
      </p:sp>
      <p:sp>
        <p:nvSpPr>
          <p:cNvPr id="2052" name="Text Box 3416"/>
          <p:cNvSpPr txBox="1">
            <a:spLocks noChangeArrowheads="1"/>
          </p:cNvSpPr>
          <p:nvPr/>
        </p:nvSpPr>
        <p:spPr bwMode="auto">
          <a:xfrm>
            <a:off x="11235334" y="3860224"/>
            <a:ext cx="9731573" cy="564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169" tIns="43085" rIns="86169" bIns="43085">
            <a:spAutoFit/>
          </a:bodyPr>
          <a:lstStyle>
            <a:lvl1pPr defTabSz="620713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defTabSz="620713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defTabSz="620713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defTabSz="620713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defTabSz="620713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defTabSz="6207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defTabSz="6207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defTabSz="6207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defTabSz="62071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altLang="pt-BR" sz="3100" b="1"/>
              <a:t>VII Congresso de Iniciação Científica </a:t>
            </a:r>
            <a:endParaRPr lang="pt-BR" altLang="pt-BR" sz="3100"/>
          </a:p>
        </p:txBody>
      </p:sp>
      <p:sp>
        <p:nvSpPr>
          <p:cNvPr id="2053" name="Rectangle 3450">
            <a:hlinkClick r:id="rId4"/>
          </p:cNvPr>
          <p:cNvSpPr>
            <a:spLocks noChangeArrowheads="1"/>
          </p:cNvSpPr>
          <p:nvPr/>
        </p:nvSpPr>
        <p:spPr bwMode="auto">
          <a:xfrm>
            <a:off x="15726966" y="20802600"/>
            <a:ext cx="32404050" cy="414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09" tIns="45355" rIns="90709" bIns="45355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2054" name="Text Box 3674"/>
          <p:cNvSpPr txBox="1">
            <a:spLocks noChangeArrowheads="1"/>
          </p:cNvSpPr>
          <p:nvPr/>
        </p:nvSpPr>
        <p:spPr bwMode="auto">
          <a:xfrm>
            <a:off x="11506797" y="13300364"/>
            <a:ext cx="2666404" cy="474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989" tIns="47996" rIns="95989" bIns="47996">
            <a:spAutoFit/>
          </a:bodyPr>
          <a:lstStyle>
            <a:lvl1pPr defTabSz="868363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defTabSz="868363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defTabSz="868363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defTabSz="868363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defTabSz="868363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defTabSz="86836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defTabSz="86836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defTabSz="86836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defTabSz="86836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pt-BR" altLang="pt-BR" sz="2400"/>
          </a:p>
        </p:txBody>
      </p:sp>
      <p:sp>
        <p:nvSpPr>
          <p:cNvPr id="2055" name="CaixaDeTexto 32"/>
          <p:cNvSpPr txBox="1">
            <a:spLocks noChangeArrowheads="1"/>
          </p:cNvSpPr>
          <p:nvPr/>
        </p:nvSpPr>
        <p:spPr bwMode="auto">
          <a:xfrm>
            <a:off x="876897" y="23223682"/>
            <a:ext cx="10060185" cy="583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09" tIns="45355" rIns="90709" bIns="45355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algn="just" eaLnBrk="1" hangingPunct="1"/>
            <a:r>
              <a:rPr lang="pt-BR" altLang="pt-BR" sz="3200"/>
              <a:t> </a:t>
            </a:r>
            <a:endParaRPr lang="pt-BR" altLang="pt-BR" sz="300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056" name="CaixaDeTexto 37"/>
          <p:cNvSpPr txBox="1">
            <a:spLocks noChangeArrowheads="1"/>
          </p:cNvSpPr>
          <p:nvPr/>
        </p:nvSpPr>
        <p:spPr bwMode="auto">
          <a:xfrm>
            <a:off x="912182" y="13445001"/>
            <a:ext cx="12996267" cy="70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09" tIns="45355" rIns="90709" bIns="45355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algn="just" eaLnBrk="1" hangingPunct="1"/>
            <a:r>
              <a:rPr lang="pt-BR" altLang="pt-BR" sz="3200" dirty="0">
                <a:latin typeface="Arial" pitchFamily="34" charset="0"/>
                <a:cs typeface="Arial" pitchFamily="34" charset="0"/>
              </a:rPr>
              <a:t>   </a:t>
            </a:r>
            <a:r>
              <a:rPr lang="pt-BR" altLang="pt-BR" sz="4000" dirty="0">
                <a:latin typeface="Arial" pitchFamily="34" charset="0"/>
                <a:cs typeface="Arial" pitchFamily="34" charset="0"/>
              </a:rPr>
              <a:t>Texto: fonte Arial, tamanho </a:t>
            </a:r>
            <a:r>
              <a:rPr lang="pt-BR" altLang="pt-BR" sz="4000" dirty="0" smtClean="0">
                <a:latin typeface="Arial" pitchFamily="34" charset="0"/>
                <a:cs typeface="Arial" pitchFamily="34" charset="0"/>
              </a:rPr>
              <a:t>40; alinhamento justificado</a:t>
            </a:r>
            <a:endParaRPr lang="es-ES_tradnl" altLang="pt-BR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1047915" y="12115454"/>
            <a:ext cx="15053205" cy="861049"/>
          </a:xfrm>
          <a:prstGeom prst="rect">
            <a:avLst/>
          </a:prstGeom>
          <a:solidFill>
            <a:srgbClr val="FFFFFF"/>
          </a:solidFill>
          <a:ln w="12700" cap="rnd"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Above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709" tIns="45355" rIns="90709" bIns="45355">
            <a:spAutoFit/>
          </a:bodyPr>
          <a:lstStyle/>
          <a:p>
            <a:pPr>
              <a:defRPr/>
            </a:pPr>
            <a:r>
              <a:rPr lang="es-ES_tradnl" sz="5000" b="1" dirty="0">
                <a:latin typeface="Arial" pitchFamily="34" charset="0"/>
                <a:cs typeface="Arial" pitchFamily="34" charset="0"/>
              </a:rPr>
              <a:t>INTRODUÇÃO</a:t>
            </a:r>
          </a:p>
        </p:txBody>
      </p:sp>
      <p:sp>
        <p:nvSpPr>
          <p:cNvPr id="2059" name="Rectangle 33"/>
          <p:cNvSpPr>
            <a:spLocks noChangeArrowheads="1"/>
          </p:cNvSpPr>
          <p:nvPr/>
        </p:nvSpPr>
        <p:spPr bwMode="auto">
          <a:xfrm>
            <a:off x="0" y="5196"/>
            <a:ext cx="230387" cy="275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709" tIns="45355" rIns="90709" bIns="45355" anchor="ctr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algn="l"/>
            <a:r>
              <a:rPr lang="pt-BR" altLang="pt-BR" sz="1200"/>
              <a:t>.</a:t>
            </a:r>
            <a:endParaRPr lang="pt-BR" altLang="pt-BR"/>
          </a:p>
        </p:txBody>
      </p:sp>
      <p:sp>
        <p:nvSpPr>
          <p:cNvPr id="2060" name="Rectangle 43"/>
          <p:cNvSpPr>
            <a:spLocks noChangeArrowheads="1"/>
          </p:cNvSpPr>
          <p:nvPr/>
        </p:nvSpPr>
        <p:spPr bwMode="auto">
          <a:xfrm>
            <a:off x="0" y="5196"/>
            <a:ext cx="230387" cy="275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709" tIns="45355" rIns="90709" bIns="45355" anchor="ctr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algn="l"/>
            <a:r>
              <a:rPr lang="pt-BR" altLang="pt-BR" sz="1200"/>
              <a:t>.</a:t>
            </a:r>
            <a:endParaRPr lang="pt-BR" altLang="pt-BR"/>
          </a:p>
        </p:txBody>
      </p:sp>
      <p:sp>
        <p:nvSpPr>
          <p:cNvPr id="2061" name="Rectangle 45"/>
          <p:cNvSpPr>
            <a:spLocks noChangeArrowheads="1"/>
          </p:cNvSpPr>
          <p:nvPr/>
        </p:nvSpPr>
        <p:spPr bwMode="auto">
          <a:xfrm>
            <a:off x="-7144" y="5196"/>
            <a:ext cx="230387" cy="275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709" tIns="45355" rIns="90709" bIns="45355" anchor="ctr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algn="just"/>
            <a:r>
              <a:rPr lang="pt-BR" altLang="pt-BR" sz="1200"/>
              <a:t>.</a:t>
            </a:r>
            <a:endParaRPr lang="pt-BR" altLang="pt-BR"/>
          </a:p>
        </p:txBody>
      </p:sp>
      <p:sp>
        <p:nvSpPr>
          <p:cNvPr id="2062" name="Rectangle 50"/>
          <p:cNvSpPr>
            <a:spLocks noChangeArrowheads="1"/>
          </p:cNvSpPr>
          <p:nvPr/>
        </p:nvSpPr>
        <p:spPr bwMode="auto">
          <a:xfrm>
            <a:off x="-7144" y="4374573"/>
            <a:ext cx="230387" cy="2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709" tIns="45355" rIns="90709" bIns="45355" anchor="ctr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algn="just"/>
            <a:r>
              <a:rPr lang="pt-BR" altLang="pt-BR" sz="1200"/>
              <a:t>.</a:t>
            </a:r>
            <a:endParaRPr lang="pt-BR" altLang="pt-BR"/>
          </a:p>
        </p:txBody>
      </p:sp>
      <p:sp>
        <p:nvSpPr>
          <p:cNvPr id="2063" name="Rectangle 51"/>
          <p:cNvSpPr>
            <a:spLocks noChangeArrowheads="1"/>
          </p:cNvSpPr>
          <p:nvPr/>
        </p:nvSpPr>
        <p:spPr bwMode="auto">
          <a:xfrm>
            <a:off x="-7144" y="5196"/>
            <a:ext cx="230387" cy="275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709" tIns="45355" rIns="90709" bIns="45355" anchor="ctr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algn="just"/>
            <a:r>
              <a:rPr lang="pt-BR" altLang="pt-BR" sz="1200"/>
              <a:t>.</a:t>
            </a:r>
            <a:endParaRPr lang="pt-BR" altLang="pt-BR"/>
          </a:p>
        </p:txBody>
      </p:sp>
      <p:sp>
        <p:nvSpPr>
          <p:cNvPr id="2064" name="Rectangle 53"/>
          <p:cNvSpPr>
            <a:spLocks noChangeArrowheads="1"/>
          </p:cNvSpPr>
          <p:nvPr/>
        </p:nvSpPr>
        <p:spPr bwMode="auto">
          <a:xfrm>
            <a:off x="-7144" y="5196"/>
            <a:ext cx="230387" cy="275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709" tIns="45355" rIns="90709" bIns="45355" anchor="ctr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algn="just"/>
            <a:r>
              <a:rPr lang="pt-BR" altLang="pt-BR" sz="1200"/>
              <a:t>.</a:t>
            </a:r>
            <a:endParaRPr lang="pt-BR" altLang="pt-BR"/>
          </a:p>
        </p:txBody>
      </p:sp>
      <p:sp>
        <p:nvSpPr>
          <p:cNvPr id="2065" name="CaixaDeTexto 53"/>
          <p:cNvSpPr txBox="1">
            <a:spLocks noChangeArrowheads="1"/>
          </p:cNvSpPr>
          <p:nvPr/>
        </p:nvSpPr>
        <p:spPr bwMode="auto">
          <a:xfrm>
            <a:off x="15930562" y="35781097"/>
            <a:ext cx="15123319" cy="523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09" tIns="45355" rIns="90709" bIns="45355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algn="just" eaLnBrk="1" hangingPunct="1"/>
            <a:r>
              <a:rPr lang="pt-BR" altLang="pt-BR" sz="2800"/>
              <a:t> </a:t>
            </a:r>
          </a:p>
        </p:txBody>
      </p:sp>
      <p:sp>
        <p:nvSpPr>
          <p:cNvPr id="2066" name="CaixaDeTexto 40"/>
          <p:cNvSpPr txBox="1">
            <a:spLocks noChangeArrowheads="1"/>
          </p:cNvSpPr>
          <p:nvPr/>
        </p:nvSpPr>
        <p:spPr bwMode="auto">
          <a:xfrm>
            <a:off x="1026915" y="18152918"/>
            <a:ext cx="13065919" cy="583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09" tIns="45355" rIns="90709" bIns="45355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algn="just" eaLnBrk="1" hangingPunct="1"/>
            <a:r>
              <a:rPr lang="pt-BR" altLang="pt-BR" sz="3200"/>
              <a:t>   </a:t>
            </a:r>
          </a:p>
        </p:txBody>
      </p:sp>
      <p:sp>
        <p:nvSpPr>
          <p:cNvPr id="2067" name="CaixaDeTexto 40"/>
          <p:cNvSpPr txBox="1">
            <a:spLocks noChangeArrowheads="1"/>
          </p:cNvSpPr>
          <p:nvPr/>
        </p:nvSpPr>
        <p:spPr bwMode="auto">
          <a:xfrm>
            <a:off x="15998429" y="30053973"/>
            <a:ext cx="15107246" cy="10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09" tIns="45355" rIns="90709" bIns="45355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algn="just" eaLnBrk="1" hangingPunct="1"/>
            <a:endParaRPr lang="pt-BR" altLang="pt-BR" sz="3200"/>
          </a:p>
          <a:p>
            <a:pPr algn="just" eaLnBrk="1" hangingPunct="1"/>
            <a:endParaRPr lang="pt-BR" altLang="pt-BR" sz="3200"/>
          </a:p>
        </p:txBody>
      </p:sp>
      <p:pic>
        <p:nvPicPr>
          <p:cNvPr id="2068" name="Picture 4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" y="0"/>
            <a:ext cx="32404050" cy="5969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CaixaDeTexto 33"/>
          <p:cNvSpPr txBox="1"/>
          <p:nvPr/>
        </p:nvSpPr>
        <p:spPr>
          <a:xfrm>
            <a:off x="18441504" y="12213857"/>
            <a:ext cx="12998053" cy="861049"/>
          </a:xfrm>
          <a:prstGeom prst="rect">
            <a:avLst/>
          </a:prstGeom>
          <a:solidFill>
            <a:srgbClr val="FFFFFF"/>
          </a:solidFill>
          <a:ln w="12700" cap="rnd"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Above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0709" tIns="45355" rIns="90709" bIns="45355">
            <a:spAutoFit/>
          </a:bodyPr>
          <a:lstStyle/>
          <a:p>
            <a:pPr>
              <a:defRPr/>
            </a:pPr>
            <a:r>
              <a:rPr lang="es-ES_tradnl" sz="5000" b="1" dirty="0" smtClean="0">
                <a:latin typeface="Arial" pitchFamily="34" charset="0"/>
                <a:cs typeface="Arial" pitchFamily="34" charset="0"/>
              </a:rPr>
              <a:t>RESULTADOS</a:t>
            </a:r>
            <a:endParaRPr lang="es-ES_tradnl" sz="5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CaixaDeTexto 34"/>
          <p:cNvSpPr txBox="1"/>
          <p:nvPr/>
        </p:nvSpPr>
        <p:spPr>
          <a:xfrm>
            <a:off x="18593691" y="25561616"/>
            <a:ext cx="12998053" cy="861049"/>
          </a:xfrm>
          <a:prstGeom prst="rect">
            <a:avLst/>
          </a:prstGeom>
          <a:solidFill>
            <a:srgbClr val="FFFFFF"/>
          </a:solidFill>
          <a:ln w="12700" cap="rnd"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Above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0709" tIns="45355" rIns="90709" bIns="45355">
            <a:spAutoFit/>
          </a:bodyPr>
          <a:lstStyle/>
          <a:p>
            <a:pPr>
              <a:defRPr/>
            </a:pPr>
            <a:r>
              <a:rPr lang="es-ES_tradnl" sz="5000" b="1" dirty="0" smtClean="0">
                <a:latin typeface="Arial" pitchFamily="34" charset="0"/>
                <a:cs typeface="Arial" pitchFamily="34" charset="0"/>
              </a:rPr>
              <a:t>CONSIDERAÇÕES FINAIS</a:t>
            </a:r>
            <a:endParaRPr lang="es-ES_tradnl" sz="5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CaixaDeTexto 35"/>
          <p:cNvSpPr txBox="1"/>
          <p:nvPr/>
        </p:nvSpPr>
        <p:spPr>
          <a:xfrm>
            <a:off x="1006477" y="19637687"/>
            <a:ext cx="15094643" cy="861049"/>
          </a:xfrm>
          <a:prstGeom prst="rect">
            <a:avLst/>
          </a:prstGeom>
          <a:solidFill>
            <a:srgbClr val="FFFFFF"/>
          </a:solidFill>
          <a:ln w="12700" cap="rnd"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Above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709" tIns="45355" rIns="90709" bIns="45355">
            <a:spAutoFit/>
          </a:bodyPr>
          <a:lstStyle/>
          <a:p>
            <a:pPr>
              <a:defRPr/>
            </a:pPr>
            <a:r>
              <a:rPr lang="es-ES_tradnl" sz="5000" b="1" dirty="0" smtClean="0">
                <a:latin typeface="Arial" pitchFamily="34" charset="0"/>
                <a:cs typeface="Arial" pitchFamily="34" charset="0"/>
              </a:rPr>
              <a:t>OBJETIVO GERAL</a:t>
            </a:r>
            <a:endParaRPr lang="es-ES_tradnl" sz="5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875110" y="25131092"/>
            <a:ext cx="15055452" cy="861049"/>
          </a:xfrm>
          <a:prstGeom prst="rect">
            <a:avLst/>
          </a:prstGeom>
          <a:solidFill>
            <a:srgbClr val="FFFFFF"/>
          </a:solidFill>
          <a:ln w="12700" cap="rnd"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Above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709" tIns="45355" rIns="90709" bIns="45355">
            <a:spAutoFit/>
          </a:bodyPr>
          <a:lstStyle/>
          <a:p>
            <a:pPr>
              <a:defRPr/>
            </a:pPr>
            <a:r>
              <a:rPr lang="es-ES_tradnl" sz="5000" b="1" dirty="0" smtClean="0">
                <a:latin typeface="Arial" pitchFamily="34" charset="0"/>
                <a:cs typeface="Arial" pitchFamily="34" charset="0"/>
              </a:rPr>
              <a:t>OBJETIVOS ESPECIFICOS</a:t>
            </a:r>
            <a:endParaRPr lang="es-ES_tradnl" sz="5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81" name="il_fi" descr="http://www.cidadao.pr.gov.br/arquivos/Image/parana/brasao_grande_jpg.jpeg"/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950" y="1951267"/>
            <a:ext cx="3910237" cy="484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ector reto 5"/>
          <p:cNvCxnSpPr/>
          <p:nvPr/>
        </p:nvCxnSpPr>
        <p:spPr bwMode="auto">
          <a:xfrm>
            <a:off x="1097740" y="6797879"/>
            <a:ext cx="26265525" cy="0"/>
          </a:xfrm>
          <a:prstGeom prst="line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legacyPerspectiveFront">
              <a:rot lat="19799999" lon="19439998" rev="0"/>
            </a:camera>
            <a:lightRig rig="legacyNormal2" dir="t"/>
          </a:scene3d>
          <a:sp3d extrusionH="354000" prstMaterial="legacyMatte">
            <a:bevelT w="13500" h="13500" prst="angle"/>
            <a:bevelB w="13500" h="13500" prst="angle"/>
            <a:extrusionClr>
              <a:srgbClr val="939676"/>
            </a:extrusionClr>
          </a:sp3d>
        </p:spPr>
      </p:cxnSp>
      <p:cxnSp>
        <p:nvCxnSpPr>
          <p:cNvPr id="8" name="Conector de seta reta 7"/>
          <p:cNvCxnSpPr/>
          <p:nvPr/>
        </p:nvCxnSpPr>
        <p:spPr bwMode="auto">
          <a:xfrm flipV="1">
            <a:off x="10937082" y="5969579"/>
            <a:ext cx="19018471" cy="3261012"/>
          </a:xfrm>
          <a:prstGeom prst="straightConnector1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  <a:scene3d>
            <a:camera prst="legacyPerspectiveFront">
              <a:rot lat="19799999" lon="19439998" rev="0"/>
            </a:camera>
            <a:lightRig rig="legacyNormal2" dir="t"/>
          </a:scene3d>
          <a:sp3d extrusionH="354000" prstMaterial="legacyMatte">
            <a:bevelT w="13500" h="13500" prst="angle"/>
            <a:bevelB w="13500" h="13500" prst="angle"/>
            <a:extrusionClr>
              <a:srgbClr val="939676"/>
            </a:extrusionClr>
          </a:sp3d>
        </p:spPr>
      </p:cxnSp>
      <p:cxnSp>
        <p:nvCxnSpPr>
          <p:cNvPr id="11" name="Conector de seta reta 10"/>
          <p:cNvCxnSpPr/>
          <p:nvPr/>
        </p:nvCxnSpPr>
        <p:spPr bwMode="auto">
          <a:xfrm flipH="1">
            <a:off x="6248187" y="7600085"/>
            <a:ext cx="16146526" cy="4240222"/>
          </a:xfrm>
          <a:prstGeom prst="straightConnector1">
            <a:avLst/>
          </a:prstGeom>
          <a:solidFill>
            <a:srgbClr val="CCFFFF"/>
          </a:solidFill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  <a:scene3d>
            <a:camera prst="legacyPerspectiveFront">
              <a:rot lat="19799999" lon="19439998" rev="0"/>
            </a:camera>
            <a:lightRig rig="legacyNormal2" dir="t"/>
          </a:scene3d>
          <a:sp3d extrusionH="354000" prstMaterial="legacyMatte">
            <a:bevelT w="13500" h="13500" prst="angle"/>
            <a:bevelB w="13500" h="13500" prst="angle"/>
            <a:extrusionClr>
              <a:srgbClr val="939676"/>
            </a:extrusionClr>
          </a:sp3d>
        </p:spPr>
      </p:cxnSp>
      <p:sp>
        <p:nvSpPr>
          <p:cNvPr id="16" name="Rectangle 37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  <a:flatTx/>
          </a:bodyPr>
          <a:lstStyle/>
          <a:p>
            <a:endParaRPr lang="pt-BR"/>
          </a:p>
        </p:txBody>
      </p:sp>
      <p:sp>
        <p:nvSpPr>
          <p:cNvPr id="18" name="Rectangle 38"/>
          <p:cNvSpPr>
            <a:spLocks noChangeArrowheads="1"/>
          </p:cNvSpPr>
          <p:nvPr/>
        </p:nvSpPr>
        <p:spPr bwMode="auto">
          <a:xfrm>
            <a:off x="7500345" y="2090510"/>
            <a:ext cx="18182029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  <a:flatTx/>
          </a:bodyPr>
          <a:lstStyle>
            <a:lvl1pPr indent="449263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407988" indent="46038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819150" indent="92075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228725" indent="1397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1639888" indent="185738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097088" indent="185738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554288" indent="185738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011488" indent="185738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468688" indent="185738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7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7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COL</a:t>
            </a:r>
            <a:r>
              <a:rPr kumimoji="0" lang="pt-BR" altLang="pt-BR" sz="7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, verdana, arial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pt-BR" altLang="pt-BR" sz="7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GIO ESTADUAL PAULO LEMINSKI</a:t>
            </a:r>
            <a:endParaRPr kumimoji="0" lang="pt-BR" altLang="pt-BR" sz="7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ENSINO FUNDAMENTAL, M</a:t>
            </a:r>
            <a:r>
              <a:rPr kumimoji="0" lang="pt-BR" alt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, verdana, arial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pt-BR" altLang="pt-B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DIO E PROFISSIONAL</a:t>
            </a:r>
          </a:p>
          <a:p>
            <a:r>
              <a:rPr lang="pt-BR" altLang="pt-BR" sz="4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CURSO TÉCNICO EM MEIO AMBIENTE SUBSEQUENTE</a:t>
            </a:r>
            <a:endParaRPr kumimoji="0" lang="pt-BR" altLang="pt-B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10488747" y="7907152"/>
            <a:ext cx="1220750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9263" eaLnBrk="0" hangingPunct="0"/>
            <a:r>
              <a:rPr kumimoji="0" lang="pt-BR" altLang="pt-BR" sz="8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TÍTULO</a:t>
            </a:r>
            <a:r>
              <a:rPr kumimoji="0" lang="pt-BR" altLang="pt-BR" sz="8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DO TRABALHO</a:t>
            </a:r>
            <a:endParaRPr kumimoji="0" lang="pt-BR" altLang="pt-BR" sz="8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2087" name="Picture 3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9169" y="1951267"/>
            <a:ext cx="3815969" cy="474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52" name="CaixaDeTexto 37"/>
          <p:cNvSpPr txBox="1">
            <a:spLocks noChangeArrowheads="1"/>
          </p:cNvSpPr>
          <p:nvPr/>
        </p:nvSpPr>
        <p:spPr bwMode="auto">
          <a:xfrm>
            <a:off x="876897" y="20864070"/>
            <a:ext cx="12996267" cy="70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09" tIns="45355" rIns="90709" bIns="45355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algn="just" eaLnBrk="1" hangingPunct="1"/>
            <a:r>
              <a:rPr lang="pt-BR" altLang="pt-BR" sz="3200" dirty="0">
                <a:latin typeface="Arial" pitchFamily="34" charset="0"/>
                <a:cs typeface="Arial" pitchFamily="34" charset="0"/>
              </a:rPr>
              <a:t>   </a:t>
            </a:r>
            <a:r>
              <a:rPr lang="pt-BR" altLang="pt-BR" sz="4000" dirty="0">
                <a:latin typeface="Arial" pitchFamily="34" charset="0"/>
                <a:cs typeface="Arial" pitchFamily="34" charset="0"/>
              </a:rPr>
              <a:t>Texto: fonte Arial, tamanho </a:t>
            </a:r>
            <a:r>
              <a:rPr lang="pt-BR" altLang="pt-BR" sz="4000" dirty="0" smtClean="0">
                <a:latin typeface="Arial" pitchFamily="34" charset="0"/>
                <a:cs typeface="Arial" pitchFamily="34" charset="0"/>
              </a:rPr>
              <a:t>40; alinhamento justificado</a:t>
            </a:r>
            <a:endParaRPr lang="es-ES_tradnl" altLang="pt-BR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CaixaDeTexto 37"/>
          <p:cNvSpPr txBox="1">
            <a:spLocks noChangeArrowheads="1"/>
          </p:cNvSpPr>
          <p:nvPr/>
        </p:nvSpPr>
        <p:spPr bwMode="auto">
          <a:xfrm>
            <a:off x="875110" y="26588027"/>
            <a:ext cx="14851856" cy="6247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709" tIns="45355" rIns="90709" bIns="45355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marL="457200" indent="-457200" algn="just" eaLnBrk="1" hangingPunct="1">
              <a:buFont typeface="Arial" pitchFamily="34" charset="0"/>
              <a:buChar char="•"/>
            </a:pPr>
            <a:r>
              <a:rPr lang="pt-BR" altLang="pt-BR" sz="4000" dirty="0" smtClean="0">
                <a:latin typeface="Arial" pitchFamily="34" charset="0"/>
                <a:cs typeface="Arial" pitchFamily="34" charset="0"/>
              </a:rPr>
              <a:t>Objetivo 1</a:t>
            </a:r>
          </a:p>
          <a:p>
            <a:pPr marL="457200" indent="-457200" algn="just" eaLnBrk="1" hangingPunct="1">
              <a:buFont typeface="Arial" pitchFamily="34" charset="0"/>
              <a:buChar char="•"/>
            </a:pPr>
            <a:endParaRPr lang="pt-BR" altLang="pt-BR" sz="40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 eaLnBrk="1" hangingPunct="1">
              <a:buFont typeface="Arial" pitchFamily="34" charset="0"/>
              <a:buChar char="•"/>
            </a:pPr>
            <a:r>
              <a:rPr lang="pt-BR" altLang="pt-BR" sz="4000" dirty="0" smtClean="0">
                <a:latin typeface="Arial" pitchFamily="34" charset="0"/>
                <a:cs typeface="Arial" pitchFamily="34" charset="0"/>
              </a:rPr>
              <a:t>Objetivo 2</a:t>
            </a:r>
          </a:p>
          <a:p>
            <a:pPr marL="457200" indent="-457200" algn="just" eaLnBrk="1" hangingPunct="1">
              <a:buFont typeface="Arial" pitchFamily="34" charset="0"/>
              <a:buChar char="•"/>
            </a:pPr>
            <a:endParaRPr lang="pt-BR" altLang="pt-BR" sz="40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 eaLnBrk="1" hangingPunct="1">
              <a:buFont typeface="Arial" pitchFamily="34" charset="0"/>
              <a:buChar char="•"/>
            </a:pPr>
            <a:r>
              <a:rPr lang="pt-BR" altLang="pt-BR" sz="4000" dirty="0" smtClean="0">
                <a:latin typeface="Arial" pitchFamily="34" charset="0"/>
                <a:cs typeface="Arial" pitchFamily="34" charset="0"/>
              </a:rPr>
              <a:t>Objetivo 3</a:t>
            </a:r>
          </a:p>
          <a:p>
            <a:pPr marL="457200" indent="-457200" algn="just" eaLnBrk="1" hangingPunct="1">
              <a:buFont typeface="Arial" pitchFamily="34" charset="0"/>
              <a:buChar char="•"/>
            </a:pPr>
            <a:endParaRPr lang="pt-BR" altLang="pt-BR" sz="40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 eaLnBrk="1" hangingPunct="1">
              <a:buFont typeface="Arial" pitchFamily="34" charset="0"/>
              <a:buChar char="•"/>
            </a:pPr>
            <a:r>
              <a:rPr lang="pt-BR" altLang="pt-BR" sz="4000" dirty="0" smtClean="0">
                <a:latin typeface="Arial" pitchFamily="34" charset="0"/>
                <a:cs typeface="Arial" pitchFamily="34" charset="0"/>
              </a:rPr>
              <a:t>Objetivo 4</a:t>
            </a:r>
          </a:p>
          <a:p>
            <a:pPr marL="457200" indent="-457200" algn="just" eaLnBrk="1" hangingPunct="1">
              <a:buFont typeface="Arial" pitchFamily="34" charset="0"/>
              <a:buChar char="•"/>
            </a:pPr>
            <a:endParaRPr lang="pt-BR" altLang="pt-BR" sz="40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 eaLnBrk="1" hangingPunct="1">
              <a:buFont typeface="Arial" pitchFamily="34" charset="0"/>
              <a:buChar char="•"/>
            </a:pPr>
            <a:r>
              <a:rPr lang="pt-BR" altLang="pt-BR" sz="4000" dirty="0" smtClean="0">
                <a:latin typeface="Arial" pitchFamily="34" charset="0"/>
                <a:cs typeface="Arial" pitchFamily="34" charset="0"/>
              </a:rPr>
              <a:t>Objetivo 5</a:t>
            </a:r>
          </a:p>
          <a:p>
            <a:pPr marL="571500" indent="-571500" algn="just" eaLnBrk="1" hangingPunct="1">
              <a:buFont typeface="Arial" pitchFamily="34" charset="0"/>
              <a:buChar char="•"/>
            </a:pPr>
            <a:endParaRPr lang="es-ES_tradnl" altLang="pt-BR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CaixaDeTexto 53"/>
          <p:cNvSpPr txBox="1"/>
          <p:nvPr/>
        </p:nvSpPr>
        <p:spPr>
          <a:xfrm>
            <a:off x="876897" y="32531141"/>
            <a:ext cx="15055452" cy="861049"/>
          </a:xfrm>
          <a:prstGeom prst="rect">
            <a:avLst/>
          </a:prstGeom>
          <a:solidFill>
            <a:srgbClr val="FFFFFF"/>
          </a:solidFill>
          <a:ln w="12700" cap="rnd"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Above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709" tIns="45355" rIns="90709" bIns="45355">
            <a:spAutoFit/>
          </a:bodyPr>
          <a:lstStyle/>
          <a:p>
            <a:pPr>
              <a:defRPr/>
            </a:pPr>
            <a:r>
              <a:rPr lang="es-ES_tradnl" sz="5000" b="1" dirty="0" smtClean="0">
                <a:latin typeface="Arial" pitchFamily="34" charset="0"/>
                <a:cs typeface="Arial" pitchFamily="34" charset="0"/>
              </a:rPr>
              <a:t>METODOLOGIA </a:t>
            </a:r>
            <a:endParaRPr lang="es-ES_tradnl" sz="5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CaixaDeTexto 37"/>
          <p:cNvSpPr txBox="1">
            <a:spLocks noChangeArrowheads="1"/>
          </p:cNvSpPr>
          <p:nvPr/>
        </p:nvSpPr>
        <p:spPr bwMode="auto">
          <a:xfrm>
            <a:off x="876897" y="33988076"/>
            <a:ext cx="14851856" cy="4400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709" tIns="45355" rIns="90709" bIns="45355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marL="457200" indent="-457200" algn="just" eaLnBrk="1" hangingPunct="1">
              <a:buFont typeface="Arial" pitchFamily="34" charset="0"/>
              <a:buChar char="•"/>
            </a:pPr>
            <a:r>
              <a:rPr lang="pt-BR" altLang="pt-BR" sz="4000" dirty="0" smtClean="0">
                <a:latin typeface="Arial" pitchFamily="34" charset="0"/>
                <a:cs typeface="Arial" pitchFamily="34" charset="0"/>
              </a:rPr>
              <a:t>Texto da metodologia.</a:t>
            </a:r>
          </a:p>
          <a:p>
            <a:pPr marL="457200" indent="-457200" algn="just" eaLnBrk="1" hangingPunct="1">
              <a:buFont typeface="Arial" pitchFamily="34" charset="0"/>
              <a:buChar char="•"/>
            </a:pPr>
            <a:endParaRPr lang="pt-BR" altLang="pt-BR" sz="4000" dirty="0">
              <a:latin typeface="Arial" pitchFamily="34" charset="0"/>
              <a:cs typeface="Arial" pitchFamily="34" charset="0"/>
            </a:endParaRPr>
          </a:p>
          <a:p>
            <a:pPr marL="457200" indent="-457200" algn="just" eaLnBrk="1" hangingPunct="1">
              <a:buFont typeface="Arial" pitchFamily="34" charset="0"/>
              <a:buChar char="•"/>
            </a:pPr>
            <a:endParaRPr lang="pt-BR" altLang="pt-BR" sz="40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 eaLnBrk="1" hangingPunct="1">
              <a:buFont typeface="Arial" pitchFamily="34" charset="0"/>
              <a:buChar char="•"/>
            </a:pPr>
            <a:endParaRPr lang="pt-BR" altLang="pt-BR" sz="4000" dirty="0">
              <a:latin typeface="Arial" pitchFamily="34" charset="0"/>
              <a:cs typeface="Arial" pitchFamily="34" charset="0"/>
            </a:endParaRPr>
          </a:p>
          <a:p>
            <a:pPr marL="457200" indent="-457200" algn="just" eaLnBrk="1" hangingPunct="1">
              <a:buFont typeface="Arial" pitchFamily="34" charset="0"/>
              <a:buChar char="•"/>
            </a:pPr>
            <a:endParaRPr lang="pt-BR" altLang="pt-BR" sz="40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 eaLnBrk="1" hangingPunct="1">
              <a:buFont typeface="Arial" pitchFamily="34" charset="0"/>
              <a:buChar char="•"/>
            </a:pPr>
            <a:endParaRPr lang="pt-BR" altLang="pt-BR" sz="4000" dirty="0">
              <a:latin typeface="Arial" pitchFamily="34" charset="0"/>
              <a:cs typeface="Arial" pitchFamily="34" charset="0"/>
            </a:endParaRPr>
          </a:p>
          <a:p>
            <a:pPr marL="457200" indent="-457200" algn="just" eaLnBrk="1" hangingPunct="1">
              <a:buFont typeface="Arial" pitchFamily="34" charset="0"/>
              <a:buChar char="•"/>
            </a:pPr>
            <a:r>
              <a:rPr lang="pt-BR" altLang="pt-BR" sz="40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graphicFrame>
        <p:nvGraphicFramePr>
          <p:cNvPr id="21" name="Tabe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444985"/>
              </p:ext>
            </p:extLst>
          </p:nvPr>
        </p:nvGraphicFramePr>
        <p:xfrm>
          <a:off x="230388" y="38388544"/>
          <a:ext cx="16766691" cy="4816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8897"/>
                <a:gridCol w="5588897"/>
                <a:gridCol w="5588897"/>
              </a:tblGrid>
              <a:tr h="837549">
                <a:tc>
                  <a:txBody>
                    <a:bodyPr/>
                    <a:lstStyle/>
                    <a:p>
                      <a:pPr algn="ctr"/>
                      <a:r>
                        <a:rPr lang="pt-BR" sz="3600" dirty="0" smtClean="0">
                          <a:solidFill>
                            <a:schemeClr val="tx1"/>
                          </a:solidFill>
                        </a:rPr>
                        <a:t>Imagem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0709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600" dirty="0" smtClean="0">
                          <a:solidFill>
                            <a:schemeClr val="tx1"/>
                          </a:solidFill>
                        </a:rPr>
                        <a:t>Imagem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dirty="0" smtClean="0">
                          <a:solidFill>
                            <a:schemeClr val="tx1"/>
                          </a:solidFill>
                        </a:rPr>
                        <a:t>Imagem</a:t>
                      </a:r>
                      <a:r>
                        <a:rPr lang="pt-BR" sz="36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t-BR" sz="3600" dirty="0" smtClean="0">
                          <a:solidFill>
                            <a:schemeClr val="tx1"/>
                          </a:solidFill>
                        </a:rPr>
                        <a:t>03 </a:t>
                      </a:r>
                      <a:endParaRPr lang="pt-BR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979307">
                <a:tc>
                  <a:txBody>
                    <a:bodyPr/>
                    <a:lstStyle/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 smtClean="0"/>
                    </a:p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0" name="Picture 4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753" y="39634853"/>
            <a:ext cx="4318573" cy="3238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4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794" y="39622127"/>
            <a:ext cx="4318573" cy="3238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4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2786" y="39763459"/>
            <a:ext cx="4318573" cy="3238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65" name="CaixaDeTexto 37"/>
          <p:cNvSpPr txBox="1">
            <a:spLocks noChangeArrowheads="1"/>
          </p:cNvSpPr>
          <p:nvPr/>
        </p:nvSpPr>
        <p:spPr bwMode="auto">
          <a:xfrm>
            <a:off x="18256446" y="38379334"/>
            <a:ext cx="13672545" cy="4400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709" tIns="45355" rIns="90709" bIns="45355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algn="just" eaLnBrk="1" hangingPunct="1"/>
            <a:r>
              <a:rPr lang="pt-BR" altLang="pt-BR" sz="4000" dirty="0" smtClean="0">
                <a:latin typeface="Arial" pitchFamily="34" charset="0"/>
                <a:cs typeface="Arial" pitchFamily="34" charset="0"/>
              </a:rPr>
              <a:t>ALUNOS (em ordem alfabética) </a:t>
            </a:r>
          </a:p>
          <a:p>
            <a:pPr marL="457200" indent="-457200" algn="just" eaLnBrk="1" hangingPunct="1">
              <a:buFont typeface="Arial" pitchFamily="34" charset="0"/>
              <a:buChar char="•"/>
            </a:pPr>
            <a:endParaRPr lang="pt-BR" altLang="pt-BR" sz="40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 eaLnBrk="1" hangingPunct="1">
              <a:buFont typeface="Arial" pitchFamily="34" charset="0"/>
              <a:buChar char="•"/>
            </a:pPr>
            <a:r>
              <a:rPr lang="pt-BR" altLang="pt-BR" sz="4000" dirty="0" smtClean="0">
                <a:latin typeface="Arial" pitchFamily="34" charset="0"/>
                <a:cs typeface="Arial" pitchFamily="34" charset="0"/>
              </a:rPr>
              <a:t>Aluno1 </a:t>
            </a:r>
          </a:p>
          <a:p>
            <a:pPr marL="457200" indent="-457200" algn="just" eaLnBrk="1" hangingPunct="1">
              <a:buFont typeface="Arial" pitchFamily="34" charset="0"/>
              <a:buChar char="•"/>
            </a:pPr>
            <a:endParaRPr lang="pt-BR" altLang="pt-BR" sz="40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 eaLnBrk="1" hangingPunct="1">
              <a:buFont typeface="Arial" pitchFamily="34" charset="0"/>
              <a:buChar char="•"/>
            </a:pPr>
            <a:r>
              <a:rPr lang="pt-BR" altLang="pt-BR" sz="4000" dirty="0" smtClean="0">
                <a:latin typeface="Arial" pitchFamily="34" charset="0"/>
                <a:cs typeface="Arial" pitchFamily="34" charset="0"/>
              </a:rPr>
              <a:t>Aluno 2</a:t>
            </a:r>
          </a:p>
          <a:p>
            <a:pPr marL="457200" indent="-457200" algn="just" eaLnBrk="1" hangingPunct="1">
              <a:buFont typeface="Arial" pitchFamily="34" charset="0"/>
              <a:buChar char="•"/>
            </a:pPr>
            <a:endParaRPr lang="pt-BR" altLang="pt-BR" sz="4000" dirty="0">
              <a:latin typeface="Arial" pitchFamily="34" charset="0"/>
              <a:cs typeface="Arial" pitchFamily="34" charset="0"/>
            </a:endParaRPr>
          </a:p>
          <a:p>
            <a:pPr marL="457200" indent="-457200" algn="just" eaLnBrk="1" hangingPunct="1">
              <a:buFont typeface="Arial" pitchFamily="34" charset="0"/>
              <a:buChar char="•"/>
            </a:pPr>
            <a:r>
              <a:rPr lang="pt-BR" altLang="pt-BR" sz="4000" dirty="0" smtClean="0">
                <a:latin typeface="Arial" pitchFamily="34" charset="0"/>
                <a:cs typeface="Arial" pitchFamily="34" charset="0"/>
              </a:rPr>
              <a:t>Aluno 3</a:t>
            </a:r>
          </a:p>
        </p:txBody>
      </p:sp>
      <p:sp>
        <p:nvSpPr>
          <p:cNvPr id="66" name="CaixaDeTexto 37"/>
          <p:cNvSpPr txBox="1">
            <a:spLocks noChangeArrowheads="1"/>
          </p:cNvSpPr>
          <p:nvPr/>
        </p:nvSpPr>
        <p:spPr bwMode="auto">
          <a:xfrm>
            <a:off x="18256446" y="14217793"/>
            <a:ext cx="12996267" cy="4523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09" tIns="45355" rIns="90709" bIns="45355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algn="just" eaLnBrk="1" hangingPunct="1"/>
            <a:r>
              <a:rPr lang="pt-BR" altLang="pt-BR" sz="3600" dirty="0" smtClean="0">
                <a:latin typeface="Arial" pitchFamily="34" charset="0"/>
                <a:cs typeface="Arial" pitchFamily="34" charset="0"/>
              </a:rPr>
              <a:t>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</a:t>
            </a:r>
            <a:endParaRPr lang="es-ES_tradnl" altLang="pt-B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AutoShape 42" descr="data:image/jpeg;base64,/9j/4AAQSkZJRgABAQAAAQABAAD/2wCEAAkGBxMTEhUTExQWFhUWFRQUFxcXGB0WFBcWFxsiHBUYGBcYKCggHxslHRUUITEhJSkrLi4uFx8zODMsNygtLisBCgoKDg0OGxAQGiwkHCQ3NCwsLywsLCwtLC8sNywsLDQsLCwsLCwsLCwsLCwsLywsLDQtLCwsLC8sLCwtLCwsLP/AABEIALABHgMBEQACEQEDEQH/xAAbAAACAwEBAQAAAAAAAAAAAAAABwMEBQYCAf/EAEQQAAEDAQMFCgwGAwEAAwEAAAEAAhEDEiExBAYHQVEFEzM0UmFxc6GyFCIjMkKBg5GSwcLRQ3KCseHwYnSzUxVE8ST/xAAaAQEAAwEBAQAAAAAAAAAAAAAAAQUGBAMC/8QAMxEAAQIDBgMIAQUBAQEAAAAAAAECBAURAzM0cYHBEjEyEyFBQlFhsfByFCKR0eGhJCP/2gAMAwEAAhEDEQA/AHLVoOewBrywioXSNYDibJ5ihHgVTubWshu/kECmLXjSbIIMy7XI9w6VIPI3LrQ0eEOuJJMGSDFx8bmn+JBChp1CbQAMXHVOEfdQSfbLuV2IAsu5XYgCy7ldiALLuV2IAsu5XYgCy7ldiALLuV2IAsu5XYgCy7ldiALLuV2IAsu5XYgCy7ldiALLuV2IAsu5XYgCy7ldiALLuV2IAsu5XYgCy7ldiALLuV2IAsu5XYgCy7ldiALLuV2IAsu5XYgCy7ldiA8kuBbeLydXMgKLNzqony5MxBIJjxy4wJjB1n1DYpBG/cqsSD4Q64NGBvIABPna4lKkUUtZDkdRj3OfVLw7Bt8Nv1ST/SdUAQPEvISCAEAICLJ8P1O7xQhCVCQQEbvOHQ75ICRACAEAIAQAgBACAEAIAQAgBACAEAIAQAgBACAEAIAQGFlmduTUnupvc600wYaSJ6V3Wcut7RqPaiUX3OV8ZZMcrV5p7Gw83s6T+xXCdJKhIIAQAgBACAEBTqUXuYAx9gioXExMgOMt9aEeBUfkOUFjWivBG9y6JJsgh+O2W383OpqD4Nz8pho3/Akkxe4GLo9U9mCdwoppVQbTYMXO1TsUA9WHcrsQkLDuV2IAsO5XYgCw7ldiALDuV2IAsO5XYgCw7ldiALDuV2IAsO5XYgCw7ldiAyM6N06mTUd8ZZcbbWw4XQZ2HmXXBQ7be04HLQ54m1WyZxIVM0d3auVb5bsNsWIsg32pmZJ2L2j4NkPw8Kqta8zzhYh1tWvgdFYdyuxVx2BYdyuxAFh3K7EAWHcrsQBYdyuxAFh3K7EAWHcrsQBYdyuxAFh3K7EAWHcrsQEWUVgwS54GoXXk7AMSeYIfTWOdyFBnJVecsqw3xS8yXCHYXXYjVitJCPt+GyRrU4Kd6rz8eXfsV1vZQiMtVe9e1r+1ErTw5rSnr4jfaDLJM+qNSzi8zuQsqCQQAgBACAEAICLJ8P1O7xQhCVCQQEbvOHQ75ICRACAEAIAQAgBACArZduhSogOqvDATAJ1nGOxetlYvtVoxKnw+0axKuWgZDuhSrAmk8PAMEjUcYS1sX2S0elAy0a9KtWpg6Q+Ke0Z813SnEaKcsfdamboy/H9l9S6Zz5Ndjxl3m03O5VGWYIAQAgBACAEAIAQGHVyjK35WadMMbkwZD6sTVFXGy0ExgW32Tj7o76+x1o2wbY8Tq8de5PCn33NTJ8jYw2gJccXONp59Z1cwuUnO60c7u8PQVOdHG6/WFa6Cw7MjOxN64a7hez++iVkl5l8Um7iMEw94mD6JwcX6wdbj6ilSaEdTN9hINupcGjFseKABq5kqRQtZFuY2m9zw5xL8ZiLzNwA/t5xJJeFBTvqXlBIIAQAgKdSi5zAGPsEVCSYmQHGW+v8AsoQnIquyHKLIaK0EBkm8kwCHTN95LTO1vPCmqA+Dc/KIaN/wJJMXuF10eqezAlBRTRqg2mwYudqnYoB6su5Q938oSFl3KHu/lAFl3KHu/lAFl3KHu/lAFl3KHu/lAFl3KHu/lAFl3KHu/lAFl3KHu/lAcjpIB3mlJnyuyPRKuJPeuy3Qr5h0JmfNG4O81YMeV2T6IScXjct1Ev6FzPukSqXZOaYM+Oy0QIDZBgEz5xGr1nVPNLmq+1VqeKKmn9nZbqlkxLV3gqKieqptXn/Ce2To2fvIrCfJ+Tl5E2Zted/jj42rXtXrMLBLBjLNFq1K0rz9e8WMQsbaPtVSj1pVE5LTuSnv7fx6DDAdyh7v5VWeh9su5Q938oAsu5Q938oAsu5Q938oAsu5Q938oAsu5Q938oAsu5Q938oAsu5Q938oCvltV7G3EFxIawRi44TfhrPMCh92bOJe/l4nrJcmLGhodMYki9zje5xvxJJPrQh7uJ1Say7lD3fyh8ikzn43X6wrXQWHZkUETeuGs0GWSZ9Ualkl5l8hZUEggBACAEAIAQEWT4fqd3ihCEqEggI3ecOh3yQEiAEAIAQAgBACAEBx+krgaXW/SVcSe9dluhXzHoTMq6PqjjSqsp3E1PGfEhgsjCbi/YNWJ1AxOFRbVqJ6HrLWUs1e/lXu9/8APfRPa/n1QazIw1ou3xnOSTMkk4km8lecpxGiiYuV1nVfUo6Mvx/ZfUumc+TXY55d5tNzqTSdRvpi1T10xiznp83+Hu2GjLniS07nc/X1z/v+fUl3M3SpZQzfKLw9kkWm4SMR2qEVF70Pm1sX2TuF6UUtqTzBACAEAIAQFLJ/KVDU9FksZznCo73iyOh21D1d+xvD4r3rt/f8egrazj4Y6/8A+yf+q17U/wDMn47GaW+13G+sgaAUOdHG6/WFa6Cw7Migib1w2D6H91LJLzL5AGV07/HZdj4wuvI/drh6ioJPJy2l/wCjNR84a8PfI96Akp12OJDXNJGIBBIvi8dII9RQEiAEAIAQFOrTe5g3t9gioSTEy0ONpt+E4TqQhORWOTZVYgVWh0U/Gi1JE2xgIm6+/DASp7h3ngZLlcNG/NuJJMC8XXRZ6T2a5DuHeaVUG02CBc7ETs5woB6sv2t+E/dCQsv2t+E/dAFl+1vwn7oAsv2t+E/dAFl+1vwn7oAsv2t+E/dAFl+1vwn7oAsv2t+E/dAcRpNeXUmU7V9uSQCLILTEmcTqHrVjLmLaK9iLSqc/TvQ8rV7bHgtnpVEXuRfMv9epLoxpFuT1ACLqmJEkmyL8VMysuyVjK1onP171PixiFiHvtKUqvJOSdydyexd0gB3gt5B8ozARt51MpxGinlHXWpm6NQfLwQODxE8rnC6Zz5Ndjxl3m03O2LXbW/CfuqMszMyPIhkrgymGMpVDc1rIa2pGwG4OA942uUIiJyOh9o+2TictXJ/1P8+MjUsv2t+E/dSc4WX7W/CfugCy/a34T90AWX7W/CfugCy/a34T90BztTOmjULaNKr5So4U2+TcLMmC6TdcMOeF2WkDbsSrk/6h52ERZPWte5PZdE1+Km/RolrQ1paGtAAFk3AYa1xnq5VctVFLW447/ZP/AEWvbhk/HYzy32u43bL9rfhP3WQNAKTOfjdaf/QrXQWHZkUETeuGsGmWSR6gRq6Vkl5l8hD/APD0bxZIDokBzhg4u1HaSfWlSaHl+4lAmS0zAHnv1CBr2KKkUQnyXc+nTcXNBtOxJcTPqJjUMNgGoJUULSEggBACAiyfD9Tu8UIQlQkEBG7zh0O+SAkQAgBACAEAIDidJVQjeIJHC4Ejk7FdSdqLx1T03K2YKqcNPfYmzKytxyaww2qhe8ybwxt3jO7YGs8wJHPNURLeieiHVLm1seJ3Kv8APsn3u/gi0g5OGZPSAk+VJJPnOcWmXE7V6ya8dluh4zN6uair6kujTgavW/SFM4vG5bqfMu6HZlnSHxT2jPmvKU4jRT7j7rUzdGX4/svqXTOfJrseMu82m53KoyzIspoB7S04HZiDqIOogwQdoQ+muVq1QjyGuXAh3nsNl+wnU4cxEH1xqQ+rRqItU5Ly++xZQ8wQAgIcqykMAmSSYa0ec47AP6AASYCH2xiuUT2beTkZdSeSZNVt2oeMMPctHawytbaWznLVW8vBOXL+CuWOa+zs4ZjERGrXi8V58/5HOs4dwn6/HHf7R/6rXtwyfjsZ9b7XccCyBoBQ50cbr9YVroLDsyKCJvXDYPof3UskvMvkJlBIIAQAgBACAEBTqU3uYN7dZIqEkxMtDjLfXtQjwK5yfKbAbvgtQzxp1gG3i2+bu3DBTVAeBkmVQ0b8LiSTAvF10R6+zXIdw7zRqg2mwQLnYidnOoB6h21vwn7oSEO2t+E/dAEO2t+E/dAEO2t+E/dAEO2t+E/dAEO2t+E/dAcFpUc8CgGlpcTUi6LvFkm9WcvdaIx6WNONaUry966f9oeL7OxdaNdEV7NK1pz5dyJ71/5X0NTRxSIySZAJqOLrpJMDXIXnMWq21Ti50SufiLG0R6LwdKKqNy8NfX3ItJAO80pIPldQj0Tzrok967LdDlmHQmYaNwd5qwQPK6xPojnUzi8bluol/QuZZ0gB3gt5HCMwEbedeUpxGin3HXWpm6NQfLwQODxE8rnC6Zz5Ndjxl3m03OhzpyurRyapUY8BwsQQ3a4A4yNexV0DZttLdrXpVO/4OuJe5lmrmr3mLmTuzlFepUbUqWg1gIloxn/GF3TKFsrFjVYlO/3OaDt7S0cqOWp0eXNcxwrAiALNTxfw+Vj6BJPQXa4VMW1n+5OD+M/9+aF0B3Kb8J+6HkEO2t+E/dAVsoystuDmuebgwC8nXN9wGsnDpgEfbbNV717k9QybJHg23ua6oRBNkw0clgm4dp16oB76pwt5feYrNweN0eub3lr4rDvyM5YXrcxuQ7a34T91kDQCirccd/sn/ote3DJ+Oxn1vtdxuw7a34T91kDQCkzn43W6wrXQWHZkUETeuGsAZZJHqEaulZJeZfIeW7pUjcHjFrfW4lrR0ktd7lBNT4zdWiTAqNJAJ9QvP7FBUnyfKGvFpjg4TEjBASoAQAgBARZPh+p3eKEISoSCAjd5w6HfJASIAQGJnBupXpPosoU2VC581QXAObSEWnNki+9QqO8EOmHs7FzXLau4acvdfQ1cmyllQWmGR7iDsIN4PMVJ4OareZMh8kGV5SKbZgkk2WtHnOccGj74AAk3AofbGcS0+ocJpByct3lzyDUdvlojARZhrf8AESfeTrV3JvPpuVs0fXhROSV2/wCm3o84p7R/yXPNr/RD6gLrUraSuBpdb9JXpJ7x2W6HxMOhMw0acDV636QpnF43LdRLuh2ZZ0h8U9oz5rylOI0U+4+61M3Rl+P7L6l0znya7HjLvNpubefHEqvs++FxS3Et1+FOmMuVOb0a8NV6sd5WM4u25nHL+twwiFny2MHcLIcsY17a9anZDzvW9tktpeiCXACR0HpXy2vidkRaQ7lRbNq1p319S/XyUhrnOq1HQ0mJazAbWAFfbUq5EOZ1qiJVGp9zU4fMbLWDLHllMh2Uy55Ly+C0OddInEnElWkTKmQ9m60RyqpzJOLWK4LJ7URE5U++wx1VHsJ/cDjdHrm95a+Kw78jP2F63McCyBoBP1+OO/2j/wBVr24ZPx2M+t9ruOBZA0Aoc6ON1+sK10Fh2ZFBE3rhrkXs/volZJeZfEf/AMbRmd7biDhgQZkbDJJUEnwbl0dVNo6Lv2SooT5Pk7WCGNDRjAuCAlQAgBACAp1WVCwb24NO+EmRMtDjabzThOpCPAquo5XYAD2WoZJnWAbd1jWbPbhgp7h3nkUMsho3xkgm0brxdAix0ns12g7h3mlVBtNggXOxE7OcKAerL9rfhP3QkiymqWNLnOEDY0knYAJvJMADnQlrVctEFhnjTf4U41IL3MYSALmi+GDbG3WZOtaWUpSwr41KmZPra8KdKct11+KId1uLkRdk2Tua4MfvFIBwbfFkQHCYcOY+qFRRl+/NfksoR6pYtRe9KJ3feRLlu7Iyds5U5lMTAfZJpu1wIMh0DzT6iVzKqJzOtkM62Wlj3+3in31+CxkdGo4768tDiPFbE2GnVcfONxJ9V4EmT4etE4G8vH3X+vQ5XSUD5CSDwuAjk85V5JvPpuU8x8uuxo6Pw7wW4geUfiJ2c65ptf6Ie0BdalfSODvNKSD5XUI9E85XrJ712W6HxMOhMz5o3B3mrBA8rrE+iOcJOLxuW6iX9C5lrSAHeC3kHyjMBG3nXlKcRop9x11qZujUHy8EDg8RPK5wumc+TXY8Zd5tNzaz2DvA6skR4mAI9Mc64pbiW6/CnTGXKnOaOAd+qwQPJjET6XSFYzi7bmccv61O33Syp1Gk+qYIY0uIDbzHrVHY2faPRieJZ2j+BquXwMfcLOnwmrvTWFpsl0kSLiBFx512RUvdDs41ci+Bz2MWlq7hRDbywO3t97fMd6J2dK4rPrTM6X9KizzHnwylGx+N/oFaeZ4Z2nyUsFfINKH7W/CfusqXgo9weN0eub3lr4rDvyM/Y3rcxuQ/a34T91kDQCirccd/sn/ote3DJ+Oxn1vtdxuw/a34T91kDQCkzn43Wn/0K10Fh2ZFBE3rhrNDpZJHqEaukrJLzL5CyoJBACAobqvygBvg7abjJtb4SLtUR6172CWKqvaqqelDytVtEp2aJqU2vy4tFptIOtGbMkWfF5RHjefzYJbJYo7/AOaqqe4s1tKfvpX2PYOWTJFONgxMFuJJukW8LUXY6/HuPTvLm5zq8HfgwG6LBlvPjfzyYxiLpMEk+T4fqd3ihCEqEggI3ecOh3yQH11ZouLgD0hfSNVfAjiQp0jv1S1+HTJDdj34F3Q28DntHUCvk91/Y2niv/E/34p7i/z/AOOH8jPmtPKsOmamfjr077NzimT9TS7oVBF3781+S0h7puSFjdDc+lXbYrU2VGg2g17Q4Ttg67z71zKiLzOqztX2S1YqovsWAFJ5nD6TfwPa/SryTefTcrJj5ddjS0ecU9o/5Lmm1/oh7QF1qVtJXA0ut+kr0k947LdD4mHQmYaNOBq9b9IUzi8bluol3Q7Ms6Q+Ke0Z815SnEaKfcfdamboy/H9l9S6Zz5Ndjxl3m03NvPjiVX2ffC4pbiW6/CnTGXKnN6NeGq9WO8rGcXbczjl/W463Onilfq3KpgsQzM74m5dkcTo842eqf8Au1Xc2w+qblbAXun9DFy3g3/kd+yztn1pmW7+lRYZiccpdD+4VppnhnafJSwV8g1Vli8E/uBxuj1ze8tfFYd+Rn7C9bmOBZA0An6/HHf7R/6rXtwyfjsZ9b7XccCyBoBQ50cbr9YVroLDsyKCJvXDXcb2f30SskvMvimzd2iTEm9waJGJLi392Hs2qBU8084KDiQCZAJ806hJ/ZBUu5DlrKrbbDImLxHPr5iECLUi3WoVn03NoVRSeQQHFluDqMH+VC18D2sXWbXIto2qelaFelkeU2GNdXBeGWXOsRadABdAPM4+tS1acyLZzHOVWJRM6kbtzK9//wDQb+Y3GIkXnG+7AWuYIeVDXYDAm8wJOElFJPGT4fqd3ihCGZUybLL7NZnnAgkC5tskiLPIIbPNKkd588HyyAN9bMkk3XgxA8zVBv5/UHcO/wC/fv8Aw06oNpsEC52InZzhQBSZ9W/DaoABBLbThdHiN1LQwz7ZLGyYxv7VrVfTvOLs4atraWrv3tpwtp3OWnj/AMGpudTcKVMAtADGACybhAjWqG0REeqHajlclVXvF5n7PhZmPMZgI2rSSrDpmpTR16d3m8HeC0ILeBpeieSOdUEXfvzX5LSHum5IaFl/Kb8J+65z2Cy/lN+E/dAcTpKB8hJB4XARyecq8k3n03KyY+XXY0dH4d4LcQPKPxE7OcLmm1/oh7QF1qV9I4dvNKSD5XUI9E85XrJ712W6HxMOhMz5o3Dt5qwQPK6xPojnCTi8bluol/QuZa0gB3gt5B8ozARt5yvKU4jRT7jrrUzdGoPl4IHB4ieVzhdM58mux4y7zabm1nsHeB1ZIjxMAR6Y51xS3Et1+FOmMuVOc0cA79VggeTGIn0ukKxnF23M45f1qdZnOHeCV5I4N3on7qpgsQzM74m6dkcVo+nwoxA8k/ETrb0K7m2H1TcrYC90/oYeWB+9vvb5jvROzpWds+tMy3f0qLPMefDKUbH43+gVp5nhnafJSwV8g0bL+U34T91lS8FJuDxuj1ze8tfFYd+Rn7G9bmNuy/lN+E/dZA0Ao63HHf7J/wCi17cMn47GfW+13G5Zfym/CfusgaAUuc3G60/+hWugsOzIoIm9cNZodLJIPQI1dJWSXmXyE29NxgTdq2YfuVBJ8NBvJb7ggPbWgYCEB9QAgBACAiyfD9Tu8UIQlQkEBG7zh0O+SAVWenHK3S3uBayXYZn3xUoYu+d98BpZDwbPyN/ZZa161zLxnSgt8/8Ajh/Iz5rSSrDpmpTx16d9m5xTJ+ppd0Kgi79+a/JaQ903JDzuru9QydwbVcQXCRDS671KbCEtbdFVicvcWsQyzWjlLmQ5YytTbUYZa68GI1xgeheVrZus3Kx3ND0Y9Ht4m8jjdJv4HtfpVxJvPpuV0x8uuxpaPOKe0f8AJc02v9EPaAutStpK4Gl1v0leknvHZbofEw6EzDRpwNXrfpCmcXjct1Eu6HZlnSHxT2jPmvKU4jRT7j7rUzdGX4/svqXTOfJrseMu82m5t58cSq+z74XFLcS3X4U6Yy5U5vRrw1Xqx3lYzi7bmccv63HW508Ur9W5VMFiGZnfE3LsjidHnGz1T/3arubYfVNytgL3T+hi5bwb/wAjv2Wds+tMy3f0qLDMTjlLof3CtNM8M7T5KWCvkGqssXgn9wON0eub3lr4rDvyM/YXrcxwLIGgE/X447/aP/Va9uGT8djPrfa7jgWQNAKHOjjdfrCtdBYdmRQRN64bB9D+6lkl5l8hMoJBACAEAIAQAgIsnw/U7vFCEM59PK/Gh1PHxZwi0TGGNmyPV61IPO95ZAFqnMmTqi6B5uIgz0+4O80qk2mxGDsfUoAq88p8MrTtb3AtZLsMz74qUUXfO++Az8itb2zzfMbt2LLWnWuZeM6UF1n7PhZnkMw9a0kqw6ZqU8dend5u2vBaERwNLbyQqCLv35r8lpD3TckOR0kTvtKY4N2H5lcSe7dmV8w62nTZn2vA6MR5ru8VWTDEv++B2wly0wdJU+QmPxcP0rvk3n03OWY+XXY0tH9rwW6OEfj6lzTa/wBEPaAutStpIneaUxwur8pXpJ712W6HxMOhMz5o3neasRwuv8oUzi8bluol/QuZa0gWvBb44RmHrXlKcRop9x11qZujWfLxH4eP6l0znya7HjLvNpubWe1rwOrMehh+cLiluJbr8KdMZcqc5o3nfqsRwYx/MrGcXbczjl/Wp1mc9rwSvMcG7aqmCxDMzvibp2RxWj6fCjEcE/HparubYfVNytgL3T+hh5Za3t/m+Y7bsWds+tMy3f0qLPMafDKUbH4/kK08zwztPkpYK+QaXjf49qypeCj3B43R65veWvisO/Iz9hetzG543+PasgaAUVbjjv8AZP8A0Wvbhk/HYz632u43fG/x7VkDQCkzn43X6wrXQWHZkUETeuGsCZZMeqeSskvMvkKlPdiSQaVQXtHmknxnltogYNAbak6jzJQVI2bvAkg0qguJkiBcLh68PWlBUv7n5XvrbVlzLyIcIP8AdXSCoCKWUJBACAEBFk+H6nd4oQhKhIICN3nDod8kAqs9OOVulvcC1kuwzPvipQxd8774DSyHg2fkb+yy1r1rmXjOlBb5/wDHD+RnzWklWHTNSnjr077NzimT9TS7oVBF3781+S0h7puSHHaSuGpdW7vK4k927Mr5h1odRmbxKj+V3eKq5hiX/fA7oS5aYGk38D2v0qwk3n03OSY+XXY0tHnFPaP+S5ptf6Ie0BdalbSVwNLrfpK9JPeOy3Q+Jh0JmGjTgavW/SFM4vG5bqJd0OzLOkPintGfNeUpxGin3H3Wpm6Mvx/ZfUumc+TXY8Zd5tNzbz44lV9n3wuKW4luvwp0xlypzejXhqvVjvKxnF23M45f1uOtzp4pX6tyqYLEMzO+JuXZHE6PONnqn/u1Xc2w+qblbAXun9DFy3g3/kd+yztn1pmW7+lRYZiccpdD+4VppnhnafJSwV8g1Vli8E/uBxuj1ze8tfFYd+Rn7C9bmOBZA0An6/HHf7R/6rXtwyfjsZ9b7XccCyBoBQ50cbr9YVroLDsyKCJvXDYPof3UskvMvkJlBIIAQAgBACAEBFk+H6nd4oQhnOpZX40Pp4izOAFski5uNiB6vWpB43rLYAt05kknURdA83EQff6g7h3mnUm02Iwdj6lAFXnlPhladre4FrJdhmffFSii7533wGhkIdvbLx5jdR2dKy1p1rmXbOlBc5+z4WZ5DPmtJKsOmalRHXp3mbod4LQvHA0tR5I51QRd+/NfktIe6bkhyGkid9pTHBuw/MriT3bsyvmHW06bM8O8DowR5rtX+RVZMMS/74HbCXLTC0lz5CY/Fw/Su+TefTc5Zj5ddjR0fT4LdHCPxHQuabX+iHtAXWpW0kTvNKY4XV+Ur0k967LdD4mHQmYaN53mrEcLr/KFM4vG5bqJf0LmWdIE+C3xwjMB0rylOI0U+4661M3RrPl4j8PH9S6Zz5Ndjxl3m03NrPa14HVmPQ1f5hcUtxLdfhTpjLlTndG879ViODGP5lYzi7bmccv63HV5zh3gleSODdqVTBYhmZ3xN07I4rR9PhRj/wAn49LVdzbD6puVsBe6f0MPLA7e33jzHajs6VnbPrTMt39KizzGnwylGx/cK08zwztPkpYK+QaUO2j3H7rKl4KPcHjdHrm95a+Kw78jP2N63MbkO2j3H7rIGgFFW447/ZP/AEWvbhk/HYz632u43YdtHuP3WQNAKTOfjdfrCtdBYdmRQRN64a4mWTHqHMskvMvkLCgkEAIAQAgBACAiyfD9Tu8UIQlQkEBG7zh0O+SAVWenHK3S3uBayXYZn3xUoYu+d98BpZDwbPyN/ZZa161zLxnSgt8/+OH8jPmtJKsOmalPHXp32bnFMn6ml3QqCLv35r8lpD3TckOO0lcNS6t3eVxJ7t2ZXzDrQ6jM3iVH8ru8VVzDEv8Avgd0JctMDSb+B7X6VYSbz6bnJMfLrsaWjzintH/Jc02v9EPaAutStpK4Gl1v0leknvHZbofEw6EzDRpwNXrfpCmcXjct1Eu6HZlnSHxT2jPmvKU4jRT7j7rUzdGX4/svqXTOfJrseMu82m5t58cSq+z74XFLcS3X4U6Yy5U5vRrw1Xqx3lYzi7bmccv63HW508Ur9W5VMFiGZnfE3LsjidHnGz1T/wB2q7m2H1TcrYC90/oYuW8G/wDI79lnbPrTMt39KiwzE45S6H9wrTTPDO0+Slgr5BqrLF4J/cDjdHrm95a+Kw78jP2F63McCyBoBP1+OO/2j/1Wvbhk/HYz632u44FkDQChzo43X6wrXQWHZkUETeuGu43s/volZJeZfFOlltaYdSi9o23F5BMj/EA3TzxICAiZuhlEm1QgQYMzfF1w54QF/c+s9zZqMsOnCZu/sjnidagIWUJBACAEBFk+H6nd4oQhnnwrxvMx8XCItnHWfEicI1TipB4nLIFzJkydVm6PXjPSg7zSqk2mwBg7Exs5lAFXnlPhladref0AtZLsMz74qUUXfO++Az8hLt7Zc3zG+kdnQsta9a5l2zpQXWfs+FmeQzC/atJKsOmalRHXp3ebpd4LQgDgaWs8kcyoIu/fmvyWkPdNyQ5HSQTvtKQB5N2BnWriT3bsyvmHWh02Z5d4HRgDzXa49I8yrJhiX/fA7YS5aYOkonyEgDhcDPJ5gu+TefTc5Zj5ddjS0fl3gtwHCPxMbOZc02v9EPaAutStpIJ3mlIA8rqM+ieZesnvXZbofEw6EzPmjcneasAHyusx6I5knF43LdRL+hcy1pALvBbwOEZgZ28y8pTiNFPuOutTN0ak+XgA8HiY5XMV0znya7HjLvNpubWexd4HVkD0MDPpjmXFLcS3X4U6Yy5U5zRwTv1WAODGJj0lYzi7bmccv63HWZzl3gleQODdrP2VTBYhmZ3xN07I4rR9PhRiOCfiY1tV3NsPqm5WwF7p/Qw8sLt7fc3zHekdnQs7Z9aZlu/pUWeY0+GUo2Pxu9ArTTPDO0+Slgr5BpS7Y34j9lli8FHuDxuj1ze8tfFYd+Rn7G9bmNyXbG/EfssgaAUVbjjv9k/9Fr24ZPx2M+t9ruN2XbG/EfssgaAUmc/G60/+hWugsOzIoIm9cNdpMskD1GdXQskvMvkLCgkEAIAQAgBACAiyfD9Tu8UIQlQkEBG7zh0O+SAVWenHK3S3uBayXYZn3xUoYu+d98BpZDwbPyN/ZZa161zLxnSgt8/+OH8jPmtJKsOmalPHXp32bnFMn6ml3QqCLv35r8lpD3TckOO0lcNS6t3eVxJ7t2ZXzDrQ6jM3iVH8ru8VVzDEv++B3Qly0wNJv4HtfpVhJvPpuckx8uuxpaPOKe0f8lzTa/0Q9oC61K2krgaXW/SV6Se8dluh8TDoTMNGnA1et+kKZxeNy3US7odmWdIfFPaM+a8pTiNFPuPutTN0Zfj+y+pdM58mux4y7zabm3nxxKr7PvhcUtxLdfhTpjLlTm9GvDVerHeVjOLtuZxy/rcdbnTxSv1blUwWIZmd8TcuyOJ0ecbPVP8A3arubYfVNytgL3T+hi5bwb/yO/ZZ2z60zLd/SosMxOOUuh/cK00zwztPkpYK+QaqyxeCf3A43R65veWvisO/Iz9hetzHAsgaAT9fjjv9o/8AVa9uGT8djPrfa7jgWQNAKHOjjdfrCtdBYdmRQRN64bB9D+6lkl5l8hMoJBACAEAIAQAgIsnw/U7vFCEJUJKGQeESd9sRA83CZdMa8LGP/wCyC1UDrQIjA4nbH2UA5PdrMx9es+rvrW24uskxAAxkbFbQ007GzRnBWnv/AIcFtBdo9XcXP2/06mix7WtbDTADZk6hjhzKrcvEqqdyJRKHN5wZpPymsau+tZLWtiyXYc8hWULMews+Dhrr/hx28H2r+KtNDe3OyZ9KlTp+K6wxjJkibIiY9WCr7a07S0c/1Wv8nTZs4GI30MjObNp+VvY7fGsstLYgumTPMuyDjv07VThrX3pseERC9sqLWhp7j5C+hQZSlrrAIm9syScL4xXLEW3bWivpSp7WVn2bEb6FDOfN9+V7347WWLWoum1HRyV0QUZ+m4v21r705HlEw/bU76ULOb+5T8lo73aa/wAZzpvbjqi/YvOLiP1Fpx0ofdhY9kzhrUjzl3EflbGstNZZdamC6biI1bV9QcX+ncrqVr3ehERYdsiJWh8zZ3EfkjHsttfadamC2LgI17EjIv8AUOR1KU7vUQ9h2KKlakucG5T8qo73aazxmum92GqLtq+YSI/T2nHSpNvY9qzhrQrZsZvvyTfPHa+3Z1FsWZ6dq9I2N/U8P7aU96nxDQ/Y1761Lu7e578ooOpS1lqzfe6IcDhdsXhDW/Y2qWlK0PW2s+0YreRm5tZtPyR73b419pobEFsQZ510xkf+oajeGlPeux4w8L2Kqtamvunkj61GpS8VttpbN5idcLksLTsrRH0rQ97RnGxW+piZu5qPyWrvu+Nf4jmRZLcSDMydi7ouY/qLPg4ad9ef+HNYQnZP4q10OirNe5rmw0SCJk6xjgq5q0VFOxUqlDmNwcz35PWbV31rrIcIslsyCMZO1WcVM+3s1Zw0r7/4cNhBdk9HcVdDqpfsb7z9lVHechufmQ+nWZV35psPD4skTBmJlXFrNeOzVnBzSnP/AAr2QPC9HcXL2/06+X7G+8/ZU5YHHvzIeaxq782+qatmydbrUTPqlXCTWlnwcHhTn7U9Cu/Q/v4uLxry/wBOwl+xvvP2VOWJyG6mZL61Z9XfmttutRZJj1yrewmvZWaM4K09/wDCvtIHjeruLn7f6daGultwgY380KoU7yvkXhFo75ZLdUfmd6ybNjZhrUgvqCQQAgBACAEBHk+H6nd4oQhIhIIAQGbl+5RqOJ36qzYGGAPNv5zLAfWRrKlFoQqGkFBJn5buXvj7YqPaQABBuEB4BjCZqTfyQpr3AvMbAA2AC+83bSoBQy/cs1HWhWqsuAhjoF03wZv8Y9mwRNSFQtZFk29sDLRdE3uxMmfmoJK26u5prR5WpTjkGAbwb9foj3napRaAs5Dk29sDLTnRN7r3GTN/vRQR7o5FvoAtvZBmWGCZBaQeaHH1wdSgH3c/JDTaWl73yZl5k4ARdquUqtQe8roF7YDi28GRjdgOiYRFoCPc/It6nyj3yZ8czHR70VakFiuy00tkiQRIxE7OdQSQZDkhpyC9z5jzsRF37R27VKrUEmWULbHMtObaEWmmHAa4Oo86gFXI9zSx9s1XuxuPP0dMnnAwiFJFDQKgkztz9yhSdaL3POAtE3Cy0fR2nGVNSKGgVBJnZLuTZLZqPcGm0ATdO3sHbtU1IoaSgkyqG4xaQd+qmIxdNwN7TzEAjbfipqRQ1VBJlVNx5qmpvjryDZvs+c11wnHxInZd0zUL3mqoAIAQAgBACAEAID//2Q=="/>
          <p:cNvSpPr>
            <a:spLocks noChangeAspect="1" noChangeArrowheads="1"/>
          </p:cNvSpPr>
          <p:nvPr/>
        </p:nvSpPr>
        <p:spPr bwMode="auto">
          <a:xfrm>
            <a:off x="16171863" y="-160338"/>
            <a:ext cx="277812" cy="27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91" name="Picture 4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2757" y="19695875"/>
            <a:ext cx="6681072" cy="4111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2092" name="Picture 4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6978" y="19674692"/>
            <a:ext cx="6540350" cy="4596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70" name="CaixaDeTexto 37"/>
          <p:cNvSpPr txBox="1">
            <a:spLocks noChangeArrowheads="1"/>
          </p:cNvSpPr>
          <p:nvPr/>
        </p:nvSpPr>
        <p:spPr bwMode="auto">
          <a:xfrm>
            <a:off x="18655807" y="27449801"/>
            <a:ext cx="12996267" cy="4523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09" tIns="45355" rIns="90709" bIns="45355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algn="just" eaLnBrk="1" hangingPunct="1"/>
            <a:r>
              <a:rPr lang="pt-BR" altLang="pt-BR" sz="3600" dirty="0" smtClean="0">
                <a:latin typeface="Arial" pitchFamily="34" charset="0"/>
                <a:cs typeface="Arial" pitchFamily="34" charset="0"/>
              </a:rPr>
              <a:t>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</a:t>
            </a:r>
            <a:endParaRPr lang="es-ES_tradnl" altLang="pt-B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CaixaDeTexto 37"/>
          <p:cNvSpPr txBox="1">
            <a:spLocks noChangeArrowheads="1"/>
          </p:cNvSpPr>
          <p:nvPr/>
        </p:nvSpPr>
        <p:spPr bwMode="auto">
          <a:xfrm>
            <a:off x="1176934" y="14399673"/>
            <a:ext cx="15133835" cy="3969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709" tIns="45355" rIns="90709" bIns="45355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itchFamily="18" charset="0"/>
              </a:defRPr>
            </a:lvl9pPr>
          </a:lstStyle>
          <a:p>
            <a:pPr algn="just" eaLnBrk="1" hangingPunct="1"/>
            <a:r>
              <a:rPr lang="pt-BR" altLang="pt-BR" sz="3600" dirty="0" smtClean="0">
                <a:latin typeface="Arial" pitchFamily="34" charset="0"/>
                <a:cs typeface="Arial" pitchFamily="34" charset="0"/>
              </a:rPr>
              <a:t>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</a:t>
            </a:r>
            <a:endParaRPr lang="es-ES_tradnl" altLang="pt-BR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PerspectiveFront">
            <a:rot lat="19799999" lon="19439998" rev="0"/>
          </a:camera>
          <a:lightRig rig="legacyNormal2" dir="t"/>
        </a:scene3d>
        <a:sp3d extrusionH="354000" prstMaterial="legacyMatte">
          <a:bevelT w="13500" h="13500" prst="angle"/>
          <a:bevelB w="13500" h="13500" prst="angle"/>
          <a:extrusionClr>
            <a:srgbClr val="939676"/>
          </a:extrusionClr>
        </a:sp3d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6191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, verdana, arial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PerspectiveFront">
            <a:rot lat="19799999" lon="19439998" rev="0"/>
          </a:camera>
          <a:lightRig rig="legacyNormal2" dir="t"/>
        </a:scene3d>
        <a:sp3d extrusionH="354000" prstMaterial="legacyMatte">
          <a:bevelT w="13500" h="13500" prst="angle"/>
          <a:bevelB w="13500" h="13500" prst="angle"/>
          <a:extrusionClr>
            <a:srgbClr val="939676"/>
          </a:extrusionClr>
        </a:sp3d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6191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, verdana, arial" charset="0"/>
            <a:cs typeface="Times New Roman" pitchFamily="18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339966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ADCAB8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5207</TotalTime>
  <Words>99</Words>
  <Application>Microsoft Office PowerPoint</Application>
  <PresentationFormat>Personalizar</PresentationFormat>
  <Paragraphs>64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tahoma, verdana, arial</vt:lpstr>
      <vt:lpstr>Times New Roman</vt:lpstr>
      <vt:lpstr>Arial</vt:lpstr>
      <vt:lpstr>Calibri</vt:lpstr>
      <vt:lpstr>Tahoma</vt:lpstr>
      <vt:lpstr>Estrutura padrão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>VII CONGIC</dc:subject>
  <dc:creator>Jeronimo</dc:creator>
  <cp:lastModifiedBy>Oxnar-4</cp:lastModifiedBy>
  <cp:revision>555</cp:revision>
  <cp:lastPrinted>2010-12-03T02:20:41Z</cp:lastPrinted>
  <dcterms:created xsi:type="dcterms:W3CDTF">2003-06-01T18:10:39Z</dcterms:created>
  <dcterms:modified xsi:type="dcterms:W3CDTF">2015-07-30T20:26:39Z</dcterms:modified>
</cp:coreProperties>
</file>