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60" r:id="rId3"/>
    <p:sldId id="261" r:id="rId4"/>
    <p:sldId id="259" r:id="rId5"/>
    <p:sldId id="262" r:id="rId6"/>
    <p:sldId id="264" r:id="rId7"/>
    <p:sldId id="263" r:id="rId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53" autoAdjust="0"/>
    <p:restoredTop sz="94660"/>
  </p:normalViewPr>
  <p:slideViewPr>
    <p:cSldViewPr>
      <p:cViewPr>
        <p:scale>
          <a:sx n="70" d="100"/>
          <a:sy n="70" d="100"/>
        </p:scale>
        <p:origin x="588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8A04D56A-4B28-4E3E-91A7-254511CAAC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4CB2BB2E-97DE-4C10-8998-38B74908F9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2E225CE-5F13-4E98-A79F-50640662BA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DCCF9AA5-C267-4996-8F9F-1401B2B084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79393BBB-282A-40F5-98A2-9503F9BAA3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696E0964-D6AD-41B8-BEEF-D55EABF0B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E49D-2631-4CE8-8F2B-E421E2769DF2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D7C15-107B-4242-994C-1AF2D54637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54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1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ítulo 1"/>
          <p:cNvSpPr>
            <a:spLocks noGrp="1"/>
          </p:cNvSpPr>
          <p:nvPr>
            <p:ph type="ctrTitle"/>
          </p:nvPr>
        </p:nvSpPr>
        <p:spPr>
          <a:xfrm>
            <a:off x="467544" y="2133600"/>
            <a:ext cx="8347844" cy="2663552"/>
          </a:xfrm>
        </p:spPr>
        <p:txBody>
          <a:bodyPr/>
          <a:lstStyle/>
          <a:p>
            <a:r>
              <a:rPr lang="pt-BR" dirty="0"/>
              <a:t>LOOPS EM JAVA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325"/>
            <a:ext cx="6400800" cy="6254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Disponível em: http://www.oxnar.com.br/aulas/java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C60ACB-E4AB-4195-AB02-D9BF94858592}" type="slidenum">
              <a:rPr lang="pt-BR">
                <a:solidFill>
                  <a:srgbClr val="898989"/>
                </a:solidFill>
              </a:rPr>
              <a:pPr/>
              <a:t>1</a:t>
            </a:fld>
            <a:endParaRPr lang="pt-BR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73492E0-49CE-4093-8FC0-77B5FA22A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0A66CFF-59E8-4A55-8CB3-E85989E31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2</a:t>
            </a:fld>
            <a:endParaRPr lang="pt-BR"/>
          </a:p>
        </p:txBody>
      </p:sp>
      <p:pic>
        <p:nvPicPr>
          <p:cNvPr id="6" name="Picture 2" descr="Java for Loop flowchart">
            <a:extLst>
              <a:ext uri="{FF2B5EF4-FFF2-40B4-BE49-F238E27FC236}">
                <a16:creationId xmlns:a16="http://schemas.microsoft.com/office/drawing/2014/main" id="{A568EEF5-D0CC-4864-A040-137F72A9F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476" y="136525"/>
            <a:ext cx="4574676" cy="641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812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3B451A2-8906-4D0F-A8B1-18698D88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3FC39BA-B7EE-4285-A95F-8C69F5845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17709A4-5DC3-4196-A535-3714E4DBF249}"/>
              </a:ext>
            </a:extLst>
          </p:cNvPr>
          <p:cNvSpPr/>
          <p:nvPr/>
        </p:nvSpPr>
        <p:spPr>
          <a:xfrm>
            <a:off x="683568" y="1340768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Roboto"/>
              </a:rPr>
              <a:t>O termo </a:t>
            </a:r>
            <a:r>
              <a:rPr lang="pt-BR" sz="3200" dirty="0" err="1">
                <a:latin typeface="Roboto"/>
              </a:rPr>
              <a:t>while</a:t>
            </a:r>
            <a:r>
              <a:rPr lang="pt-BR" sz="3200" dirty="0">
                <a:latin typeface="Roboto"/>
              </a:rPr>
              <a:t> pode ser traduzido para o português como “enquanto”. Este termo é utilizado para construir uma estrutura de repetição que executa, repetidamente, uma única instrução ou um bloco delas “enquanto” uma expressão booleana for verdadeira.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48049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F8583-FAF6-4736-A90B-D6051DA02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CÓDIGO WHILE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1D4779-3D89-41E9-BBEB-FEC15DBBE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DE9452-D7A2-4717-83F7-54A010342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97F0EC6-C6F4-4398-A0EE-ACE5E9FDD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4</a:t>
            </a:fld>
            <a:endParaRPr lang="pt-BR"/>
          </a:p>
        </p:txBody>
      </p:sp>
      <p:pic>
        <p:nvPicPr>
          <p:cNvPr id="36868" name="Picture 4" descr="while">
            <a:extLst>
              <a:ext uri="{FF2B5EF4-FFF2-40B4-BE49-F238E27FC236}">
                <a16:creationId xmlns:a16="http://schemas.microsoft.com/office/drawing/2014/main" id="{0CA94E43-5CC5-4C1A-9017-240EDDAD0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20166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249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0EC0A-48A5-4908-A885-AD746167A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Loops através com do{ }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8454D08-8F22-4126-8165-FCB00853D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92CE18C-C114-428E-9494-3E79EA1DF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5</a:t>
            </a:fld>
            <a:endParaRPr lang="pt-BR"/>
          </a:p>
        </p:txBody>
      </p:sp>
      <p:pic>
        <p:nvPicPr>
          <p:cNvPr id="46082" name="Picture 2" descr="do-while">
            <a:extLst>
              <a:ext uri="{FF2B5EF4-FFF2-40B4-BE49-F238E27FC236}">
                <a16:creationId xmlns:a16="http://schemas.microsoft.com/office/drawing/2014/main" id="{CAC05078-485F-46AA-9FF1-BA3E000A5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13" y="1798554"/>
            <a:ext cx="8603093" cy="337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64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75E63E-EC62-4DA0-B058-2ABBBD950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SINTAXE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0D634B-075E-411D-8870-5B75929DD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0CACD52-FDF1-4C4A-BA53-E9C786BBE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D18D143-CB06-49B6-A8BA-55BB127B2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6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8CAF5FB-FA23-4AA9-8709-A67AFB140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" y="2276872"/>
            <a:ext cx="896302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22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4B48D-B4A1-44C8-9CE6-E4E00B0E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Quebrando Loops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1CDE95-B889-4937-BD0A-8E248D2FE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/>
              <a:t>As quebras de laço são utilizadas para interromper o fluxo normal das estruturas de repetição </a:t>
            </a:r>
            <a:r>
              <a:rPr lang="pt-BR" dirty="0" err="1"/>
              <a:t>while</a:t>
            </a:r>
            <a:r>
              <a:rPr lang="pt-BR" dirty="0"/>
              <a:t>, do-</a:t>
            </a:r>
            <a:r>
              <a:rPr lang="pt-BR" dirty="0" err="1"/>
              <a:t>while</a:t>
            </a:r>
            <a:r>
              <a:rPr lang="pt-BR" dirty="0"/>
              <a:t> e for. Há dois tipos distintos de quebras de laço, representadas pelas palavras reservadas</a:t>
            </a:r>
            <a:r>
              <a:rPr lang="pt-BR" u="sng" dirty="0">
                <a:solidFill>
                  <a:srgbClr val="C00000"/>
                </a:solidFill>
              </a:rPr>
              <a:t> break </a:t>
            </a:r>
            <a:r>
              <a:rPr lang="pt-BR" dirty="0"/>
              <a:t>e </a:t>
            </a:r>
            <a:r>
              <a:rPr lang="pt-BR" u="sng" dirty="0">
                <a:solidFill>
                  <a:srgbClr val="C00000"/>
                </a:solidFill>
              </a:rPr>
              <a:t>continue</a:t>
            </a:r>
            <a:r>
              <a:rPr lang="pt-BR" dirty="0"/>
              <a:t>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91F4B25-C593-4385-9D36-3C1ED2F87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A3EA947-92A0-483B-A11D-1513A21FD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8300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127</Words>
  <Application>Microsoft Office PowerPoint</Application>
  <PresentationFormat>Apresentação na tela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Roboto</vt:lpstr>
      <vt:lpstr>Tema do Office</vt:lpstr>
      <vt:lpstr>LOOPS EM JAVA</vt:lpstr>
      <vt:lpstr>Apresentação do PowerPoint</vt:lpstr>
      <vt:lpstr>Apresentação do PowerPoint</vt:lpstr>
      <vt:lpstr>EXEMPLO DE CÓDIGO WHILE</vt:lpstr>
      <vt:lpstr>Loops através com do{ } </vt:lpstr>
      <vt:lpstr>SINTAXE</vt:lpstr>
      <vt:lpstr>Quebrando Loops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 Silva</cp:lastModifiedBy>
  <cp:revision>79</cp:revision>
  <dcterms:created xsi:type="dcterms:W3CDTF">2015-09-21T11:15:04Z</dcterms:created>
  <dcterms:modified xsi:type="dcterms:W3CDTF">2018-09-11T20:56:28Z</dcterms:modified>
</cp:coreProperties>
</file>